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56" r:id="rId4"/>
    <p:sldId id="268" r:id="rId5"/>
    <p:sldId id="270" r:id="rId6"/>
    <p:sldId id="261" r:id="rId7"/>
    <p:sldId id="259" r:id="rId8"/>
    <p:sldId id="260" r:id="rId9"/>
    <p:sldId id="269" r:id="rId10"/>
    <p:sldId id="262" r:id="rId11"/>
    <p:sldId id="263" r:id="rId12"/>
    <p:sldId id="265" r:id="rId13"/>
    <p:sldId id="264" r:id="rId14"/>
    <p:sldId id="266" r:id="rId15"/>
    <p:sldId id="271" r:id="rId16"/>
    <p:sldId id="272" r:id="rId17"/>
    <p:sldId id="26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025B3-7168-43E7-8B6D-91EBC6A8AC95}" v="164" dt="2023-09-28T09:48:15.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vath, Edit" userId="39d506b0-d426-47f8-875f-775bb01fb886" providerId="ADAL" clId="{641025B3-7168-43E7-8B6D-91EBC6A8AC95}"/>
    <pc:docChg chg="custSel addSld modSld">
      <pc:chgData name="Horvath, Edit" userId="39d506b0-d426-47f8-875f-775bb01fb886" providerId="ADAL" clId="{641025B3-7168-43E7-8B6D-91EBC6A8AC95}" dt="2023-09-28T09:48:15.082" v="375" actId="20577"/>
      <pc:docMkLst>
        <pc:docMk/>
      </pc:docMkLst>
      <pc:sldChg chg="addSp delSp modSp mod">
        <pc:chgData name="Horvath, Edit" userId="39d506b0-d426-47f8-875f-775bb01fb886" providerId="ADAL" clId="{641025B3-7168-43E7-8B6D-91EBC6A8AC95}" dt="2023-09-28T09:47:28.344" v="347" actId="1076"/>
        <pc:sldMkLst>
          <pc:docMk/>
          <pc:sldMk cId="3554555022" sldId="259"/>
        </pc:sldMkLst>
        <pc:spChg chg="add del mod">
          <ac:chgData name="Horvath, Edit" userId="39d506b0-d426-47f8-875f-775bb01fb886" providerId="ADAL" clId="{641025B3-7168-43E7-8B6D-91EBC6A8AC95}" dt="2023-09-28T09:36:49.404" v="42"/>
          <ac:spMkLst>
            <pc:docMk/>
            <pc:sldMk cId="3554555022" sldId="259"/>
            <ac:spMk id="2" creationId="{C044C886-32B6-585F-0B23-7695F6CB42DF}"/>
          </ac:spMkLst>
        </pc:spChg>
        <pc:spChg chg="add del mod">
          <ac:chgData name="Horvath, Edit" userId="39d506b0-d426-47f8-875f-775bb01fb886" providerId="ADAL" clId="{641025B3-7168-43E7-8B6D-91EBC6A8AC95}" dt="2023-09-28T09:47:23.560" v="346" actId="478"/>
          <ac:spMkLst>
            <pc:docMk/>
            <pc:sldMk cId="3554555022" sldId="259"/>
            <ac:spMk id="6" creationId="{E9A1D1D3-5981-F6DE-CEDE-E2E1D8240512}"/>
          </ac:spMkLst>
        </pc:spChg>
        <pc:spChg chg="mod">
          <ac:chgData name="Horvath, Edit" userId="39d506b0-d426-47f8-875f-775bb01fb886" providerId="ADAL" clId="{641025B3-7168-43E7-8B6D-91EBC6A8AC95}" dt="2023-09-28T09:47:28.344" v="347" actId="1076"/>
          <ac:spMkLst>
            <pc:docMk/>
            <pc:sldMk cId="3554555022" sldId="259"/>
            <ac:spMk id="7" creationId="{F14BB3D8-EAA8-4C34-8632-8493B5BEC848}"/>
          </ac:spMkLst>
        </pc:spChg>
      </pc:sldChg>
      <pc:sldChg chg="modSp">
        <pc:chgData name="Horvath, Edit" userId="39d506b0-d426-47f8-875f-775bb01fb886" providerId="ADAL" clId="{641025B3-7168-43E7-8B6D-91EBC6A8AC95}" dt="2023-09-28T09:34:43.667" v="32" actId="20577"/>
        <pc:sldMkLst>
          <pc:docMk/>
          <pc:sldMk cId="3106579211" sldId="260"/>
        </pc:sldMkLst>
        <pc:graphicFrameChg chg="mod">
          <ac:chgData name="Horvath, Edit" userId="39d506b0-d426-47f8-875f-775bb01fb886" providerId="ADAL" clId="{641025B3-7168-43E7-8B6D-91EBC6A8AC95}" dt="2023-09-28T09:34:43.667" v="32" actId="20577"/>
          <ac:graphicFrameMkLst>
            <pc:docMk/>
            <pc:sldMk cId="3106579211" sldId="260"/>
            <ac:graphicFrameMk id="4" creationId="{C0BE550D-DED8-4A1E-AB47-D988152B0487}"/>
          </ac:graphicFrameMkLst>
        </pc:graphicFrameChg>
      </pc:sldChg>
      <pc:sldChg chg="modSp mod">
        <pc:chgData name="Horvath, Edit" userId="39d506b0-d426-47f8-875f-775bb01fb886" providerId="ADAL" clId="{641025B3-7168-43E7-8B6D-91EBC6A8AC95}" dt="2023-09-28T09:37:17.494" v="47" actId="21"/>
        <pc:sldMkLst>
          <pc:docMk/>
          <pc:sldMk cId="3832044653" sldId="268"/>
        </pc:sldMkLst>
        <pc:spChg chg="mod">
          <ac:chgData name="Horvath, Edit" userId="39d506b0-d426-47f8-875f-775bb01fb886" providerId="ADAL" clId="{641025B3-7168-43E7-8B6D-91EBC6A8AC95}" dt="2023-09-28T09:37:17.494" v="47" actId="21"/>
          <ac:spMkLst>
            <pc:docMk/>
            <pc:sldMk cId="3832044653" sldId="268"/>
            <ac:spMk id="5" creationId="{0C10DE97-1B07-496A-A914-CC2E3B721BC4}"/>
          </ac:spMkLst>
        </pc:spChg>
        <pc:spChg chg="mod">
          <ac:chgData name="Horvath, Edit" userId="39d506b0-d426-47f8-875f-775bb01fb886" providerId="ADAL" clId="{641025B3-7168-43E7-8B6D-91EBC6A8AC95}" dt="2023-09-28T09:32:59.739" v="10" actId="20577"/>
          <ac:spMkLst>
            <pc:docMk/>
            <pc:sldMk cId="3832044653" sldId="268"/>
            <ac:spMk id="13" creationId="{701C9D0F-946B-684C-8582-AAB36CB6B7E4}"/>
          </ac:spMkLst>
        </pc:spChg>
      </pc:sldChg>
      <pc:sldChg chg="addSp delSp modSp new mod">
        <pc:chgData name="Horvath, Edit" userId="39d506b0-d426-47f8-875f-775bb01fb886" providerId="ADAL" clId="{641025B3-7168-43E7-8B6D-91EBC6A8AC95}" dt="2023-09-28T09:48:15.082" v="375" actId="20577"/>
        <pc:sldMkLst>
          <pc:docMk/>
          <pc:sldMk cId="2664424253" sldId="270"/>
        </pc:sldMkLst>
        <pc:spChg chg="del mod">
          <ac:chgData name="Horvath, Edit" userId="39d506b0-d426-47f8-875f-775bb01fb886" providerId="ADAL" clId="{641025B3-7168-43E7-8B6D-91EBC6A8AC95}" dt="2023-09-28T09:41:13.880" v="191" actId="1032"/>
          <ac:spMkLst>
            <pc:docMk/>
            <pc:sldMk cId="2664424253" sldId="270"/>
            <ac:spMk id="2" creationId="{76BD47A4-A5AE-D3D1-C68E-E3A5E6CA3839}"/>
          </ac:spMkLst>
        </pc:spChg>
        <pc:spChg chg="mod">
          <ac:chgData name="Horvath, Edit" userId="39d506b0-d426-47f8-875f-775bb01fb886" providerId="ADAL" clId="{641025B3-7168-43E7-8B6D-91EBC6A8AC95}" dt="2023-09-28T09:44:17.114" v="307" actId="20577"/>
          <ac:spMkLst>
            <pc:docMk/>
            <pc:sldMk cId="2664424253" sldId="270"/>
            <ac:spMk id="3" creationId="{3E631A52-B752-C41D-4C25-14128D910FF8}"/>
          </ac:spMkLst>
        </pc:spChg>
        <pc:graphicFrameChg chg="add mod modGraphic">
          <ac:chgData name="Horvath, Edit" userId="39d506b0-d426-47f8-875f-775bb01fb886" providerId="ADAL" clId="{641025B3-7168-43E7-8B6D-91EBC6A8AC95}" dt="2023-09-28T09:48:15.082" v="375" actId="20577"/>
          <ac:graphicFrameMkLst>
            <pc:docMk/>
            <pc:sldMk cId="2664424253" sldId="270"/>
            <ac:graphicFrameMk id="4" creationId="{8EE992FC-9498-CA5E-54D2-1CED8BF6872D}"/>
          </ac:graphicFrameMkLst>
        </pc:graphicFrameChg>
      </pc:sldChg>
      <pc:sldChg chg="modSp add mod">
        <pc:chgData name="Horvath, Edit" userId="39d506b0-d426-47f8-875f-775bb01fb886" providerId="ADAL" clId="{641025B3-7168-43E7-8B6D-91EBC6A8AC95}" dt="2023-09-28T09:47:43.892" v="348" actId="1076"/>
        <pc:sldMkLst>
          <pc:docMk/>
          <pc:sldMk cId="1346549529" sldId="271"/>
        </pc:sldMkLst>
        <pc:picChg chg="mod">
          <ac:chgData name="Horvath, Edit" userId="39d506b0-d426-47f8-875f-775bb01fb886" providerId="ADAL" clId="{641025B3-7168-43E7-8B6D-91EBC6A8AC95}" dt="2023-09-28T09:47:43.892" v="348" actId="1076"/>
          <ac:picMkLst>
            <pc:docMk/>
            <pc:sldMk cId="1346549529" sldId="271"/>
            <ac:picMk id="110" creationId="{00000000-0000-0000-0000-000000000000}"/>
          </ac:picMkLst>
        </pc:picChg>
      </pc:sldChg>
      <pc:sldChg chg="modSp add mod">
        <pc:chgData name="Horvath, Edit" userId="39d506b0-d426-47f8-875f-775bb01fb886" providerId="ADAL" clId="{641025B3-7168-43E7-8B6D-91EBC6A8AC95}" dt="2023-09-28T09:47:57.781" v="350" actId="1076"/>
        <pc:sldMkLst>
          <pc:docMk/>
          <pc:sldMk cId="3286245313" sldId="272"/>
        </pc:sldMkLst>
        <pc:picChg chg="mod">
          <ac:chgData name="Horvath, Edit" userId="39d506b0-d426-47f8-875f-775bb01fb886" providerId="ADAL" clId="{641025B3-7168-43E7-8B6D-91EBC6A8AC95}" dt="2023-09-28T09:47:57.781" v="350" actId="1076"/>
          <ac:picMkLst>
            <pc:docMk/>
            <pc:sldMk cId="3286245313" sldId="272"/>
            <ac:picMk id="118" creationId="{00000000-0000-0000-0000-000000000000}"/>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32485-9407-438D-9055-12A8B54CA69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805EFAAD-E6BB-424A-A397-397AF6D8DAD6}">
      <dgm:prSet phldrT="[Text]"/>
      <dgm:spPr/>
      <dgm:t>
        <a:bodyPr/>
        <a:lstStyle/>
        <a:p>
          <a:pPr>
            <a:buFont typeface="Arial" panose="020B0604020202020204" pitchFamily="34" charset="0"/>
            <a:buChar char="•"/>
          </a:pPr>
          <a:r>
            <a:rPr lang="en-GB" b="0" i="0" dirty="0">
              <a:effectLst/>
              <a:latin typeface="Open Sans" panose="020B0606030504020204" pitchFamily="34" charset="0"/>
            </a:rPr>
            <a:t>UN agencies working in unison</a:t>
          </a:r>
          <a:endParaRPr lang="en-GB" dirty="0"/>
        </a:p>
      </dgm:t>
    </dgm:pt>
    <dgm:pt modelId="{2F7C5029-80CA-4426-9240-914957B00101}" type="parTrans" cxnId="{C3E25594-AB71-4876-AAB9-7C3360A01C8D}">
      <dgm:prSet/>
      <dgm:spPr/>
      <dgm:t>
        <a:bodyPr/>
        <a:lstStyle/>
        <a:p>
          <a:endParaRPr lang="en-GB"/>
        </a:p>
      </dgm:t>
    </dgm:pt>
    <dgm:pt modelId="{6EB72733-08AC-4759-9904-B393B65C90DC}" type="sibTrans" cxnId="{C3E25594-AB71-4876-AAB9-7C3360A01C8D}">
      <dgm:prSet/>
      <dgm:spPr/>
      <dgm:t>
        <a:bodyPr/>
        <a:lstStyle/>
        <a:p>
          <a:endParaRPr lang="en-GB"/>
        </a:p>
      </dgm:t>
    </dgm:pt>
    <dgm:pt modelId="{42A611C5-36F6-4E81-848D-390ED445492A}">
      <dgm:prSet/>
      <dgm:spPr/>
      <dgm:t>
        <a:bodyPr/>
        <a:lstStyle/>
        <a:p>
          <a:r>
            <a:rPr lang="en-GB" b="0" i="0" dirty="0">
              <a:effectLst/>
              <a:latin typeface="Open Sans" panose="020B0606030504020204" pitchFamily="34" charset="0"/>
            </a:rPr>
            <a:t>Providing more than </a:t>
          </a:r>
          <a:r>
            <a:rPr lang="en-GB" b="0" i="0">
              <a:effectLst/>
              <a:latin typeface="Open Sans" panose="020B0606030504020204" pitchFamily="34" charset="0"/>
            </a:rPr>
            <a:t>125 countries with </a:t>
          </a:r>
          <a:r>
            <a:rPr lang="en-GB" b="0" i="0" dirty="0">
              <a:effectLst/>
              <a:latin typeface="Open Sans" panose="020B0606030504020204" pitchFamily="34" charset="0"/>
            </a:rPr>
            <a:t>free or low-cost access</a:t>
          </a:r>
        </a:p>
      </dgm:t>
    </dgm:pt>
    <dgm:pt modelId="{DCE48096-F43D-4866-B1C3-6FDC9287E925}" type="parTrans" cxnId="{D145A9E2-0845-4CB1-BFD5-1EC22D6D0CEC}">
      <dgm:prSet/>
      <dgm:spPr/>
      <dgm:t>
        <a:bodyPr/>
        <a:lstStyle/>
        <a:p>
          <a:endParaRPr lang="en-GB"/>
        </a:p>
      </dgm:t>
    </dgm:pt>
    <dgm:pt modelId="{99A75C1F-64E5-4652-94F4-ABCF13EFF2B9}" type="sibTrans" cxnId="{D145A9E2-0845-4CB1-BFD5-1EC22D6D0CEC}">
      <dgm:prSet/>
      <dgm:spPr/>
      <dgm:t>
        <a:bodyPr/>
        <a:lstStyle/>
        <a:p>
          <a:endParaRPr lang="en-GB"/>
        </a:p>
      </dgm:t>
    </dgm:pt>
    <dgm:pt modelId="{775717AA-13AE-4A24-BDDB-290A80A8CC3A}">
      <dgm:prSet/>
      <dgm:spPr/>
      <dgm:t>
        <a:bodyPr/>
        <a:lstStyle/>
        <a:p>
          <a:r>
            <a:rPr lang="en-GB" b="0" i="0" dirty="0">
              <a:effectLst/>
              <a:latin typeface="Open Sans" panose="020B0606030504020204" pitchFamily="34" charset="0"/>
            </a:rPr>
            <a:t>Content from up to 200 publishers</a:t>
          </a:r>
        </a:p>
      </dgm:t>
    </dgm:pt>
    <dgm:pt modelId="{97D457C8-A49C-4A39-B802-4C9C2AFDBB8A}" type="parTrans" cxnId="{9E9619B9-2610-4A06-AA25-57AD9039F140}">
      <dgm:prSet/>
      <dgm:spPr/>
      <dgm:t>
        <a:bodyPr/>
        <a:lstStyle/>
        <a:p>
          <a:endParaRPr lang="en-GB"/>
        </a:p>
      </dgm:t>
    </dgm:pt>
    <dgm:pt modelId="{DC0192E7-CA64-4138-945E-151594B4D436}" type="sibTrans" cxnId="{9E9619B9-2610-4A06-AA25-57AD9039F140}">
      <dgm:prSet/>
      <dgm:spPr/>
      <dgm:t>
        <a:bodyPr/>
        <a:lstStyle/>
        <a:p>
          <a:endParaRPr lang="en-GB"/>
        </a:p>
      </dgm:t>
    </dgm:pt>
    <dgm:pt modelId="{B054C510-531C-4202-9464-6E4E5E348AAF}">
      <dgm:prSet/>
      <dgm:spPr/>
      <dgm:t>
        <a:bodyPr/>
        <a:lstStyle/>
        <a:p>
          <a:r>
            <a:rPr lang="en-GB" dirty="0">
              <a:latin typeface="Open Sans" panose="020B0606030504020204" pitchFamily="34" charset="0"/>
            </a:rPr>
            <a:t>Regular trainings for researchers and librarians</a:t>
          </a:r>
          <a:endParaRPr lang="en-GB" b="0" i="0" dirty="0">
            <a:effectLst/>
            <a:latin typeface="Open Sans" panose="020B0606030504020204" pitchFamily="34" charset="0"/>
          </a:endParaRPr>
        </a:p>
      </dgm:t>
    </dgm:pt>
    <dgm:pt modelId="{45A47996-0EA3-4FC4-A637-2394EAACBEEA}" type="parTrans" cxnId="{109FABB3-5ACF-4DFB-A76F-0CF75612A040}">
      <dgm:prSet/>
      <dgm:spPr/>
      <dgm:t>
        <a:bodyPr/>
        <a:lstStyle/>
        <a:p>
          <a:endParaRPr lang="en-GB"/>
        </a:p>
      </dgm:t>
    </dgm:pt>
    <dgm:pt modelId="{3C7BDD42-3B19-457E-B627-56A6C6A81CA5}" type="sibTrans" cxnId="{109FABB3-5ACF-4DFB-A76F-0CF75612A040}">
      <dgm:prSet/>
      <dgm:spPr/>
      <dgm:t>
        <a:bodyPr/>
        <a:lstStyle/>
        <a:p>
          <a:endParaRPr lang="en-GB"/>
        </a:p>
      </dgm:t>
    </dgm:pt>
    <dgm:pt modelId="{6F1B96D4-A1CE-431A-B804-2D52CA75A8DD}">
      <dgm:prSet/>
      <dgm:spPr/>
      <dgm:t>
        <a:bodyPr/>
        <a:lstStyle/>
        <a:p>
          <a:r>
            <a:rPr lang="en-GB" b="0" i="0" dirty="0"/>
            <a:t>More than 200,000 leading journals, books and databases available online </a:t>
          </a:r>
          <a:endParaRPr lang="en-GB" b="0" i="0" dirty="0">
            <a:effectLst/>
            <a:latin typeface="Open Sans" panose="020B0606030504020204" pitchFamily="34" charset="0"/>
          </a:endParaRPr>
        </a:p>
      </dgm:t>
    </dgm:pt>
    <dgm:pt modelId="{B38AA4B4-86BE-4971-8073-5D877BF82AAC}" type="parTrans" cxnId="{FD3594A0-1405-40D6-BF60-FD6CBCF9F043}">
      <dgm:prSet/>
      <dgm:spPr/>
      <dgm:t>
        <a:bodyPr/>
        <a:lstStyle/>
        <a:p>
          <a:endParaRPr lang="en-GB"/>
        </a:p>
      </dgm:t>
    </dgm:pt>
    <dgm:pt modelId="{2678BDAC-E445-4C2B-9C97-0905F5C8A8ED}" type="sibTrans" cxnId="{FD3594A0-1405-40D6-BF60-FD6CBCF9F043}">
      <dgm:prSet/>
      <dgm:spPr/>
      <dgm:t>
        <a:bodyPr/>
        <a:lstStyle/>
        <a:p>
          <a:endParaRPr lang="en-GB"/>
        </a:p>
      </dgm:t>
    </dgm:pt>
    <dgm:pt modelId="{CB1DE157-C7C5-41DA-9836-187DEECDF9F5}">
      <dgm:prSet/>
      <dgm:spPr/>
      <dgm:t>
        <a:bodyPr/>
        <a:lstStyle/>
        <a:p>
          <a:r>
            <a:rPr lang="en-GB" b="0" i="0">
              <a:effectLst/>
              <a:latin typeface="Open Sans" panose="020B0606030504020204" pitchFamily="34" charset="0"/>
            </a:rPr>
            <a:t>More than 11,500 institutions registered</a:t>
          </a:r>
          <a:endParaRPr lang="en-GB" b="0" i="0" dirty="0">
            <a:effectLst/>
            <a:latin typeface="Open Sans" panose="020B0606030504020204" pitchFamily="34" charset="0"/>
          </a:endParaRPr>
        </a:p>
      </dgm:t>
    </dgm:pt>
    <dgm:pt modelId="{04CB9438-A1CC-4000-9D1C-E9FFDD2AFFE1}" type="parTrans" cxnId="{20386070-6805-460F-AC65-7E427F8568B6}">
      <dgm:prSet/>
      <dgm:spPr/>
      <dgm:t>
        <a:bodyPr/>
        <a:lstStyle/>
        <a:p>
          <a:endParaRPr lang="en-GB"/>
        </a:p>
      </dgm:t>
    </dgm:pt>
    <dgm:pt modelId="{8EA96FAF-5F46-43D8-83CD-A55CAC808966}" type="sibTrans" cxnId="{20386070-6805-460F-AC65-7E427F8568B6}">
      <dgm:prSet/>
      <dgm:spPr/>
      <dgm:t>
        <a:bodyPr/>
        <a:lstStyle/>
        <a:p>
          <a:endParaRPr lang="en-GB"/>
        </a:p>
      </dgm:t>
    </dgm:pt>
    <dgm:pt modelId="{3A154CC0-16D1-490B-B67B-30F141B90C5E}">
      <dgm:prSet/>
      <dgm:spPr/>
      <dgm:t>
        <a:bodyPr/>
        <a:lstStyle/>
        <a:p>
          <a:r>
            <a:rPr lang="en-GB" b="0" i="0">
              <a:effectLst/>
              <a:latin typeface="Open Sans" panose="020B0606030504020204" pitchFamily="34" charset="0"/>
            </a:rPr>
            <a:t>Latest technology support</a:t>
          </a:r>
          <a:endParaRPr lang="en-GB" b="0" i="0" dirty="0">
            <a:effectLst/>
            <a:latin typeface="Open Sans" panose="020B0606030504020204" pitchFamily="34" charset="0"/>
          </a:endParaRPr>
        </a:p>
      </dgm:t>
    </dgm:pt>
    <dgm:pt modelId="{5833B58C-1F93-476F-8246-CE7B01A46F01}" type="parTrans" cxnId="{426FEF60-42EF-42AC-A6A6-642409934614}">
      <dgm:prSet/>
      <dgm:spPr/>
      <dgm:t>
        <a:bodyPr/>
        <a:lstStyle/>
        <a:p>
          <a:endParaRPr lang="en-GB"/>
        </a:p>
      </dgm:t>
    </dgm:pt>
    <dgm:pt modelId="{C367C573-6F9F-43D9-888F-68709EA33BB2}" type="sibTrans" cxnId="{426FEF60-42EF-42AC-A6A6-642409934614}">
      <dgm:prSet/>
      <dgm:spPr/>
      <dgm:t>
        <a:bodyPr/>
        <a:lstStyle/>
        <a:p>
          <a:endParaRPr lang="en-GB"/>
        </a:p>
      </dgm:t>
    </dgm:pt>
    <dgm:pt modelId="{638CCD1F-3CFE-40FE-9A65-7A472A80E8EA}" type="pres">
      <dgm:prSet presAssocID="{03432485-9407-438D-9055-12A8B54CA69C}" presName="linear" presStyleCnt="0">
        <dgm:presLayoutVars>
          <dgm:dir/>
          <dgm:animLvl val="lvl"/>
          <dgm:resizeHandles val="exact"/>
        </dgm:presLayoutVars>
      </dgm:prSet>
      <dgm:spPr/>
    </dgm:pt>
    <dgm:pt modelId="{37C96162-6E95-41C5-A976-86E04DDA9F9B}" type="pres">
      <dgm:prSet presAssocID="{805EFAAD-E6BB-424A-A397-397AF6D8DAD6}" presName="parentLin" presStyleCnt="0"/>
      <dgm:spPr/>
    </dgm:pt>
    <dgm:pt modelId="{894FFEE9-16AB-4629-897F-44833C877E00}" type="pres">
      <dgm:prSet presAssocID="{805EFAAD-E6BB-424A-A397-397AF6D8DAD6}" presName="parentLeftMargin" presStyleLbl="node1" presStyleIdx="0" presStyleCnt="7"/>
      <dgm:spPr/>
    </dgm:pt>
    <dgm:pt modelId="{1B466995-858C-449C-A08B-0997A19B54A2}" type="pres">
      <dgm:prSet presAssocID="{805EFAAD-E6BB-424A-A397-397AF6D8DAD6}" presName="parentText" presStyleLbl="node1" presStyleIdx="0" presStyleCnt="7">
        <dgm:presLayoutVars>
          <dgm:chMax val="0"/>
          <dgm:bulletEnabled val="1"/>
        </dgm:presLayoutVars>
      </dgm:prSet>
      <dgm:spPr/>
    </dgm:pt>
    <dgm:pt modelId="{7A130F0A-FC95-49A9-A2BC-7BC1F0274C8E}" type="pres">
      <dgm:prSet presAssocID="{805EFAAD-E6BB-424A-A397-397AF6D8DAD6}" presName="negativeSpace" presStyleCnt="0"/>
      <dgm:spPr/>
    </dgm:pt>
    <dgm:pt modelId="{C4FD2754-AA4C-41F0-987F-2CF9A0670674}" type="pres">
      <dgm:prSet presAssocID="{805EFAAD-E6BB-424A-A397-397AF6D8DAD6}" presName="childText" presStyleLbl="conFgAcc1" presStyleIdx="0" presStyleCnt="7">
        <dgm:presLayoutVars>
          <dgm:bulletEnabled val="1"/>
        </dgm:presLayoutVars>
      </dgm:prSet>
      <dgm:spPr/>
    </dgm:pt>
    <dgm:pt modelId="{3CFF43E2-B457-490F-9C7E-062C6EF67F06}" type="pres">
      <dgm:prSet presAssocID="{6EB72733-08AC-4759-9904-B393B65C90DC}" presName="spaceBetweenRectangles" presStyleCnt="0"/>
      <dgm:spPr/>
    </dgm:pt>
    <dgm:pt modelId="{EA2EA29A-5E3D-484F-AA18-08B502A2D0E8}" type="pres">
      <dgm:prSet presAssocID="{42A611C5-36F6-4E81-848D-390ED445492A}" presName="parentLin" presStyleCnt="0"/>
      <dgm:spPr/>
    </dgm:pt>
    <dgm:pt modelId="{3B1F8704-AE2F-4798-B5D2-70A4D3866ADF}" type="pres">
      <dgm:prSet presAssocID="{42A611C5-36F6-4E81-848D-390ED445492A}" presName="parentLeftMargin" presStyleLbl="node1" presStyleIdx="0" presStyleCnt="7"/>
      <dgm:spPr/>
    </dgm:pt>
    <dgm:pt modelId="{9B5298ED-9C04-44F6-BD6B-5AE91F59B249}" type="pres">
      <dgm:prSet presAssocID="{42A611C5-36F6-4E81-848D-390ED445492A}" presName="parentText" presStyleLbl="node1" presStyleIdx="1" presStyleCnt="7">
        <dgm:presLayoutVars>
          <dgm:chMax val="0"/>
          <dgm:bulletEnabled val="1"/>
        </dgm:presLayoutVars>
      </dgm:prSet>
      <dgm:spPr/>
    </dgm:pt>
    <dgm:pt modelId="{4E6535D1-721C-46D1-9C50-51EA6EDE2F34}" type="pres">
      <dgm:prSet presAssocID="{42A611C5-36F6-4E81-848D-390ED445492A}" presName="negativeSpace" presStyleCnt="0"/>
      <dgm:spPr/>
    </dgm:pt>
    <dgm:pt modelId="{4772DC0E-1D12-4822-B370-533BE9C2BA92}" type="pres">
      <dgm:prSet presAssocID="{42A611C5-36F6-4E81-848D-390ED445492A}" presName="childText" presStyleLbl="conFgAcc1" presStyleIdx="1" presStyleCnt="7">
        <dgm:presLayoutVars>
          <dgm:bulletEnabled val="1"/>
        </dgm:presLayoutVars>
      </dgm:prSet>
      <dgm:spPr/>
    </dgm:pt>
    <dgm:pt modelId="{99DA00AA-2341-4DB9-A6D8-3BEFE16EEE05}" type="pres">
      <dgm:prSet presAssocID="{99A75C1F-64E5-4652-94F4-ABCF13EFF2B9}" presName="spaceBetweenRectangles" presStyleCnt="0"/>
      <dgm:spPr/>
    </dgm:pt>
    <dgm:pt modelId="{BE77B264-29BA-4838-B40F-72676CA902C7}" type="pres">
      <dgm:prSet presAssocID="{CB1DE157-C7C5-41DA-9836-187DEECDF9F5}" presName="parentLin" presStyleCnt="0"/>
      <dgm:spPr/>
    </dgm:pt>
    <dgm:pt modelId="{A21463E3-9259-4EB5-BDED-8CD7200B64FB}" type="pres">
      <dgm:prSet presAssocID="{CB1DE157-C7C5-41DA-9836-187DEECDF9F5}" presName="parentLeftMargin" presStyleLbl="node1" presStyleIdx="1" presStyleCnt="7"/>
      <dgm:spPr/>
    </dgm:pt>
    <dgm:pt modelId="{A32819E1-E659-4DF2-AF71-90E08FA7754E}" type="pres">
      <dgm:prSet presAssocID="{CB1DE157-C7C5-41DA-9836-187DEECDF9F5}" presName="parentText" presStyleLbl="node1" presStyleIdx="2" presStyleCnt="7">
        <dgm:presLayoutVars>
          <dgm:chMax val="0"/>
          <dgm:bulletEnabled val="1"/>
        </dgm:presLayoutVars>
      </dgm:prSet>
      <dgm:spPr/>
    </dgm:pt>
    <dgm:pt modelId="{FEEB3B9D-920D-4091-A98D-39685457217F}" type="pres">
      <dgm:prSet presAssocID="{CB1DE157-C7C5-41DA-9836-187DEECDF9F5}" presName="negativeSpace" presStyleCnt="0"/>
      <dgm:spPr/>
    </dgm:pt>
    <dgm:pt modelId="{11E08209-0730-430B-8268-E341849E4B08}" type="pres">
      <dgm:prSet presAssocID="{CB1DE157-C7C5-41DA-9836-187DEECDF9F5}" presName="childText" presStyleLbl="conFgAcc1" presStyleIdx="2" presStyleCnt="7">
        <dgm:presLayoutVars>
          <dgm:bulletEnabled val="1"/>
        </dgm:presLayoutVars>
      </dgm:prSet>
      <dgm:spPr/>
    </dgm:pt>
    <dgm:pt modelId="{5887FC4C-D29A-42C4-B4AB-8005356C2B31}" type="pres">
      <dgm:prSet presAssocID="{8EA96FAF-5F46-43D8-83CD-A55CAC808966}" presName="spaceBetweenRectangles" presStyleCnt="0"/>
      <dgm:spPr/>
    </dgm:pt>
    <dgm:pt modelId="{DDAE7814-42A8-4DA1-8B5F-E4D0E0676B38}" type="pres">
      <dgm:prSet presAssocID="{775717AA-13AE-4A24-BDDB-290A80A8CC3A}" presName="parentLin" presStyleCnt="0"/>
      <dgm:spPr/>
    </dgm:pt>
    <dgm:pt modelId="{28E9B2E4-7812-459D-8AC3-5004DDBFC186}" type="pres">
      <dgm:prSet presAssocID="{775717AA-13AE-4A24-BDDB-290A80A8CC3A}" presName="parentLeftMargin" presStyleLbl="node1" presStyleIdx="2" presStyleCnt="7"/>
      <dgm:spPr/>
    </dgm:pt>
    <dgm:pt modelId="{D5A8F7F8-DED8-4E21-A1B2-EB74A3765B99}" type="pres">
      <dgm:prSet presAssocID="{775717AA-13AE-4A24-BDDB-290A80A8CC3A}" presName="parentText" presStyleLbl="node1" presStyleIdx="3" presStyleCnt="7">
        <dgm:presLayoutVars>
          <dgm:chMax val="0"/>
          <dgm:bulletEnabled val="1"/>
        </dgm:presLayoutVars>
      </dgm:prSet>
      <dgm:spPr/>
    </dgm:pt>
    <dgm:pt modelId="{309194A2-0CB6-493F-8F68-75431D59843B}" type="pres">
      <dgm:prSet presAssocID="{775717AA-13AE-4A24-BDDB-290A80A8CC3A}" presName="negativeSpace" presStyleCnt="0"/>
      <dgm:spPr/>
    </dgm:pt>
    <dgm:pt modelId="{BD784211-D94C-4275-830C-A81FD21E5678}" type="pres">
      <dgm:prSet presAssocID="{775717AA-13AE-4A24-BDDB-290A80A8CC3A}" presName="childText" presStyleLbl="conFgAcc1" presStyleIdx="3" presStyleCnt="7">
        <dgm:presLayoutVars>
          <dgm:bulletEnabled val="1"/>
        </dgm:presLayoutVars>
      </dgm:prSet>
      <dgm:spPr/>
    </dgm:pt>
    <dgm:pt modelId="{CCBA2B68-1A18-412B-B151-A8CA85F27FF6}" type="pres">
      <dgm:prSet presAssocID="{DC0192E7-CA64-4138-945E-151594B4D436}" presName="spaceBetweenRectangles" presStyleCnt="0"/>
      <dgm:spPr/>
    </dgm:pt>
    <dgm:pt modelId="{A86C873F-CD6F-454F-86CA-09123BE7137D}" type="pres">
      <dgm:prSet presAssocID="{6F1B96D4-A1CE-431A-B804-2D52CA75A8DD}" presName="parentLin" presStyleCnt="0"/>
      <dgm:spPr/>
    </dgm:pt>
    <dgm:pt modelId="{792CAE40-0855-4A53-A5BB-6C90C1F4F3EE}" type="pres">
      <dgm:prSet presAssocID="{6F1B96D4-A1CE-431A-B804-2D52CA75A8DD}" presName="parentLeftMargin" presStyleLbl="node1" presStyleIdx="3" presStyleCnt="7"/>
      <dgm:spPr/>
    </dgm:pt>
    <dgm:pt modelId="{ABBDFAAA-4591-417A-AB9E-ED4ECB61FC50}" type="pres">
      <dgm:prSet presAssocID="{6F1B96D4-A1CE-431A-B804-2D52CA75A8DD}" presName="parentText" presStyleLbl="node1" presStyleIdx="4" presStyleCnt="7">
        <dgm:presLayoutVars>
          <dgm:chMax val="0"/>
          <dgm:bulletEnabled val="1"/>
        </dgm:presLayoutVars>
      </dgm:prSet>
      <dgm:spPr/>
    </dgm:pt>
    <dgm:pt modelId="{7CD50050-75F2-4A30-BD75-F0938D674A91}" type="pres">
      <dgm:prSet presAssocID="{6F1B96D4-A1CE-431A-B804-2D52CA75A8DD}" presName="negativeSpace" presStyleCnt="0"/>
      <dgm:spPr/>
    </dgm:pt>
    <dgm:pt modelId="{B3BDEF4C-56D3-4963-A229-C76F72F200E7}" type="pres">
      <dgm:prSet presAssocID="{6F1B96D4-A1CE-431A-B804-2D52CA75A8DD}" presName="childText" presStyleLbl="conFgAcc1" presStyleIdx="4" presStyleCnt="7">
        <dgm:presLayoutVars>
          <dgm:bulletEnabled val="1"/>
        </dgm:presLayoutVars>
      </dgm:prSet>
      <dgm:spPr/>
    </dgm:pt>
    <dgm:pt modelId="{90F4A12B-D233-43DA-8C0F-4666F2AB5BD5}" type="pres">
      <dgm:prSet presAssocID="{2678BDAC-E445-4C2B-9C97-0905F5C8A8ED}" presName="spaceBetweenRectangles" presStyleCnt="0"/>
      <dgm:spPr/>
    </dgm:pt>
    <dgm:pt modelId="{DC5BF020-AD99-45C4-A45C-E87B8E5A1C0D}" type="pres">
      <dgm:prSet presAssocID="{B054C510-531C-4202-9464-6E4E5E348AAF}" presName="parentLin" presStyleCnt="0"/>
      <dgm:spPr/>
    </dgm:pt>
    <dgm:pt modelId="{C45A6F9D-3748-426F-937E-93EB11789991}" type="pres">
      <dgm:prSet presAssocID="{B054C510-531C-4202-9464-6E4E5E348AAF}" presName="parentLeftMargin" presStyleLbl="node1" presStyleIdx="4" presStyleCnt="7"/>
      <dgm:spPr/>
    </dgm:pt>
    <dgm:pt modelId="{FF036E49-DA8D-4EE5-8DCE-4FB31B0E6F04}" type="pres">
      <dgm:prSet presAssocID="{B054C510-531C-4202-9464-6E4E5E348AAF}" presName="parentText" presStyleLbl="node1" presStyleIdx="5" presStyleCnt="7">
        <dgm:presLayoutVars>
          <dgm:chMax val="0"/>
          <dgm:bulletEnabled val="1"/>
        </dgm:presLayoutVars>
      </dgm:prSet>
      <dgm:spPr/>
    </dgm:pt>
    <dgm:pt modelId="{35D825F4-FF14-463A-BE84-6C2D686D90F4}" type="pres">
      <dgm:prSet presAssocID="{B054C510-531C-4202-9464-6E4E5E348AAF}" presName="negativeSpace" presStyleCnt="0"/>
      <dgm:spPr/>
    </dgm:pt>
    <dgm:pt modelId="{7348F54F-DAE7-4939-B3C8-A974B2EAA5DD}" type="pres">
      <dgm:prSet presAssocID="{B054C510-531C-4202-9464-6E4E5E348AAF}" presName="childText" presStyleLbl="conFgAcc1" presStyleIdx="5" presStyleCnt="7">
        <dgm:presLayoutVars>
          <dgm:bulletEnabled val="1"/>
        </dgm:presLayoutVars>
      </dgm:prSet>
      <dgm:spPr/>
    </dgm:pt>
    <dgm:pt modelId="{C4E54AA3-31C0-46D5-894E-7D085D8BC99E}" type="pres">
      <dgm:prSet presAssocID="{3C7BDD42-3B19-457E-B627-56A6C6A81CA5}" presName="spaceBetweenRectangles" presStyleCnt="0"/>
      <dgm:spPr/>
    </dgm:pt>
    <dgm:pt modelId="{0CC377C9-770C-44EE-B69F-F22B6EFF723E}" type="pres">
      <dgm:prSet presAssocID="{3A154CC0-16D1-490B-B67B-30F141B90C5E}" presName="parentLin" presStyleCnt="0"/>
      <dgm:spPr/>
    </dgm:pt>
    <dgm:pt modelId="{1820E7AA-CD7C-463A-8896-CCE0CCD4101D}" type="pres">
      <dgm:prSet presAssocID="{3A154CC0-16D1-490B-B67B-30F141B90C5E}" presName="parentLeftMargin" presStyleLbl="node1" presStyleIdx="5" presStyleCnt="7"/>
      <dgm:spPr/>
    </dgm:pt>
    <dgm:pt modelId="{8BBC0304-6D2E-4B79-9C98-9ED48525CBF9}" type="pres">
      <dgm:prSet presAssocID="{3A154CC0-16D1-490B-B67B-30F141B90C5E}" presName="parentText" presStyleLbl="node1" presStyleIdx="6" presStyleCnt="7">
        <dgm:presLayoutVars>
          <dgm:chMax val="0"/>
          <dgm:bulletEnabled val="1"/>
        </dgm:presLayoutVars>
      </dgm:prSet>
      <dgm:spPr/>
    </dgm:pt>
    <dgm:pt modelId="{C300603C-7CC9-4E6D-BA41-ABBF6D22DB1B}" type="pres">
      <dgm:prSet presAssocID="{3A154CC0-16D1-490B-B67B-30F141B90C5E}" presName="negativeSpace" presStyleCnt="0"/>
      <dgm:spPr/>
    </dgm:pt>
    <dgm:pt modelId="{41E216F1-EC0A-47A7-8AB4-5618273617E8}" type="pres">
      <dgm:prSet presAssocID="{3A154CC0-16D1-490B-B67B-30F141B90C5E}" presName="childText" presStyleLbl="conFgAcc1" presStyleIdx="6" presStyleCnt="7">
        <dgm:presLayoutVars>
          <dgm:bulletEnabled val="1"/>
        </dgm:presLayoutVars>
      </dgm:prSet>
      <dgm:spPr/>
    </dgm:pt>
  </dgm:ptLst>
  <dgm:cxnLst>
    <dgm:cxn modelId="{BAED5B10-23AA-48FF-8BB3-61B6CE3DB2D7}" type="presOf" srcId="{6F1B96D4-A1CE-431A-B804-2D52CA75A8DD}" destId="{ABBDFAAA-4591-417A-AB9E-ED4ECB61FC50}" srcOrd="1" destOrd="0" presId="urn:microsoft.com/office/officeart/2005/8/layout/list1"/>
    <dgm:cxn modelId="{80DB1D3B-4268-461F-B073-AF94D99FEA47}" type="presOf" srcId="{42A611C5-36F6-4E81-848D-390ED445492A}" destId="{9B5298ED-9C04-44F6-BD6B-5AE91F59B249}" srcOrd="1" destOrd="0" presId="urn:microsoft.com/office/officeart/2005/8/layout/list1"/>
    <dgm:cxn modelId="{426FEF60-42EF-42AC-A6A6-642409934614}" srcId="{03432485-9407-438D-9055-12A8B54CA69C}" destId="{3A154CC0-16D1-490B-B67B-30F141B90C5E}" srcOrd="6" destOrd="0" parTransId="{5833B58C-1F93-476F-8246-CE7B01A46F01}" sibTransId="{C367C573-6F9F-43D9-888F-68709EA33BB2}"/>
    <dgm:cxn modelId="{689F0847-4589-4855-B564-66DD85CD084E}" type="presOf" srcId="{42A611C5-36F6-4E81-848D-390ED445492A}" destId="{3B1F8704-AE2F-4798-B5D2-70A4D3866ADF}" srcOrd="0" destOrd="0" presId="urn:microsoft.com/office/officeart/2005/8/layout/list1"/>
    <dgm:cxn modelId="{142EAC49-30E7-4ECE-8A55-CF67054229A1}" type="presOf" srcId="{CB1DE157-C7C5-41DA-9836-187DEECDF9F5}" destId="{A21463E3-9259-4EB5-BDED-8CD7200B64FB}" srcOrd="0" destOrd="0" presId="urn:microsoft.com/office/officeart/2005/8/layout/list1"/>
    <dgm:cxn modelId="{20386070-6805-460F-AC65-7E427F8568B6}" srcId="{03432485-9407-438D-9055-12A8B54CA69C}" destId="{CB1DE157-C7C5-41DA-9836-187DEECDF9F5}" srcOrd="2" destOrd="0" parTransId="{04CB9438-A1CC-4000-9D1C-E9FFDD2AFFE1}" sibTransId="{8EA96FAF-5F46-43D8-83CD-A55CAC808966}"/>
    <dgm:cxn modelId="{D4CEF754-81F4-4948-9EF3-A8DE46A43D4B}" type="presOf" srcId="{6F1B96D4-A1CE-431A-B804-2D52CA75A8DD}" destId="{792CAE40-0855-4A53-A5BB-6C90C1F4F3EE}" srcOrd="0" destOrd="0" presId="urn:microsoft.com/office/officeart/2005/8/layout/list1"/>
    <dgm:cxn modelId="{01B03B77-A83C-49F3-B38A-E2D2292209B8}" type="presOf" srcId="{3A154CC0-16D1-490B-B67B-30F141B90C5E}" destId="{8BBC0304-6D2E-4B79-9C98-9ED48525CBF9}" srcOrd="1" destOrd="0" presId="urn:microsoft.com/office/officeart/2005/8/layout/list1"/>
    <dgm:cxn modelId="{55EDA459-3C1E-4C86-B86B-89AAAF1AA996}" type="presOf" srcId="{3A154CC0-16D1-490B-B67B-30F141B90C5E}" destId="{1820E7AA-CD7C-463A-8896-CCE0CCD4101D}" srcOrd="0" destOrd="0" presId="urn:microsoft.com/office/officeart/2005/8/layout/list1"/>
    <dgm:cxn modelId="{B4130D7C-C597-459E-B901-30EE56BAB27A}" type="presOf" srcId="{775717AA-13AE-4A24-BDDB-290A80A8CC3A}" destId="{28E9B2E4-7812-459D-8AC3-5004DDBFC186}" srcOrd="0" destOrd="0" presId="urn:microsoft.com/office/officeart/2005/8/layout/list1"/>
    <dgm:cxn modelId="{3F30C07D-391E-4C03-9EDD-1B33B854BDA3}" type="presOf" srcId="{CB1DE157-C7C5-41DA-9836-187DEECDF9F5}" destId="{A32819E1-E659-4DF2-AF71-90E08FA7754E}" srcOrd="1" destOrd="0" presId="urn:microsoft.com/office/officeart/2005/8/layout/list1"/>
    <dgm:cxn modelId="{84DF4784-06BC-4DDC-8F74-C6BF1D2CAA4B}" type="presOf" srcId="{805EFAAD-E6BB-424A-A397-397AF6D8DAD6}" destId="{894FFEE9-16AB-4629-897F-44833C877E00}" srcOrd="0" destOrd="0" presId="urn:microsoft.com/office/officeart/2005/8/layout/list1"/>
    <dgm:cxn modelId="{BFA02A8C-8E1D-4795-AB6D-57540C88F0AA}" type="presOf" srcId="{805EFAAD-E6BB-424A-A397-397AF6D8DAD6}" destId="{1B466995-858C-449C-A08B-0997A19B54A2}" srcOrd="1" destOrd="0" presId="urn:microsoft.com/office/officeart/2005/8/layout/list1"/>
    <dgm:cxn modelId="{C3E25594-AB71-4876-AAB9-7C3360A01C8D}" srcId="{03432485-9407-438D-9055-12A8B54CA69C}" destId="{805EFAAD-E6BB-424A-A397-397AF6D8DAD6}" srcOrd="0" destOrd="0" parTransId="{2F7C5029-80CA-4426-9240-914957B00101}" sibTransId="{6EB72733-08AC-4759-9904-B393B65C90DC}"/>
    <dgm:cxn modelId="{C98CCE97-75E4-4F3A-8370-946AA424BD2E}" type="presOf" srcId="{03432485-9407-438D-9055-12A8B54CA69C}" destId="{638CCD1F-3CFE-40FE-9A65-7A472A80E8EA}" srcOrd="0" destOrd="0" presId="urn:microsoft.com/office/officeart/2005/8/layout/list1"/>
    <dgm:cxn modelId="{FD3594A0-1405-40D6-BF60-FD6CBCF9F043}" srcId="{03432485-9407-438D-9055-12A8B54CA69C}" destId="{6F1B96D4-A1CE-431A-B804-2D52CA75A8DD}" srcOrd="4" destOrd="0" parTransId="{B38AA4B4-86BE-4971-8073-5D877BF82AAC}" sibTransId="{2678BDAC-E445-4C2B-9C97-0905F5C8A8ED}"/>
    <dgm:cxn modelId="{1CC5C3AF-CF93-46C0-AFD4-B243F8206128}" type="presOf" srcId="{B054C510-531C-4202-9464-6E4E5E348AAF}" destId="{C45A6F9D-3748-426F-937E-93EB11789991}" srcOrd="0" destOrd="0" presId="urn:microsoft.com/office/officeart/2005/8/layout/list1"/>
    <dgm:cxn modelId="{109FABB3-5ACF-4DFB-A76F-0CF75612A040}" srcId="{03432485-9407-438D-9055-12A8B54CA69C}" destId="{B054C510-531C-4202-9464-6E4E5E348AAF}" srcOrd="5" destOrd="0" parTransId="{45A47996-0EA3-4FC4-A637-2394EAACBEEA}" sibTransId="{3C7BDD42-3B19-457E-B627-56A6C6A81CA5}"/>
    <dgm:cxn modelId="{9E9619B9-2610-4A06-AA25-57AD9039F140}" srcId="{03432485-9407-438D-9055-12A8B54CA69C}" destId="{775717AA-13AE-4A24-BDDB-290A80A8CC3A}" srcOrd="3" destOrd="0" parTransId="{97D457C8-A49C-4A39-B802-4C9C2AFDBB8A}" sibTransId="{DC0192E7-CA64-4138-945E-151594B4D436}"/>
    <dgm:cxn modelId="{9EF33AC7-9F79-4A63-AD07-D8CB711A0941}" type="presOf" srcId="{775717AA-13AE-4A24-BDDB-290A80A8CC3A}" destId="{D5A8F7F8-DED8-4E21-A1B2-EB74A3765B99}" srcOrd="1" destOrd="0" presId="urn:microsoft.com/office/officeart/2005/8/layout/list1"/>
    <dgm:cxn modelId="{D145A9E2-0845-4CB1-BFD5-1EC22D6D0CEC}" srcId="{03432485-9407-438D-9055-12A8B54CA69C}" destId="{42A611C5-36F6-4E81-848D-390ED445492A}" srcOrd="1" destOrd="0" parTransId="{DCE48096-F43D-4866-B1C3-6FDC9287E925}" sibTransId="{99A75C1F-64E5-4652-94F4-ABCF13EFF2B9}"/>
    <dgm:cxn modelId="{0DD1D1F7-D007-4CC2-ACB2-8FFD7151F351}" type="presOf" srcId="{B054C510-531C-4202-9464-6E4E5E348AAF}" destId="{FF036E49-DA8D-4EE5-8DCE-4FB31B0E6F04}" srcOrd="1" destOrd="0" presId="urn:microsoft.com/office/officeart/2005/8/layout/list1"/>
    <dgm:cxn modelId="{ACFDCCEC-9448-4C49-BB58-1947B537F0B7}" type="presParOf" srcId="{638CCD1F-3CFE-40FE-9A65-7A472A80E8EA}" destId="{37C96162-6E95-41C5-A976-86E04DDA9F9B}" srcOrd="0" destOrd="0" presId="urn:microsoft.com/office/officeart/2005/8/layout/list1"/>
    <dgm:cxn modelId="{256BE321-828F-478C-B37F-B915D572AF5E}" type="presParOf" srcId="{37C96162-6E95-41C5-A976-86E04DDA9F9B}" destId="{894FFEE9-16AB-4629-897F-44833C877E00}" srcOrd="0" destOrd="0" presId="urn:microsoft.com/office/officeart/2005/8/layout/list1"/>
    <dgm:cxn modelId="{566E440B-397A-4056-8351-A300CFAE297D}" type="presParOf" srcId="{37C96162-6E95-41C5-A976-86E04DDA9F9B}" destId="{1B466995-858C-449C-A08B-0997A19B54A2}" srcOrd="1" destOrd="0" presId="urn:microsoft.com/office/officeart/2005/8/layout/list1"/>
    <dgm:cxn modelId="{C3125B52-835C-4198-BCA7-2C05CB93F9CF}" type="presParOf" srcId="{638CCD1F-3CFE-40FE-9A65-7A472A80E8EA}" destId="{7A130F0A-FC95-49A9-A2BC-7BC1F0274C8E}" srcOrd="1" destOrd="0" presId="urn:microsoft.com/office/officeart/2005/8/layout/list1"/>
    <dgm:cxn modelId="{DF42EF2F-FFFD-497E-90F7-E40842D3C303}" type="presParOf" srcId="{638CCD1F-3CFE-40FE-9A65-7A472A80E8EA}" destId="{C4FD2754-AA4C-41F0-987F-2CF9A0670674}" srcOrd="2" destOrd="0" presId="urn:microsoft.com/office/officeart/2005/8/layout/list1"/>
    <dgm:cxn modelId="{43283E6C-62BF-458A-B51C-CC65492C94BB}" type="presParOf" srcId="{638CCD1F-3CFE-40FE-9A65-7A472A80E8EA}" destId="{3CFF43E2-B457-490F-9C7E-062C6EF67F06}" srcOrd="3" destOrd="0" presId="urn:microsoft.com/office/officeart/2005/8/layout/list1"/>
    <dgm:cxn modelId="{E8478C14-CD77-432B-8E47-D469214ED78C}" type="presParOf" srcId="{638CCD1F-3CFE-40FE-9A65-7A472A80E8EA}" destId="{EA2EA29A-5E3D-484F-AA18-08B502A2D0E8}" srcOrd="4" destOrd="0" presId="urn:microsoft.com/office/officeart/2005/8/layout/list1"/>
    <dgm:cxn modelId="{AF2F0BF4-739B-4EF9-B738-336B90E0EE3D}" type="presParOf" srcId="{EA2EA29A-5E3D-484F-AA18-08B502A2D0E8}" destId="{3B1F8704-AE2F-4798-B5D2-70A4D3866ADF}" srcOrd="0" destOrd="0" presId="urn:microsoft.com/office/officeart/2005/8/layout/list1"/>
    <dgm:cxn modelId="{6A4F2DA0-D4CD-4960-A6BD-FFBFE744A02E}" type="presParOf" srcId="{EA2EA29A-5E3D-484F-AA18-08B502A2D0E8}" destId="{9B5298ED-9C04-44F6-BD6B-5AE91F59B249}" srcOrd="1" destOrd="0" presId="urn:microsoft.com/office/officeart/2005/8/layout/list1"/>
    <dgm:cxn modelId="{51676370-26A3-40ED-BEEF-8B043BBA225D}" type="presParOf" srcId="{638CCD1F-3CFE-40FE-9A65-7A472A80E8EA}" destId="{4E6535D1-721C-46D1-9C50-51EA6EDE2F34}" srcOrd="5" destOrd="0" presId="urn:microsoft.com/office/officeart/2005/8/layout/list1"/>
    <dgm:cxn modelId="{246C8212-7385-4B1A-924E-C75C724D973A}" type="presParOf" srcId="{638CCD1F-3CFE-40FE-9A65-7A472A80E8EA}" destId="{4772DC0E-1D12-4822-B370-533BE9C2BA92}" srcOrd="6" destOrd="0" presId="urn:microsoft.com/office/officeart/2005/8/layout/list1"/>
    <dgm:cxn modelId="{14A977F5-5965-47FF-BD7B-749204794BB3}" type="presParOf" srcId="{638CCD1F-3CFE-40FE-9A65-7A472A80E8EA}" destId="{99DA00AA-2341-4DB9-A6D8-3BEFE16EEE05}" srcOrd="7" destOrd="0" presId="urn:microsoft.com/office/officeart/2005/8/layout/list1"/>
    <dgm:cxn modelId="{5E2D575A-5CF8-4F66-9DF2-EBDA7AAE98B4}" type="presParOf" srcId="{638CCD1F-3CFE-40FE-9A65-7A472A80E8EA}" destId="{BE77B264-29BA-4838-B40F-72676CA902C7}" srcOrd="8" destOrd="0" presId="urn:microsoft.com/office/officeart/2005/8/layout/list1"/>
    <dgm:cxn modelId="{6320747B-569B-4C04-832A-F549424D51AC}" type="presParOf" srcId="{BE77B264-29BA-4838-B40F-72676CA902C7}" destId="{A21463E3-9259-4EB5-BDED-8CD7200B64FB}" srcOrd="0" destOrd="0" presId="urn:microsoft.com/office/officeart/2005/8/layout/list1"/>
    <dgm:cxn modelId="{99BE099F-EC9C-4E0E-8BDF-4172785C2245}" type="presParOf" srcId="{BE77B264-29BA-4838-B40F-72676CA902C7}" destId="{A32819E1-E659-4DF2-AF71-90E08FA7754E}" srcOrd="1" destOrd="0" presId="urn:microsoft.com/office/officeart/2005/8/layout/list1"/>
    <dgm:cxn modelId="{FC26B8B3-E240-473C-9972-E8C0BCD0745C}" type="presParOf" srcId="{638CCD1F-3CFE-40FE-9A65-7A472A80E8EA}" destId="{FEEB3B9D-920D-4091-A98D-39685457217F}" srcOrd="9" destOrd="0" presId="urn:microsoft.com/office/officeart/2005/8/layout/list1"/>
    <dgm:cxn modelId="{AC1D0571-6DA6-41E5-9EC6-4352DA801F01}" type="presParOf" srcId="{638CCD1F-3CFE-40FE-9A65-7A472A80E8EA}" destId="{11E08209-0730-430B-8268-E341849E4B08}" srcOrd="10" destOrd="0" presId="urn:microsoft.com/office/officeart/2005/8/layout/list1"/>
    <dgm:cxn modelId="{753EFC8C-963E-49F0-9530-BFB4736FC83F}" type="presParOf" srcId="{638CCD1F-3CFE-40FE-9A65-7A472A80E8EA}" destId="{5887FC4C-D29A-42C4-B4AB-8005356C2B31}" srcOrd="11" destOrd="0" presId="urn:microsoft.com/office/officeart/2005/8/layout/list1"/>
    <dgm:cxn modelId="{C385119D-85D2-4DF4-BE96-16B6DF4D312C}" type="presParOf" srcId="{638CCD1F-3CFE-40FE-9A65-7A472A80E8EA}" destId="{DDAE7814-42A8-4DA1-8B5F-E4D0E0676B38}" srcOrd="12" destOrd="0" presId="urn:microsoft.com/office/officeart/2005/8/layout/list1"/>
    <dgm:cxn modelId="{30B92095-9C24-411B-87FD-A0E86FFBA226}" type="presParOf" srcId="{DDAE7814-42A8-4DA1-8B5F-E4D0E0676B38}" destId="{28E9B2E4-7812-459D-8AC3-5004DDBFC186}" srcOrd="0" destOrd="0" presId="urn:microsoft.com/office/officeart/2005/8/layout/list1"/>
    <dgm:cxn modelId="{ECF2E20F-2B0C-44C6-A027-165F8F0939C7}" type="presParOf" srcId="{DDAE7814-42A8-4DA1-8B5F-E4D0E0676B38}" destId="{D5A8F7F8-DED8-4E21-A1B2-EB74A3765B99}" srcOrd="1" destOrd="0" presId="urn:microsoft.com/office/officeart/2005/8/layout/list1"/>
    <dgm:cxn modelId="{7294C861-B731-49F0-9D29-ACACE0941E46}" type="presParOf" srcId="{638CCD1F-3CFE-40FE-9A65-7A472A80E8EA}" destId="{309194A2-0CB6-493F-8F68-75431D59843B}" srcOrd="13" destOrd="0" presId="urn:microsoft.com/office/officeart/2005/8/layout/list1"/>
    <dgm:cxn modelId="{FB484E33-2C1F-41AF-A7A0-C39DB7B7515B}" type="presParOf" srcId="{638CCD1F-3CFE-40FE-9A65-7A472A80E8EA}" destId="{BD784211-D94C-4275-830C-A81FD21E5678}" srcOrd="14" destOrd="0" presId="urn:microsoft.com/office/officeart/2005/8/layout/list1"/>
    <dgm:cxn modelId="{DD07AE40-59B9-4A72-91EB-B38B74C19223}" type="presParOf" srcId="{638CCD1F-3CFE-40FE-9A65-7A472A80E8EA}" destId="{CCBA2B68-1A18-412B-B151-A8CA85F27FF6}" srcOrd="15" destOrd="0" presId="urn:microsoft.com/office/officeart/2005/8/layout/list1"/>
    <dgm:cxn modelId="{55A0B491-F23F-4FD1-8D6A-895560162BE0}" type="presParOf" srcId="{638CCD1F-3CFE-40FE-9A65-7A472A80E8EA}" destId="{A86C873F-CD6F-454F-86CA-09123BE7137D}" srcOrd="16" destOrd="0" presId="urn:microsoft.com/office/officeart/2005/8/layout/list1"/>
    <dgm:cxn modelId="{8F9DF4B6-C86A-4358-8C56-6BB0127B8EC3}" type="presParOf" srcId="{A86C873F-CD6F-454F-86CA-09123BE7137D}" destId="{792CAE40-0855-4A53-A5BB-6C90C1F4F3EE}" srcOrd="0" destOrd="0" presId="urn:microsoft.com/office/officeart/2005/8/layout/list1"/>
    <dgm:cxn modelId="{1157C540-46F8-4F60-9BE9-F7B54CA43720}" type="presParOf" srcId="{A86C873F-CD6F-454F-86CA-09123BE7137D}" destId="{ABBDFAAA-4591-417A-AB9E-ED4ECB61FC50}" srcOrd="1" destOrd="0" presId="urn:microsoft.com/office/officeart/2005/8/layout/list1"/>
    <dgm:cxn modelId="{DBB7EE3F-58D3-426A-A432-5A6D58ACDEBF}" type="presParOf" srcId="{638CCD1F-3CFE-40FE-9A65-7A472A80E8EA}" destId="{7CD50050-75F2-4A30-BD75-F0938D674A91}" srcOrd="17" destOrd="0" presId="urn:microsoft.com/office/officeart/2005/8/layout/list1"/>
    <dgm:cxn modelId="{CB049DE3-9A82-45E7-85E1-0F92C80BBECB}" type="presParOf" srcId="{638CCD1F-3CFE-40FE-9A65-7A472A80E8EA}" destId="{B3BDEF4C-56D3-4963-A229-C76F72F200E7}" srcOrd="18" destOrd="0" presId="urn:microsoft.com/office/officeart/2005/8/layout/list1"/>
    <dgm:cxn modelId="{D92C943F-BC80-4D43-B5CB-9F5C138717D6}" type="presParOf" srcId="{638CCD1F-3CFE-40FE-9A65-7A472A80E8EA}" destId="{90F4A12B-D233-43DA-8C0F-4666F2AB5BD5}" srcOrd="19" destOrd="0" presId="urn:microsoft.com/office/officeart/2005/8/layout/list1"/>
    <dgm:cxn modelId="{5C74DF9C-DF0B-4FD9-BD49-923F089E9D4E}" type="presParOf" srcId="{638CCD1F-3CFE-40FE-9A65-7A472A80E8EA}" destId="{DC5BF020-AD99-45C4-A45C-E87B8E5A1C0D}" srcOrd="20" destOrd="0" presId="urn:microsoft.com/office/officeart/2005/8/layout/list1"/>
    <dgm:cxn modelId="{B19428E9-33DC-405C-83D8-F4A66D549A1E}" type="presParOf" srcId="{DC5BF020-AD99-45C4-A45C-E87B8E5A1C0D}" destId="{C45A6F9D-3748-426F-937E-93EB11789991}" srcOrd="0" destOrd="0" presId="urn:microsoft.com/office/officeart/2005/8/layout/list1"/>
    <dgm:cxn modelId="{7ACEC58A-8125-46FE-BC17-C158A7267304}" type="presParOf" srcId="{DC5BF020-AD99-45C4-A45C-E87B8E5A1C0D}" destId="{FF036E49-DA8D-4EE5-8DCE-4FB31B0E6F04}" srcOrd="1" destOrd="0" presId="urn:microsoft.com/office/officeart/2005/8/layout/list1"/>
    <dgm:cxn modelId="{554F5FED-744E-457C-83DF-F1FF5783C11A}" type="presParOf" srcId="{638CCD1F-3CFE-40FE-9A65-7A472A80E8EA}" destId="{35D825F4-FF14-463A-BE84-6C2D686D90F4}" srcOrd="21" destOrd="0" presId="urn:microsoft.com/office/officeart/2005/8/layout/list1"/>
    <dgm:cxn modelId="{D44E9977-0521-4668-88BC-978386E95457}" type="presParOf" srcId="{638CCD1F-3CFE-40FE-9A65-7A472A80E8EA}" destId="{7348F54F-DAE7-4939-B3C8-A974B2EAA5DD}" srcOrd="22" destOrd="0" presId="urn:microsoft.com/office/officeart/2005/8/layout/list1"/>
    <dgm:cxn modelId="{FD7989A4-32AB-4BF7-8F56-1D616ACCDE44}" type="presParOf" srcId="{638CCD1F-3CFE-40FE-9A65-7A472A80E8EA}" destId="{C4E54AA3-31C0-46D5-894E-7D085D8BC99E}" srcOrd="23" destOrd="0" presId="urn:microsoft.com/office/officeart/2005/8/layout/list1"/>
    <dgm:cxn modelId="{294BBEF1-BBBE-4600-82B8-9209CFC9B06B}" type="presParOf" srcId="{638CCD1F-3CFE-40FE-9A65-7A472A80E8EA}" destId="{0CC377C9-770C-44EE-B69F-F22B6EFF723E}" srcOrd="24" destOrd="0" presId="urn:microsoft.com/office/officeart/2005/8/layout/list1"/>
    <dgm:cxn modelId="{EC4D3C03-0138-447B-800A-FC0DFB72D64F}" type="presParOf" srcId="{0CC377C9-770C-44EE-B69F-F22B6EFF723E}" destId="{1820E7AA-CD7C-463A-8896-CCE0CCD4101D}" srcOrd="0" destOrd="0" presId="urn:microsoft.com/office/officeart/2005/8/layout/list1"/>
    <dgm:cxn modelId="{8E3DCAA4-3313-408C-83BF-CEB867DC2743}" type="presParOf" srcId="{0CC377C9-770C-44EE-B69F-F22B6EFF723E}" destId="{8BBC0304-6D2E-4B79-9C98-9ED48525CBF9}" srcOrd="1" destOrd="0" presId="urn:microsoft.com/office/officeart/2005/8/layout/list1"/>
    <dgm:cxn modelId="{6C56E1EA-8140-4B7C-A0E0-DF3C19CB3296}" type="presParOf" srcId="{638CCD1F-3CFE-40FE-9A65-7A472A80E8EA}" destId="{C300603C-7CC9-4E6D-BA41-ABBF6D22DB1B}" srcOrd="25" destOrd="0" presId="urn:microsoft.com/office/officeart/2005/8/layout/list1"/>
    <dgm:cxn modelId="{8DA16FB5-801D-4B49-A824-0EC68E5BCD94}" type="presParOf" srcId="{638CCD1F-3CFE-40FE-9A65-7A472A80E8EA}" destId="{41E216F1-EC0A-47A7-8AB4-5618273617E8}"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576850-3557-4F3A-813A-D4057572B24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0928CBE3-5280-47C7-BC7C-ACB4F2A58BF7}">
      <dgm:prSet phldrT="[Text]" custT="1"/>
      <dgm:spPr/>
      <dgm:t>
        <a:bodyPr/>
        <a:lstStyle/>
        <a:p>
          <a:r>
            <a:rPr lang="en-US" sz="2400" dirty="0"/>
            <a:t>  Health			    	           WHO </a:t>
          </a:r>
        </a:p>
      </dgm:t>
    </dgm:pt>
    <dgm:pt modelId="{DF036028-A716-40FF-B52F-4F360F8F5BAF}" type="parTrans" cxnId="{F348EAF1-2560-4F6A-84B8-74256EE1B466}">
      <dgm:prSet/>
      <dgm:spPr/>
      <dgm:t>
        <a:bodyPr/>
        <a:lstStyle/>
        <a:p>
          <a:endParaRPr lang="en-US" sz="1400"/>
        </a:p>
      </dgm:t>
    </dgm:pt>
    <dgm:pt modelId="{FCC7F60A-E615-4D7D-B83B-FBE7A0E2EB3F}" type="sibTrans" cxnId="{F348EAF1-2560-4F6A-84B8-74256EE1B466}">
      <dgm:prSet/>
      <dgm:spPr/>
      <dgm:t>
        <a:bodyPr/>
        <a:lstStyle/>
        <a:p>
          <a:endParaRPr lang="en-US" sz="1400"/>
        </a:p>
      </dgm:t>
    </dgm:pt>
    <dgm:pt modelId="{1C212929-B311-4F2D-B1D9-19E4345027C3}">
      <dgm:prSet phldrT="[Text]" custT="1"/>
      <dgm:spPr/>
      <dgm:t>
        <a:bodyPr/>
        <a:lstStyle/>
        <a:p>
          <a:r>
            <a:rPr lang="en-US" sz="2400" dirty="0"/>
            <a:t>  Agriculture			           FAO</a:t>
          </a:r>
        </a:p>
      </dgm:t>
    </dgm:pt>
    <dgm:pt modelId="{417227FF-522C-44A0-93EA-8D884D7E121F}" type="parTrans" cxnId="{32FF262B-C90C-422D-9628-ACC2E0CA7AF9}">
      <dgm:prSet/>
      <dgm:spPr/>
      <dgm:t>
        <a:bodyPr/>
        <a:lstStyle/>
        <a:p>
          <a:endParaRPr lang="en-US" sz="1400"/>
        </a:p>
      </dgm:t>
    </dgm:pt>
    <dgm:pt modelId="{D9512C4A-69A6-473B-BC89-2F80A60B32C7}" type="sibTrans" cxnId="{32FF262B-C90C-422D-9628-ACC2E0CA7AF9}">
      <dgm:prSet/>
      <dgm:spPr/>
      <dgm:t>
        <a:bodyPr/>
        <a:lstStyle/>
        <a:p>
          <a:endParaRPr lang="en-US" sz="1400"/>
        </a:p>
      </dgm:t>
    </dgm:pt>
    <dgm:pt modelId="{C5FB4A63-43EF-4AAA-9C84-DEBB33DC5C62}">
      <dgm:prSet phldrT="[Text]" custT="1"/>
      <dgm:spPr/>
      <dgm:t>
        <a:bodyPr/>
        <a:lstStyle/>
        <a:p>
          <a:r>
            <a:rPr lang="en-US" sz="2400" dirty="0"/>
            <a:t>  Environment			           UNEP</a:t>
          </a:r>
        </a:p>
      </dgm:t>
    </dgm:pt>
    <dgm:pt modelId="{8C776B68-0A64-461F-8DE9-C5155FAB9DE3}" type="parTrans" cxnId="{E7754F9C-39F8-4D06-9B08-A31B523856A4}">
      <dgm:prSet/>
      <dgm:spPr/>
      <dgm:t>
        <a:bodyPr/>
        <a:lstStyle/>
        <a:p>
          <a:endParaRPr lang="en-US" sz="1400"/>
        </a:p>
      </dgm:t>
    </dgm:pt>
    <dgm:pt modelId="{C989043C-E3DA-49E3-B488-ECD28C356444}" type="sibTrans" cxnId="{E7754F9C-39F8-4D06-9B08-A31B523856A4}">
      <dgm:prSet/>
      <dgm:spPr/>
      <dgm:t>
        <a:bodyPr/>
        <a:lstStyle/>
        <a:p>
          <a:endParaRPr lang="en-US" sz="1400"/>
        </a:p>
      </dgm:t>
    </dgm:pt>
    <dgm:pt modelId="{7DB53E77-CAF4-4DA9-B0C8-55975DC127E9}">
      <dgm:prSet phldrT="[Text]" custT="1"/>
      <dgm:spPr/>
      <dgm:t>
        <a:bodyPr/>
        <a:lstStyle/>
        <a:p>
          <a:r>
            <a:rPr lang="en-US" sz="2400" dirty="0"/>
            <a:t>  Innovation and technology                 WIPO</a:t>
          </a:r>
        </a:p>
      </dgm:t>
    </dgm:pt>
    <dgm:pt modelId="{3CAC6497-F140-4124-BDFA-12B81B2A89D6}" type="parTrans" cxnId="{BA920F31-FCE5-414A-B184-8E0A13554D8C}">
      <dgm:prSet/>
      <dgm:spPr/>
      <dgm:t>
        <a:bodyPr/>
        <a:lstStyle/>
        <a:p>
          <a:endParaRPr lang="en-US" sz="1400"/>
        </a:p>
      </dgm:t>
    </dgm:pt>
    <dgm:pt modelId="{0F71D0DB-2E6D-4621-A804-187FAB3E00B8}" type="sibTrans" cxnId="{BA920F31-FCE5-414A-B184-8E0A13554D8C}">
      <dgm:prSet/>
      <dgm:spPr/>
      <dgm:t>
        <a:bodyPr/>
        <a:lstStyle/>
        <a:p>
          <a:endParaRPr lang="en-US" sz="1400"/>
        </a:p>
      </dgm:t>
    </dgm:pt>
    <dgm:pt modelId="{75EFC3BD-DABB-4453-98F3-213ABE0C0CA4}">
      <dgm:prSet phldrT="[Text]" custT="1"/>
      <dgm:spPr>
        <a:solidFill>
          <a:schemeClr val="accent1"/>
        </a:solidFill>
      </dgm:spPr>
      <dgm:t>
        <a:bodyPr/>
        <a:lstStyle/>
        <a:p>
          <a:r>
            <a:rPr lang="en-US" sz="2400" dirty="0"/>
            <a:t>  Law and social sciences                        ILO</a:t>
          </a:r>
        </a:p>
      </dgm:t>
    </dgm:pt>
    <dgm:pt modelId="{BEF28F86-6848-4895-8C8B-87414EEA5B38}" type="parTrans" cxnId="{67F6614B-D778-410A-AEA5-E2B9BDD434F5}">
      <dgm:prSet/>
      <dgm:spPr/>
      <dgm:t>
        <a:bodyPr/>
        <a:lstStyle/>
        <a:p>
          <a:endParaRPr lang="en-US" sz="1400"/>
        </a:p>
      </dgm:t>
    </dgm:pt>
    <dgm:pt modelId="{5F3D380B-2885-4381-8794-B14811EE74FE}" type="sibTrans" cxnId="{67F6614B-D778-410A-AEA5-E2B9BDD434F5}">
      <dgm:prSet/>
      <dgm:spPr/>
      <dgm:t>
        <a:bodyPr/>
        <a:lstStyle/>
        <a:p>
          <a:endParaRPr lang="en-US" sz="1400"/>
        </a:p>
      </dgm:t>
    </dgm:pt>
    <dgm:pt modelId="{5A9BC1A2-FB3A-4A99-AFB2-285D04F9BDB4}" type="pres">
      <dgm:prSet presAssocID="{CB576850-3557-4F3A-813A-D4057572B24A}" presName="linear" presStyleCnt="0">
        <dgm:presLayoutVars>
          <dgm:dir/>
          <dgm:resizeHandles val="exact"/>
        </dgm:presLayoutVars>
      </dgm:prSet>
      <dgm:spPr/>
    </dgm:pt>
    <dgm:pt modelId="{674A76FA-AB05-478B-8DD7-4C19E981C414}" type="pres">
      <dgm:prSet presAssocID="{0928CBE3-5280-47C7-BC7C-ACB4F2A58BF7}" presName="comp" presStyleCnt="0"/>
      <dgm:spPr/>
    </dgm:pt>
    <dgm:pt modelId="{56F4FF0D-EF7A-492A-9853-E2C61AFAB3D1}" type="pres">
      <dgm:prSet presAssocID="{0928CBE3-5280-47C7-BC7C-ACB4F2A58BF7}" presName="box" presStyleLbl="node1" presStyleIdx="0" presStyleCnt="5" custLinFactNeighborX="-163" custLinFactNeighborY="3965"/>
      <dgm:spPr/>
    </dgm:pt>
    <dgm:pt modelId="{D3BC47F5-3E2A-4F05-B36A-88563F26CE3A}" type="pres">
      <dgm:prSet presAssocID="{0928CBE3-5280-47C7-BC7C-ACB4F2A58BF7}" presName="img" presStyleLbl="fgImgPlace1" presStyleIdx="0" presStyleCnt="5"/>
      <dgm:spPr>
        <a:blipFill rotWithShape="1">
          <a:blip xmlns:r="http://schemas.openxmlformats.org/officeDocument/2006/relationships" r:embed="rId1"/>
          <a:stretch>
            <a:fillRect/>
          </a:stretch>
        </a:blipFill>
      </dgm:spPr>
    </dgm:pt>
    <dgm:pt modelId="{8740DDDC-B1BE-49AE-A633-8766B12A1DED}" type="pres">
      <dgm:prSet presAssocID="{0928CBE3-5280-47C7-BC7C-ACB4F2A58BF7}" presName="text" presStyleLbl="node1" presStyleIdx="0" presStyleCnt="5">
        <dgm:presLayoutVars>
          <dgm:bulletEnabled val="1"/>
        </dgm:presLayoutVars>
      </dgm:prSet>
      <dgm:spPr/>
    </dgm:pt>
    <dgm:pt modelId="{7DECDE58-1779-48AF-8BC0-EBA10248E76F}" type="pres">
      <dgm:prSet presAssocID="{FCC7F60A-E615-4D7D-B83B-FBE7A0E2EB3F}" presName="spacer" presStyleCnt="0"/>
      <dgm:spPr/>
    </dgm:pt>
    <dgm:pt modelId="{48279762-C594-46E2-8370-A24298FC59B4}" type="pres">
      <dgm:prSet presAssocID="{1C212929-B311-4F2D-B1D9-19E4345027C3}" presName="comp" presStyleCnt="0"/>
      <dgm:spPr/>
    </dgm:pt>
    <dgm:pt modelId="{380D3571-73B3-4F37-9023-D3370F2F89A1}" type="pres">
      <dgm:prSet presAssocID="{1C212929-B311-4F2D-B1D9-19E4345027C3}" presName="box" presStyleLbl="node1" presStyleIdx="1" presStyleCnt="5"/>
      <dgm:spPr/>
    </dgm:pt>
    <dgm:pt modelId="{B94A87A4-7591-43FC-84D4-B6D73683CFD5}" type="pres">
      <dgm:prSet presAssocID="{1C212929-B311-4F2D-B1D9-19E4345027C3}"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F2F684C-B43A-4A81-860C-9747E5E3CAA2}" type="pres">
      <dgm:prSet presAssocID="{1C212929-B311-4F2D-B1D9-19E4345027C3}" presName="text" presStyleLbl="node1" presStyleIdx="1" presStyleCnt="5">
        <dgm:presLayoutVars>
          <dgm:bulletEnabled val="1"/>
        </dgm:presLayoutVars>
      </dgm:prSet>
      <dgm:spPr/>
    </dgm:pt>
    <dgm:pt modelId="{1426F211-7BB2-489F-95A1-FE3D1306451A}" type="pres">
      <dgm:prSet presAssocID="{D9512C4A-69A6-473B-BC89-2F80A60B32C7}" presName="spacer" presStyleCnt="0"/>
      <dgm:spPr/>
    </dgm:pt>
    <dgm:pt modelId="{02EDD0CC-A5FA-4ED9-8D61-B3A88022AD7E}" type="pres">
      <dgm:prSet presAssocID="{C5FB4A63-43EF-4AAA-9C84-DEBB33DC5C62}" presName="comp" presStyleCnt="0"/>
      <dgm:spPr/>
    </dgm:pt>
    <dgm:pt modelId="{BD9AA1AF-DC3A-4435-8FC5-D22F4D855F73}" type="pres">
      <dgm:prSet presAssocID="{C5FB4A63-43EF-4AAA-9C84-DEBB33DC5C62}" presName="box" presStyleLbl="node1" presStyleIdx="2" presStyleCnt="5"/>
      <dgm:spPr/>
    </dgm:pt>
    <dgm:pt modelId="{7B247069-8865-4B08-9E39-74967651E8ED}" type="pres">
      <dgm:prSet presAssocID="{C5FB4A63-43EF-4AAA-9C84-DEBB33DC5C62}" presName="img" presStyleLbl="fgImgPlace1" presStyleIdx="2" presStyleCnt="5"/>
      <dgm:spPr>
        <a:blipFill rotWithShape="1">
          <a:blip xmlns:r="http://schemas.openxmlformats.org/officeDocument/2006/relationships" r:embed="rId3"/>
          <a:stretch>
            <a:fillRect/>
          </a:stretch>
        </a:blipFill>
      </dgm:spPr>
    </dgm:pt>
    <dgm:pt modelId="{57728FAD-7C9C-455B-BC88-40FF502398C8}" type="pres">
      <dgm:prSet presAssocID="{C5FB4A63-43EF-4AAA-9C84-DEBB33DC5C62}" presName="text" presStyleLbl="node1" presStyleIdx="2" presStyleCnt="5">
        <dgm:presLayoutVars>
          <dgm:bulletEnabled val="1"/>
        </dgm:presLayoutVars>
      </dgm:prSet>
      <dgm:spPr/>
    </dgm:pt>
    <dgm:pt modelId="{6E2FF7E1-A7D6-4E8C-A236-39D4D6A7D80C}" type="pres">
      <dgm:prSet presAssocID="{C989043C-E3DA-49E3-B488-ECD28C356444}" presName="spacer" presStyleCnt="0"/>
      <dgm:spPr/>
    </dgm:pt>
    <dgm:pt modelId="{C56FE0B7-F6D2-4294-891A-F8A0C61B4DF5}" type="pres">
      <dgm:prSet presAssocID="{7DB53E77-CAF4-4DA9-B0C8-55975DC127E9}" presName="comp" presStyleCnt="0"/>
      <dgm:spPr/>
    </dgm:pt>
    <dgm:pt modelId="{CAEDB096-94B9-4A78-BCF7-F9A540DE16AA}" type="pres">
      <dgm:prSet presAssocID="{7DB53E77-CAF4-4DA9-B0C8-55975DC127E9}" presName="box" presStyleLbl="node1" presStyleIdx="3" presStyleCnt="5"/>
      <dgm:spPr/>
    </dgm:pt>
    <dgm:pt modelId="{81F8A56E-284A-43B3-B97E-274B5AECCEF4}" type="pres">
      <dgm:prSet presAssocID="{7DB53E77-CAF4-4DA9-B0C8-55975DC127E9}" presName="img" presStyleLbl="fgImgPlace1" presStyleIdx="3" presStyleCnt="5" custLinFactNeighborX="1630" custLinFactNeighborY="4956"/>
      <dgm:spPr>
        <a:blipFill rotWithShape="1">
          <a:blip xmlns:r="http://schemas.openxmlformats.org/officeDocument/2006/relationships" r:embed="rId4"/>
          <a:stretch>
            <a:fillRect/>
          </a:stretch>
        </a:blipFill>
      </dgm:spPr>
    </dgm:pt>
    <dgm:pt modelId="{DB468C24-A62D-4F5B-9B60-FAF13FBA2BA1}" type="pres">
      <dgm:prSet presAssocID="{7DB53E77-CAF4-4DA9-B0C8-55975DC127E9}" presName="text" presStyleLbl="node1" presStyleIdx="3" presStyleCnt="5">
        <dgm:presLayoutVars>
          <dgm:bulletEnabled val="1"/>
        </dgm:presLayoutVars>
      </dgm:prSet>
      <dgm:spPr/>
    </dgm:pt>
    <dgm:pt modelId="{7F3C5D77-6C17-4595-BBC6-830360AC1E59}" type="pres">
      <dgm:prSet presAssocID="{0F71D0DB-2E6D-4621-A804-187FAB3E00B8}" presName="spacer" presStyleCnt="0"/>
      <dgm:spPr/>
    </dgm:pt>
    <dgm:pt modelId="{219CCF47-D059-4B98-B136-A0766A87A30E}" type="pres">
      <dgm:prSet presAssocID="{75EFC3BD-DABB-4453-98F3-213ABE0C0CA4}" presName="comp" presStyleCnt="0"/>
      <dgm:spPr/>
    </dgm:pt>
    <dgm:pt modelId="{D8DD8C21-AABA-4ADC-9D04-E3ED6BFD6AFA}" type="pres">
      <dgm:prSet presAssocID="{75EFC3BD-DABB-4453-98F3-213ABE0C0CA4}" presName="box" presStyleLbl="node1" presStyleIdx="4" presStyleCnt="5"/>
      <dgm:spPr/>
    </dgm:pt>
    <dgm:pt modelId="{CFF7F3F8-C4C7-4438-83A0-E50876D716BE}" type="pres">
      <dgm:prSet presAssocID="{75EFC3BD-DABB-4453-98F3-213ABE0C0CA4}"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pt>
    <dgm:pt modelId="{BC7DDE44-0788-4E0E-A786-B3C2AB8DE08C}" type="pres">
      <dgm:prSet presAssocID="{75EFC3BD-DABB-4453-98F3-213ABE0C0CA4}" presName="text" presStyleLbl="node1" presStyleIdx="4" presStyleCnt="5">
        <dgm:presLayoutVars>
          <dgm:bulletEnabled val="1"/>
        </dgm:presLayoutVars>
      </dgm:prSet>
      <dgm:spPr/>
    </dgm:pt>
  </dgm:ptLst>
  <dgm:cxnLst>
    <dgm:cxn modelId="{A61F2C10-BE96-4323-9AE5-A08F8947224B}" type="presOf" srcId="{75EFC3BD-DABB-4453-98F3-213ABE0C0CA4}" destId="{BC7DDE44-0788-4E0E-A786-B3C2AB8DE08C}" srcOrd="1" destOrd="0" presId="urn:microsoft.com/office/officeart/2005/8/layout/vList4"/>
    <dgm:cxn modelId="{09213F14-29F2-47C1-9E51-CC55E336B744}" type="presOf" srcId="{0928CBE3-5280-47C7-BC7C-ACB4F2A58BF7}" destId="{56F4FF0D-EF7A-492A-9853-E2C61AFAB3D1}" srcOrd="0" destOrd="0" presId="urn:microsoft.com/office/officeart/2005/8/layout/vList4"/>
    <dgm:cxn modelId="{07ABE71D-9E94-4EB4-A12A-E9AFAFE49908}" type="presOf" srcId="{CB576850-3557-4F3A-813A-D4057572B24A}" destId="{5A9BC1A2-FB3A-4A99-AFB2-285D04F9BDB4}" srcOrd="0" destOrd="0" presId="urn:microsoft.com/office/officeart/2005/8/layout/vList4"/>
    <dgm:cxn modelId="{32FF262B-C90C-422D-9628-ACC2E0CA7AF9}" srcId="{CB576850-3557-4F3A-813A-D4057572B24A}" destId="{1C212929-B311-4F2D-B1D9-19E4345027C3}" srcOrd="1" destOrd="0" parTransId="{417227FF-522C-44A0-93EA-8D884D7E121F}" sibTransId="{D9512C4A-69A6-473B-BC89-2F80A60B32C7}"/>
    <dgm:cxn modelId="{BA920F31-FCE5-414A-B184-8E0A13554D8C}" srcId="{CB576850-3557-4F3A-813A-D4057572B24A}" destId="{7DB53E77-CAF4-4DA9-B0C8-55975DC127E9}" srcOrd="3" destOrd="0" parTransId="{3CAC6497-F140-4124-BDFA-12B81B2A89D6}" sibTransId="{0F71D0DB-2E6D-4621-A804-187FAB3E00B8}"/>
    <dgm:cxn modelId="{31813841-A0D1-4AB2-8CE1-EC2622369C92}" type="presOf" srcId="{7DB53E77-CAF4-4DA9-B0C8-55975DC127E9}" destId="{DB468C24-A62D-4F5B-9B60-FAF13FBA2BA1}" srcOrd="1" destOrd="0" presId="urn:microsoft.com/office/officeart/2005/8/layout/vList4"/>
    <dgm:cxn modelId="{1C07C461-1DA8-43AC-A5AD-87204786CA73}" type="presOf" srcId="{C5FB4A63-43EF-4AAA-9C84-DEBB33DC5C62}" destId="{57728FAD-7C9C-455B-BC88-40FF502398C8}" srcOrd="1" destOrd="0" presId="urn:microsoft.com/office/officeart/2005/8/layout/vList4"/>
    <dgm:cxn modelId="{6419EE42-F6EE-43C2-9D60-41BDBC8B5640}" type="presOf" srcId="{7DB53E77-CAF4-4DA9-B0C8-55975DC127E9}" destId="{CAEDB096-94B9-4A78-BCF7-F9A540DE16AA}" srcOrd="0" destOrd="0" presId="urn:microsoft.com/office/officeart/2005/8/layout/vList4"/>
    <dgm:cxn modelId="{E0E1FF62-B490-48C6-8276-B0A3E1C1E20C}" type="presOf" srcId="{C5FB4A63-43EF-4AAA-9C84-DEBB33DC5C62}" destId="{BD9AA1AF-DC3A-4435-8FC5-D22F4D855F73}" srcOrd="0" destOrd="0" presId="urn:microsoft.com/office/officeart/2005/8/layout/vList4"/>
    <dgm:cxn modelId="{67F6614B-D778-410A-AEA5-E2B9BDD434F5}" srcId="{CB576850-3557-4F3A-813A-D4057572B24A}" destId="{75EFC3BD-DABB-4453-98F3-213ABE0C0CA4}" srcOrd="4" destOrd="0" parTransId="{BEF28F86-6848-4895-8C8B-87414EEA5B38}" sibTransId="{5F3D380B-2885-4381-8794-B14811EE74FE}"/>
    <dgm:cxn modelId="{D3D19056-74BA-4E61-894F-3591F12B6F40}" type="presOf" srcId="{0928CBE3-5280-47C7-BC7C-ACB4F2A58BF7}" destId="{8740DDDC-B1BE-49AE-A633-8766B12A1DED}" srcOrd="1" destOrd="0" presId="urn:microsoft.com/office/officeart/2005/8/layout/vList4"/>
    <dgm:cxn modelId="{A88C4A86-2AA1-460C-9AE4-AE8E83F6F987}" type="presOf" srcId="{75EFC3BD-DABB-4453-98F3-213ABE0C0CA4}" destId="{D8DD8C21-AABA-4ADC-9D04-E3ED6BFD6AFA}" srcOrd="0" destOrd="0" presId="urn:microsoft.com/office/officeart/2005/8/layout/vList4"/>
    <dgm:cxn modelId="{E7754F9C-39F8-4D06-9B08-A31B523856A4}" srcId="{CB576850-3557-4F3A-813A-D4057572B24A}" destId="{C5FB4A63-43EF-4AAA-9C84-DEBB33DC5C62}" srcOrd="2" destOrd="0" parTransId="{8C776B68-0A64-461F-8DE9-C5155FAB9DE3}" sibTransId="{C989043C-E3DA-49E3-B488-ECD28C356444}"/>
    <dgm:cxn modelId="{EBA781A9-8995-4308-B11C-DEE9DD7B1E02}" type="presOf" srcId="{1C212929-B311-4F2D-B1D9-19E4345027C3}" destId="{380D3571-73B3-4F37-9023-D3370F2F89A1}" srcOrd="0" destOrd="0" presId="urn:microsoft.com/office/officeart/2005/8/layout/vList4"/>
    <dgm:cxn modelId="{21C301CC-66A4-49D4-A9CF-AD80C3101102}" type="presOf" srcId="{1C212929-B311-4F2D-B1D9-19E4345027C3}" destId="{BF2F684C-B43A-4A81-860C-9747E5E3CAA2}" srcOrd="1" destOrd="0" presId="urn:microsoft.com/office/officeart/2005/8/layout/vList4"/>
    <dgm:cxn modelId="{F348EAF1-2560-4F6A-84B8-74256EE1B466}" srcId="{CB576850-3557-4F3A-813A-D4057572B24A}" destId="{0928CBE3-5280-47C7-BC7C-ACB4F2A58BF7}" srcOrd="0" destOrd="0" parTransId="{DF036028-A716-40FF-B52F-4F360F8F5BAF}" sibTransId="{FCC7F60A-E615-4D7D-B83B-FBE7A0E2EB3F}"/>
    <dgm:cxn modelId="{19ED967F-AB99-4077-95E8-F6A6D6358DA6}" type="presParOf" srcId="{5A9BC1A2-FB3A-4A99-AFB2-285D04F9BDB4}" destId="{674A76FA-AB05-478B-8DD7-4C19E981C414}" srcOrd="0" destOrd="0" presId="urn:microsoft.com/office/officeart/2005/8/layout/vList4"/>
    <dgm:cxn modelId="{DD0D9D21-8139-4C49-8E64-594335C4CFA3}" type="presParOf" srcId="{674A76FA-AB05-478B-8DD7-4C19E981C414}" destId="{56F4FF0D-EF7A-492A-9853-E2C61AFAB3D1}" srcOrd="0" destOrd="0" presId="urn:microsoft.com/office/officeart/2005/8/layout/vList4"/>
    <dgm:cxn modelId="{F87A14F5-6E74-4202-892E-2716A1E50172}" type="presParOf" srcId="{674A76FA-AB05-478B-8DD7-4C19E981C414}" destId="{D3BC47F5-3E2A-4F05-B36A-88563F26CE3A}" srcOrd="1" destOrd="0" presId="urn:microsoft.com/office/officeart/2005/8/layout/vList4"/>
    <dgm:cxn modelId="{AAD1E043-9490-4DA7-85C5-A36598EFC83C}" type="presParOf" srcId="{674A76FA-AB05-478B-8DD7-4C19E981C414}" destId="{8740DDDC-B1BE-49AE-A633-8766B12A1DED}" srcOrd="2" destOrd="0" presId="urn:microsoft.com/office/officeart/2005/8/layout/vList4"/>
    <dgm:cxn modelId="{2F82A579-F908-4A83-A62F-E7F882CEA43C}" type="presParOf" srcId="{5A9BC1A2-FB3A-4A99-AFB2-285D04F9BDB4}" destId="{7DECDE58-1779-48AF-8BC0-EBA10248E76F}" srcOrd="1" destOrd="0" presId="urn:microsoft.com/office/officeart/2005/8/layout/vList4"/>
    <dgm:cxn modelId="{4B956CD8-E907-47B7-9F0D-D40225FE9D30}" type="presParOf" srcId="{5A9BC1A2-FB3A-4A99-AFB2-285D04F9BDB4}" destId="{48279762-C594-46E2-8370-A24298FC59B4}" srcOrd="2" destOrd="0" presId="urn:microsoft.com/office/officeart/2005/8/layout/vList4"/>
    <dgm:cxn modelId="{5E7CE23A-2D0C-4189-8023-BA4175B3DD66}" type="presParOf" srcId="{48279762-C594-46E2-8370-A24298FC59B4}" destId="{380D3571-73B3-4F37-9023-D3370F2F89A1}" srcOrd="0" destOrd="0" presId="urn:microsoft.com/office/officeart/2005/8/layout/vList4"/>
    <dgm:cxn modelId="{7E19137E-3795-41D6-886B-3D7D475B2E9E}" type="presParOf" srcId="{48279762-C594-46E2-8370-A24298FC59B4}" destId="{B94A87A4-7591-43FC-84D4-B6D73683CFD5}" srcOrd="1" destOrd="0" presId="urn:microsoft.com/office/officeart/2005/8/layout/vList4"/>
    <dgm:cxn modelId="{F797AFCD-D394-4C0B-9828-7A93EC06B561}" type="presParOf" srcId="{48279762-C594-46E2-8370-A24298FC59B4}" destId="{BF2F684C-B43A-4A81-860C-9747E5E3CAA2}" srcOrd="2" destOrd="0" presId="urn:microsoft.com/office/officeart/2005/8/layout/vList4"/>
    <dgm:cxn modelId="{5F3BF6C5-D620-4A9C-835E-2A5FE299BC1B}" type="presParOf" srcId="{5A9BC1A2-FB3A-4A99-AFB2-285D04F9BDB4}" destId="{1426F211-7BB2-489F-95A1-FE3D1306451A}" srcOrd="3" destOrd="0" presId="urn:microsoft.com/office/officeart/2005/8/layout/vList4"/>
    <dgm:cxn modelId="{AEB32A0F-88F7-42B6-A87A-A6C572874CC3}" type="presParOf" srcId="{5A9BC1A2-FB3A-4A99-AFB2-285D04F9BDB4}" destId="{02EDD0CC-A5FA-4ED9-8D61-B3A88022AD7E}" srcOrd="4" destOrd="0" presId="urn:microsoft.com/office/officeart/2005/8/layout/vList4"/>
    <dgm:cxn modelId="{B3626369-3352-4F33-A3C7-1FEA4773FB84}" type="presParOf" srcId="{02EDD0CC-A5FA-4ED9-8D61-B3A88022AD7E}" destId="{BD9AA1AF-DC3A-4435-8FC5-D22F4D855F73}" srcOrd="0" destOrd="0" presId="urn:microsoft.com/office/officeart/2005/8/layout/vList4"/>
    <dgm:cxn modelId="{BAA3D214-15F2-4FD2-993D-082C74F7159F}" type="presParOf" srcId="{02EDD0CC-A5FA-4ED9-8D61-B3A88022AD7E}" destId="{7B247069-8865-4B08-9E39-74967651E8ED}" srcOrd="1" destOrd="0" presId="urn:microsoft.com/office/officeart/2005/8/layout/vList4"/>
    <dgm:cxn modelId="{0195AE25-2985-472F-BBE8-99042AEF1C6B}" type="presParOf" srcId="{02EDD0CC-A5FA-4ED9-8D61-B3A88022AD7E}" destId="{57728FAD-7C9C-455B-BC88-40FF502398C8}" srcOrd="2" destOrd="0" presId="urn:microsoft.com/office/officeart/2005/8/layout/vList4"/>
    <dgm:cxn modelId="{44EED36B-3EFE-4AED-AE49-078BB803C8FD}" type="presParOf" srcId="{5A9BC1A2-FB3A-4A99-AFB2-285D04F9BDB4}" destId="{6E2FF7E1-A7D6-4E8C-A236-39D4D6A7D80C}" srcOrd="5" destOrd="0" presId="urn:microsoft.com/office/officeart/2005/8/layout/vList4"/>
    <dgm:cxn modelId="{4783728F-4A19-4BC5-BEBA-A2CC2B985609}" type="presParOf" srcId="{5A9BC1A2-FB3A-4A99-AFB2-285D04F9BDB4}" destId="{C56FE0B7-F6D2-4294-891A-F8A0C61B4DF5}" srcOrd="6" destOrd="0" presId="urn:microsoft.com/office/officeart/2005/8/layout/vList4"/>
    <dgm:cxn modelId="{7269E693-F72D-464C-9ECA-F878E967511A}" type="presParOf" srcId="{C56FE0B7-F6D2-4294-891A-F8A0C61B4DF5}" destId="{CAEDB096-94B9-4A78-BCF7-F9A540DE16AA}" srcOrd="0" destOrd="0" presId="urn:microsoft.com/office/officeart/2005/8/layout/vList4"/>
    <dgm:cxn modelId="{6EA655DE-7725-41BE-9FE2-D379C047CDF1}" type="presParOf" srcId="{C56FE0B7-F6D2-4294-891A-F8A0C61B4DF5}" destId="{81F8A56E-284A-43B3-B97E-274B5AECCEF4}" srcOrd="1" destOrd="0" presId="urn:microsoft.com/office/officeart/2005/8/layout/vList4"/>
    <dgm:cxn modelId="{75846B63-4BDB-49E7-A1B9-34E469519324}" type="presParOf" srcId="{C56FE0B7-F6D2-4294-891A-F8A0C61B4DF5}" destId="{DB468C24-A62D-4F5B-9B60-FAF13FBA2BA1}" srcOrd="2" destOrd="0" presId="urn:microsoft.com/office/officeart/2005/8/layout/vList4"/>
    <dgm:cxn modelId="{067ED348-B936-4F81-A8E5-2E2287970392}" type="presParOf" srcId="{5A9BC1A2-FB3A-4A99-AFB2-285D04F9BDB4}" destId="{7F3C5D77-6C17-4595-BBC6-830360AC1E59}" srcOrd="7" destOrd="0" presId="urn:microsoft.com/office/officeart/2005/8/layout/vList4"/>
    <dgm:cxn modelId="{C90C917C-B615-408A-93B1-979F4451B588}" type="presParOf" srcId="{5A9BC1A2-FB3A-4A99-AFB2-285D04F9BDB4}" destId="{219CCF47-D059-4B98-B136-A0766A87A30E}" srcOrd="8" destOrd="0" presId="urn:microsoft.com/office/officeart/2005/8/layout/vList4"/>
    <dgm:cxn modelId="{5BB02F55-8D28-44FC-8CC6-0FC77FBD55AF}" type="presParOf" srcId="{219CCF47-D059-4B98-B136-A0766A87A30E}" destId="{D8DD8C21-AABA-4ADC-9D04-E3ED6BFD6AFA}" srcOrd="0" destOrd="0" presId="urn:microsoft.com/office/officeart/2005/8/layout/vList4"/>
    <dgm:cxn modelId="{8F2601E5-80DB-4913-8E1B-835FFE7FC59D}" type="presParOf" srcId="{219CCF47-D059-4B98-B136-A0766A87A30E}" destId="{CFF7F3F8-C4C7-4438-83A0-E50876D716BE}" srcOrd="1" destOrd="0" presId="urn:microsoft.com/office/officeart/2005/8/layout/vList4"/>
    <dgm:cxn modelId="{58CD6C97-5A68-4761-8FEC-50EE70F6A9D3}" type="presParOf" srcId="{219CCF47-D059-4B98-B136-A0766A87A30E}" destId="{BC7DDE44-0788-4E0E-A786-B3C2AB8DE08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444B31-E16D-43CC-9347-500C239C917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207606D-0D8B-4178-A870-4FFCA5C3F2A5}">
      <dgm:prSet/>
      <dgm:spPr>
        <a:solidFill>
          <a:schemeClr val="accent1">
            <a:lumMod val="60000"/>
            <a:lumOff val="40000"/>
          </a:schemeClr>
        </a:solidFill>
      </dgm:spPr>
      <dgm:t>
        <a:bodyPr/>
        <a:lstStyle/>
        <a:p>
          <a:r>
            <a:rPr lang="en-GB" dirty="0"/>
            <a:t>Research Institutes</a:t>
          </a:r>
        </a:p>
      </dgm:t>
    </dgm:pt>
    <dgm:pt modelId="{F85DF2BD-DE1F-491C-BF18-05777E2F3DED}" type="parTrans" cxnId="{88F69E8F-56AB-4C7F-A36A-A19892112A1B}">
      <dgm:prSet/>
      <dgm:spPr/>
      <dgm:t>
        <a:bodyPr/>
        <a:lstStyle/>
        <a:p>
          <a:endParaRPr lang="en-US"/>
        </a:p>
      </dgm:t>
    </dgm:pt>
    <dgm:pt modelId="{27E09FD8-3676-405D-AC91-F39EA5268FE5}" type="sibTrans" cxnId="{88F69E8F-56AB-4C7F-A36A-A19892112A1B}">
      <dgm:prSet/>
      <dgm:spPr/>
      <dgm:t>
        <a:bodyPr/>
        <a:lstStyle/>
        <a:p>
          <a:endParaRPr lang="en-US"/>
        </a:p>
      </dgm:t>
    </dgm:pt>
    <dgm:pt modelId="{BC28A765-495E-4F5E-8E45-3CC91686CACB}">
      <dgm:prSet/>
      <dgm:spPr>
        <a:solidFill>
          <a:schemeClr val="accent3">
            <a:lumMod val="60000"/>
            <a:lumOff val="40000"/>
          </a:schemeClr>
        </a:solidFill>
      </dgm:spPr>
      <dgm:t>
        <a:bodyPr/>
        <a:lstStyle/>
        <a:p>
          <a:r>
            <a:rPr lang="en-GB" dirty="0"/>
            <a:t>Teaching hospitals, Healthcare Services	</a:t>
          </a:r>
        </a:p>
      </dgm:t>
    </dgm:pt>
    <dgm:pt modelId="{2BA24901-8FEC-48B0-880E-64F44712E7CA}" type="parTrans" cxnId="{3F1695E6-5CBA-41E7-92C7-9D162DE61E39}">
      <dgm:prSet/>
      <dgm:spPr/>
      <dgm:t>
        <a:bodyPr/>
        <a:lstStyle/>
        <a:p>
          <a:endParaRPr lang="en-US"/>
        </a:p>
      </dgm:t>
    </dgm:pt>
    <dgm:pt modelId="{5F946D91-069F-4F34-BB9E-ABF02E17CEAF}" type="sibTrans" cxnId="{3F1695E6-5CBA-41E7-92C7-9D162DE61E39}">
      <dgm:prSet/>
      <dgm:spPr/>
      <dgm:t>
        <a:bodyPr/>
        <a:lstStyle/>
        <a:p>
          <a:endParaRPr lang="en-US"/>
        </a:p>
      </dgm:t>
    </dgm:pt>
    <dgm:pt modelId="{12C2C2FD-0E47-44D8-AE10-CA0A063D3356}">
      <dgm:prSet/>
      <dgm:spPr>
        <a:solidFill>
          <a:schemeClr val="accent2"/>
        </a:solidFill>
      </dgm:spPr>
      <dgm:t>
        <a:bodyPr/>
        <a:lstStyle/>
        <a:p>
          <a:r>
            <a:rPr lang="en-GB" dirty="0"/>
            <a:t>National NGOs	</a:t>
          </a:r>
        </a:p>
      </dgm:t>
    </dgm:pt>
    <dgm:pt modelId="{F36A8AC9-7F4F-4C13-8AED-15A8EDED20A6}" type="parTrans" cxnId="{711BE0E0-BF02-4B02-B9CE-FBCBEB669B1D}">
      <dgm:prSet/>
      <dgm:spPr/>
      <dgm:t>
        <a:bodyPr/>
        <a:lstStyle/>
        <a:p>
          <a:endParaRPr lang="en-US"/>
        </a:p>
      </dgm:t>
    </dgm:pt>
    <dgm:pt modelId="{9426B0DA-19F7-4D5C-9ABB-0A99CD0836A7}" type="sibTrans" cxnId="{711BE0E0-BF02-4B02-B9CE-FBCBEB669B1D}">
      <dgm:prSet/>
      <dgm:spPr/>
      <dgm:t>
        <a:bodyPr/>
        <a:lstStyle/>
        <a:p>
          <a:endParaRPr lang="en-US"/>
        </a:p>
      </dgm:t>
    </dgm:pt>
    <dgm:pt modelId="{EF38E41B-36FE-4F3A-A143-43A46399E4AD}">
      <dgm:prSet/>
      <dgm:spPr/>
      <dgm:t>
        <a:bodyPr/>
        <a:lstStyle/>
        <a:p>
          <a:r>
            <a:rPr lang="en-GB" dirty="0"/>
            <a:t>National Libraries	</a:t>
          </a:r>
        </a:p>
      </dgm:t>
    </dgm:pt>
    <dgm:pt modelId="{340DD240-1F97-43CE-BA75-976465C6E9F5}" type="parTrans" cxnId="{222F6FA4-3145-4E45-9F93-532F257A3D3C}">
      <dgm:prSet/>
      <dgm:spPr/>
      <dgm:t>
        <a:bodyPr/>
        <a:lstStyle/>
        <a:p>
          <a:endParaRPr lang="en-US"/>
        </a:p>
      </dgm:t>
    </dgm:pt>
    <dgm:pt modelId="{52F078C6-3423-43E1-A538-749508442147}" type="sibTrans" cxnId="{222F6FA4-3145-4E45-9F93-532F257A3D3C}">
      <dgm:prSet/>
      <dgm:spPr/>
      <dgm:t>
        <a:bodyPr/>
        <a:lstStyle/>
        <a:p>
          <a:endParaRPr lang="en-US"/>
        </a:p>
      </dgm:t>
    </dgm:pt>
    <dgm:pt modelId="{F399BB84-8A80-4F9F-B476-1C102B69DB2C}">
      <dgm:prSet/>
      <dgm:spPr/>
      <dgm:t>
        <a:bodyPr/>
        <a:lstStyle/>
        <a:p>
          <a:r>
            <a:rPr lang="en-GB" dirty="0"/>
            <a:t>Government Offices	</a:t>
          </a:r>
        </a:p>
      </dgm:t>
    </dgm:pt>
    <dgm:pt modelId="{E7E3E82B-6259-4315-9F17-BFA9082B2F98}" type="parTrans" cxnId="{A15E2C4C-70DE-466C-97D2-E7884D646602}">
      <dgm:prSet/>
      <dgm:spPr/>
      <dgm:t>
        <a:bodyPr/>
        <a:lstStyle/>
        <a:p>
          <a:endParaRPr lang="en-US"/>
        </a:p>
      </dgm:t>
    </dgm:pt>
    <dgm:pt modelId="{E399B161-E676-4200-B4AF-8A0CAED1BCD3}" type="sibTrans" cxnId="{A15E2C4C-70DE-466C-97D2-E7884D646602}">
      <dgm:prSet/>
      <dgm:spPr/>
      <dgm:t>
        <a:bodyPr/>
        <a:lstStyle/>
        <a:p>
          <a:endParaRPr lang="en-US"/>
        </a:p>
      </dgm:t>
    </dgm:pt>
    <dgm:pt modelId="{32960A6A-71B3-4E3C-B53B-F6D05CC88232}">
      <dgm:prSet/>
      <dgm:spPr>
        <a:solidFill>
          <a:schemeClr val="accent1"/>
        </a:solidFill>
      </dgm:spPr>
      <dgm:t>
        <a:bodyPr/>
        <a:lstStyle/>
        <a:p>
          <a:r>
            <a:rPr lang="en-GB" dirty="0"/>
            <a:t>Vocational Training Centres	</a:t>
          </a:r>
        </a:p>
      </dgm:t>
    </dgm:pt>
    <dgm:pt modelId="{13141AB9-3696-4B09-9F0B-9D39C6C7F811}" type="parTrans" cxnId="{BF12DC32-E872-4D5A-AF16-5BD6F3A2DFE5}">
      <dgm:prSet/>
      <dgm:spPr/>
      <dgm:t>
        <a:bodyPr/>
        <a:lstStyle/>
        <a:p>
          <a:endParaRPr lang="en-US"/>
        </a:p>
      </dgm:t>
    </dgm:pt>
    <dgm:pt modelId="{01D5660C-C04E-4F96-8B16-E29334BE3246}" type="sibTrans" cxnId="{BF12DC32-E872-4D5A-AF16-5BD6F3A2DFE5}">
      <dgm:prSet/>
      <dgm:spPr/>
      <dgm:t>
        <a:bodyPr/>
        <a:lstStyle/>
        <a:p>
          <a:endParaRPr lang="en-US"/>
        </a:p>
      </dgm:t>
    </dgm:pt>
    <dgm:pt modelId="{F6BCB0E3-A515-4184-BE88-2CEE8609DA9B}">
      <dgm:prSet phldrT="[Text]"/>
      <dgm:spPr>
        <a:solidFill>
          <a:schemeClr val="accent5"/>
        </a:solidFill>
      </dgm:spPr>
      <dgm:t>
        <a:bodyPr/>
        <a:lstStyle/>
        <a:p>
          <a:r>
            <a:rPr lang="en-GB" dirty="0"/>
            <a:t>Universities</a:t>
          </a:r>
          <a:endParaRPr lang="en-US" dirty="0"/>
        </a:p>
      </dgm:t>
    </dgm:pt>
    <dgm:pt modelId="{28535C5F-63F6-47CD-9FFF-A557179FEB91}" type="parTrans" cxnId="{38BB0B00-AA79-45D2-AD3B-F50FA06CB9E6}">
      <dgm:prSet/>
      <dgm:spPr/>
    </dgm:pt>
    <dgm:pt modelId="{CD56AED9-8394-49A6-8ADC-D3B3389EB481}" type="sibTrans" cxnId="{38BB0B00-AA79-45D2-AD3B-F50FA06CB9E6}">
      <dgm:prSet/>
      <dgm:spPr/>
    </dgm:pt>
    <dgm:pt modelId="{9EA0DC16-A28D-41DD-8E0B-B8B01A69C6EF}" type="pres">
      <dgm:prSet presAssocID="{76444B31-E16D-43CC-9347-500C239C917F}" presName="linear" presStyleCnt="0">
        <dgm:presLayoutVars>
          <dgm:animLvl val="lvl"/>
          <dgm:resizeHandles val="exact"/>
        </dgm:presLayoutVars>
      </dgm:prSet>
      <dgm:spPr/>
    </dgm:pt>
    <dgm:pt modelId="{31CDF42E-69E4-465B-85C9-29BF71843D28}" type="pres">
      <dgm:prSet presAssocID="{F6BCB0E3-A515-4184-BE88-2CEE8609DA9B}" presName="parentText" presStyleLbl="node1" presStyleIdx="0" presStyleCnt="7">
        <dgm:presLayoutVars>
          <dgm:chMax val="0"/>
          <dgm:bulletEnabled val="1"/>
        </dgm:presLayoutVars>
      </dgm:prSet>
      <dgm:spPr/>
    </dgm:pt>
    <dgm:pt modelId="{96A27663-AE1E-46FF-9370-D8D778C3BA54}" type="pres">
      <dgm:prSet presAssocID="{CD56AED9-8394-49A6-8ADC-D3B3389EB481}" presName="spacer" presStyleCnt="0"/>
      <dgm:spPr/>
    </dgm:pt>
    <dgm:pt modelId="{29FFAA0E-F1C7-4A8B-9E2F-F92B8798BF67}" type="pres">
      <dgm:prSet presAssocID="{0207606D-0D8B-4178-A870-4FFCA5C3F2A5}" presName="parentText" presStyleLbl="node1" presStyleIdx="1" presStyleCnt="7">
        <dgm:presLayoutVars>
          <dgm:chMax val="0"/>
          <dgm:bulletEnabled val="1"/>
        </dgm:presLayoutVars>
      </dgm:prSet>
      <dgm:spPr/>
    </dgm:pt>
    <dgm:pt modelId="{E4E516B6-38B7-400C-9613-CE43B5A9C00E}" type="pres">
      <dgm:prSet presAssocID="{27E09FD8-3676-405D-AC91-F39EA5268FE5}" presName="spacer" presStyleCnt="0"/>
      <dgm:spPr/>
    </dgm:pt>
    <dgm:pt modelId="{2FAE7C8C-11F3-4A3A-B05E-350887416F1F}" type="pres">
      <dgm:prSet presAssocID="{F399BB84-8A80-4F9F-B476-1C102B69DB2C}" presName="parentText" presStyleLbl="node1" presStyleIdx="2" presStyleCnt="7">
        <dgm:presLayoutVars>
          <dgm:chMax val="0"/>
          <dgm:bulletEnabled val="1"/>
        </dgm:presLayoutVars>
      </dgm:prSet>
      <dgm:spPr/>
    </dgm:pt>
    <dgm:pt modelId="{4A80EC72-F8BA-4386-8F81-1885E414A9AC}" type="pres">
      <dgm:prSet presAssocID="{E399B161-E676-4200-B4AF-8A0CAED1BCD3}" presName="spacer" presStyleCnt="0"/>
      <dgm:spPr/>
    </dgm:pt>
    <dgm:pt modelId="{BD40A4F7-40AE-4601-8D8A-62C52C9406A4}" type="pres">
      <dgm:prSet presAssocID="{BC28A765-495E-4F5E-8E45-3CC91686CACB}" presName="parentText" presStyleLbl="node1" presStyleIdx="3" presStyleCnt="7">
        <dgm:presLayoutVars>
          <dgm:chMax val="0"/>
          <dgm:bulletEnabled val="1"/>
        </dgm:presLayoutVars>
      </dgm:prSet>
      <dgm:spPr/>
    </dgm:pt>
    <dgm:pt modelId="{CE1EBAA0-420D-40DF-935F-80C1605257DD}" type="pres">
      <dgm:prSet presAssocID="{5F946D91-069F-4F34-BB9E-ABF02E17CEAF}" presName="spacer" presStyleCnt="0"/>
      <dgm:spPr/>
    </dgm:pt>
    <dgm:pt modelId="{4A1D9686-A5A8-446A-84CE-CA827BF9919C}" type="pres">
      <dgm:prSet presAssocID="{12C2C2FD-0E47-44D8-AE10-CA0A063D3356}" presName="parentText" presStyleLbl="node1" presStyleIdx="4" presStyleCnt="7">
        <dgm:presLayoutVars>
          <dgm:chMax val="0"/>
          <dgm:bulletEnabled val="1"/>
        </dgm:presLayoutVars>
      </dgm:prSet>
      <dgm:spPr/>
    </dgm:pt>
    <dgm:pt modelId="{47C6DA21-363C-4717-B88A-B5EC407FBDF5}" type="pres">
      <dgm:prSet presAssocID="{9426B0DA-19F7-4D5C-9ABB-0A99CD0836A7}" presName="spacer" presStyleCnt="0"/>
      <dgm:spPr/>
    </dgm:pt>
    <dgm:pt modelId="{18A062EE-0F39-46AF-913F-6AAC4698B2BA}" type="pres">
      <dgm:prSet presAssocID="{32960A6A-71B3-4E3C-B53B-F6D05CC88232}" presName="parentText" presStyleLbl="node1" presStyleIdx="5" presStyleCnt="7">
        <dgm:presLayoutVars>
          <dgm:chMax val="0"/>
          <dgm:bulletEnabled val="1"/>
        </dgm:presLayoutVars>
      </dgm:prSet>
      <dgm:spPr/>
    </dgm:pt>
    <dgm:pt modelId="{771A9114-B4B8-4E47-B438-2C7492A448BC}" type="pres">
      <dgm:prSet presAssocID="{01D5660C-C04E-4F96-8B16-E29334BE3246}" presName="spacer" presStyleCnt="0"/>
      <dgm:spPr/>
    </dgm:pt>
    <dgm:pt modelId="{6EFC927E-0F15-4B33-BE9C-1436E90799F0}" type="pres">
      <dgm:prSet presAssocID="{EF38E41B-36FE-4F3A-A143-43A46399E4AD}" presName="parentText" presStyleLbl="node1" presStyleIdx="6" presStyleCnt="7">
        <dgm:presLayoutVars>
          <dgm:chMax val="0"/>
          <dgm:bulletEnabled val="1"/>
        </dgm:presLayoutVars>
      </dgm:prSet>
      <dgm:spPr/>
    </dgm:pt>
  </dgm:ptLst>
  <dgm:cxnLst>
    <dgm:cxn modelId="{38BB0B00-AA79-45D2-AD3B-F50FA06CB9E6}" srcId="{76444B31-E16D-43CC-9347-500C239C917F}" destId="{F6BCB0E3-A515-4184-BE88-2CEE8609DA9B}" srcOrd="0" destOrd="0" parTransId="{28535C5F-63F6-47CD-9FFF-A557179FEB91}" sibTransId="{CD56AED9-8394-49A6-8ADC-D3B3389EB481}"/>
    <dgm:cxn modelId="{A9117B00-85D7-4898-9D76-003B307F9E53}" type="presOf" srcId="{0207606D-0D8B-4178-A870-4FFCA5C3F2A5}" destId="{29FFAA0E-F1C7-4A8B-9E2F-F92B8798BF67}" srcOrd="0" destOrd="0" presId="urn:microsoft.com/office/officeart/2005/8/layout/vList2"/>
    <dgm:cxn modelId="{D922A604-65D2-4059-BBDA-E4237AB657F6}" type="presOf" srcId="{BC28A765-495E-4F5E-8E45-3CC91686CACB}" destId="{BD40A4F7-40AE-4601-8D8A-62C52C9406A4}" srcOrd="0" destOrd="0" presId="urn:microsoft.com/office/officeart/2005/8/layout/vList2"/>
    <dgm:cxn modelId="{BF12DC32-E872-4D5A-AF16-5BD6F3A2DFE5}" srcId="{76444B31-E16D-43CC-9347-500C239C917F}" destId="{32960A6A-71B3-4E3C-B53B-F6D05CC88232}" srcOrd="5" destOrd="0" parTransId="{13141AB9-3696-4B09-9F0B-9D39C6C7F811}" sibTransId="{01D5660C-C04E-4F96-8B16-E29334BE3246}"/>
    <dgm:cxn modelId="{03A68237-BCE3-4B11-A5E4-BD609DBAE96B}" type="presOf" srcId="{76444B31-E16D-43CC-9347-500C239C917F}" destId="{9EA0DC16-A28D-41DD-8E0B-B8B01A69C6EF}" srcOrd="0" destOrd="0" presId="urn:microsoft.com/office/officeart/2005/8/layout/vList2"/>
    <dgm:cxn modelId="{38AD334A-1065-4A66-A94C-63EEB889D0F0}" type="presOf" srcId="{EF38E41B-36FE-4F3A-A143-43A46399E4AD}" destId="{6EFC927E-0F15-4B33-BE9C-1436E90799F0}" srcOrd="0" destOrd="0" presId="urn:microsoft.com/office/officeart/2005/8/layout/vList2"/>
    <dgm:cxn modelId="{A15E2C4C-70DE-466C-97D2-E7884D646602}" srcId="{76444B31-E16D-43CC-9347-500C239C917F}" destId="{F399BB84-8A80-4F9F-B476-1C102B69DB2C}" srcOrd="2" destOrd="0" parTransId="{E7E3E82B-6259-4315-9F17-BFA9082B2F98}" sibTransId="{E399B161-E676-4200-B4AF-8A0CAED1BCD3}"/>
    <dgm:cxn modelId="{3A513B6C-B74C-4CB9-B986-C6B294B723EC}" type="presOf" srcId="{F399BB84-8A80-4F9F-B476-1C102B69DB2C}" destId="{2FAE7C8C-11F3-4A3A-B05E-350887416F1F}" srcOrd="0" destOrd="0" presId="urn:microsoft.com/office/officeart/2005/8/layout/vList2"/>
    <dgm:cxn modelId="{B58EA657-2EDC-4371-9AD2-C580B7AF4B8E}" type="presOf" srcId="{32960A6A-71B3-4E3C-B53B-F6D05CC88232}" destId="{18A062EE-0F39-46AF-913F-6AAC4698B2BA}" srcOrd="0" destOrd="0" presId="urn:microsoft.com/office/officeart/2005/8/layout/vList2"/>
    <dgm:cxn modelId="{215BBF80-CE73-4F21-91BE-83B2BFC2D1F1}" type="presOf" srcId="{F6BCB0E3-A515-4184-BE88-2CEE8609DA9B}" destId="{31CDF42E-69E4-465B-85C9-29BF71843D28}" srcOrd="0" destOrd="0" presId="urn:microsoft.com/office/officeart/2005/8/layout/vList2"/>
    <dgm:cxn modelId="{88F69E8F-56AB-4C7F-A36A-A19892112A1B}" srcId="{76444B31-E16D-43CC-9347-500C239C917F}" destId="{0207606D-0D8B-4178-A870-4FFCA5C3F2A5}" srcOrd="1" destOrd="0" parTransId="{F85DF2BD-DE1F-491C-BF18-05777E2F3DED}" sibTransId="{27E09FD8-3676-405D-AC91-F39EA5268FE5}"/>
    <dgm:cxn modelId="{222F6FA4-3145-4E45-9F93-532F257A3D3C}" srcId="{76444B31-E16D-43CC-9347-500C239C917F}" destId="{EF38E41B-36FE-4F3A-A143-43A46399E4AD}" srcOrd="6" destOrd="0" parTransId="{340DD240-1F97-43CE-BA75-976465C6E9F5}" sibTransId="{52F078C6-3423-43E1-A538-749508442147}"/>
    <dgm:cxn modelId="{599AC1E0-E5CF-46DB-9C2B-5921BE55DD3F}" type="presOf" srcId="{12C2C2FD-0E47-44D8-AE10-CA0A063D3356}" destId="{4A1D9686-A5A8-446A-84CE-CA827BF9919C}" srcOrd="0" destOrd="0" presId="urn:microsoft.com/office/officeart/2005/8/layout/vList2"/>
    <dgm:cxn modelId="{711BE0E0-BF02-4B02-B9CE-FBCBEB669B1D}" srcId="{76444B31-E16D-43CC-9347-500C239C917F}" destId="{12C2C2FD-0E47-44D8-AE10-CA0A063D3356}" srcOrd="4" destOrd="0" parTransId="{F36A8AC9-7F4F-4C13-8AED-15A8EDED20A6}" sibTransId="{9426B0DA-19F7-4D5C-9ABB-0A99CD0836A7}"/>
    <dgm:cxn modelId="{3F1695E6-5CBA-41E7-92C7-9D162DE61E39}" srcId="{76444B31-E16D-43CC-9347-500C239C917F}" destId="{BC28A765-495E-4F5E-8E45-3CC91686CACB}" srcOrd="3" destOrd="0" parTransId="{2BA24901-8FEC-48B0-880E-64F44712E7CA}" sibTransId="{5F946D91-069F-4F34-BB9E-ABF02E17CEAF}"/>
    <dgm:cxn modelId="{46064F95-15C9-42E2-88B9-833896D43AE0}" type="presParOf" srcId="{9EA0DC16-A28D-41DD-8E0B-B8B01A69C6EF}" destId="{31CDF42E-69E4-465B-85C9-29BF71843D28}" srcOrd="0" destOrd="0" presId="urn:microsoft.com/office/officeart/2005/8/layout/vList2"/>
    <dgm:cxn modelId="{1B68DF9C-C1CA-4BE7-AC8A-398B0B4D1A8B}" type="presParOf" srcId="{9EA0DC16-A28D-41DD-8E0B-B8B01A69C6EF}" destId="{96A27663-AE1E-46FF-9370-D8D778C3BA54}" srcOrd="1" destOrd="0" presId="urn:microsoft.com/office/officeart/2005/8/layout/vList2"/>
    <dgm:cxn modelId="{FFB3BCE7-8036-4C73-857A-985CF5EE8C21}" type="presParOf" srcId="{9EA0DC16-A28D-41DD-8E0B-B8B01A69C6EF}" destId="{29FFAA0E-F1C7-4A8B-9E2F-F92B8798BF67}" srcOrd="2" destOrd="0" presId="urn:microsoft.com/office/officeart/2005/8/layout/vList2"/>
    <dgm:cxn modelId="{D764580F-18B5-4C73-B3AD-85E582F5D7A8}" type="presParOf" srcId="{9EA0DC16-A28D-41DD-8E0B-B8B01A69C6EF}" destId="{E4E516B6-38B7-400C-9613-CE43B5A9C00E}" srcOrd="3" destOrd="0" presId="urn:microsoft.com/office/officeart/2005/8/layout/vList2"/>
    <dgm:cxn modelId="{7EE2BEA0-A704-498C-A904-8C73D6B46164}" type="presParOf" srcId="{9EA0DC16-A28D-41DD-8E0B-B8B01A69C6EF}" destId="{2FAE7C8C-11F3-4A3A-B05E-350887416F1F}" srcOrd="4" destOrd="0" presId="urn:microsoft.com/office/officeart/2005/8/layout/vList2"/>
    <dgm:cxn modelId="{28CCA39F-124A-4FD8-9905-43A9AF8452B6}" type="presParOf" srcId="{9EA0DC16-A28D-41DD-8E0B-B8B01A69C6EF}" destId="{4A80EC72-F8BA-4386-8F81-1885E414A9AC}" srcOrd="5" destOrd="0" presId="urn:microsoft.com/office/officeart/2005/8/layout/vList2"/>
    <dgm:cxn modelId="{BC3825A6-E5D9-4396-A642-AD66B2AB458C}" type="presParOf" srcId="{9EA0DC16-A28D-41DD-8E0B-B8B01A69C6EF}" destId="{BD40A4F7-40AE-4601-8D8A-62C52C9406A4}" srcOrd="6" destOrd="0" presId="urn:microsoft.com/office/officeart/2005/8/layout/vList2"/>
    <dgm:cxn modelId="{E1063955-2A07-4ECA-816E-10DDB29FF7DC}" type="presParOf" srcId="{9EA0DC16-A28D-41DD-8E0B-B8B01A69C6EF}" destId="{CE1EBAA0-420D-40DF-935F-80C1605257DD}" srcOrd="7" destOrd="0" presId="urn:microsoft.com/office/officeart/2005/8/layout/vList2"/>
    <dgm:cxn modelId="{C6688B93-CCB3-491D-A9D0-D81D80C0E4E6}" type="presParOf" srcId="{9EA0DC16-A28D-41DD-8E0B-B8B01A69C6EF}" destId="{4A1D9686-A5A8-446A-84CE-CA827BF9919C}" srcOrd="8" destOrd="0" presId="urn:microsoft.com/office/officeart/2005/8/layout/vList2"/>
    <dgm:cxn modelId="{525E3471-AA98-4C95-94CB-DE93FA925A61}" type="presParOf" srcId="{9EA0DC16-A28D-41DD-8E0B-B8B01A69C6EF}" destId="{47C6DA21-363C-4717-B88A-B5EC407FBDF5}" srcOrd="9" destOrd="0" presId="urn:microsoft.com/office/officeart/2005/8/layout/vList2"/>
    <dgm:cxn modelId="{1E64ACB3-5758-4D0E-AEDE-B84DCAACF7AE}" type="presParOf" srcId="{9EA0DC16-A28D-41DD-8E0B-B8B01A69C6EF}" destId="{18A062EE-0F39-46AF-913F-6AAC4698B2BA}" srcOrd="10" destOrd="0" presId="urn:microsoft.com/office/officeart/2005/8/layout/vList2"/>
    <dgm:cxn modelId="{D4216E2D-120C-4D22-81C2-B17418246922}" type="presParOf" srcId="{9EA0DC16-A28D-41DD-8E0B-B8B01A69C6EF}" destId="{771A9114-B4B8-4E47-B438-2C7492A448BC}" srcOrd="11" destOrd="0" presId="urn:microsoft.com/office/officeart/2005/8/layout/vList2"/>
    <dgm:cxn modelId="{CA80405C-7456-4C3F-9930-1DABC66BA433}" type="presParOf" srcId="{9EA0DC16-A28D-41DD-8E0B-B8B01A69C6EF}" destId="{6EFC927E-0F15-4B33-BE9C-1436E90799F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14F85F9-11A3-401E-BC91-0C0AA6F303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ECEE288-7348-4FDD-B060-2CA11D1206D9}">
      <dgm:prSet phldrT="[Text]" custT="1"/>
      <dgm:spPr/>
      <dgm:t>
        <a:bodyPr/>
        <a:lstStyle/>
        <a:p>
          <a:r>
            <a:rPr lang="en-GB" sz="4400" dirty="0"/>
            <a:t>With </a:t>
          </a:r>
          <a:r>
            <a:rPr lang="en-GB" sz="4400" dirty="0" err="1"/>
            <a:t>UserID</a:t>
          </a:r>
          <a:endParaRPr lang="en-US" sz="4400" dirty="0"/>
        </a:p>
      </dgm:t>
    </dgm:pt>
    <dgm:pt modelId="{5A92A138-0B8D-4516-A0AC-48A82CEB7C83}" type="parTrans" cxnId="{BC0453FE-D5BE-4400-9027-152EBDFEFCD4}">
      <dgm:prSet/>
      <dgm:spPr/>
      <dgm:t>
        <a:bodyPr/>
        <a:lstStyle/>
        <a:p>
          <a:endParaRPr lang="en-US"/>
        </a:p>
      </dgm:t>
    </dgm:pt>
    <dgm:pt modelId="{424EEFEE-E84F-4130-89EF-EBDED9263D81}" type="sibTrans" cxnId="{BC0453FE-D5BE-4400-9027-152EBDFEFCD4}">
      <dgm:prSet/>
      <dgm:spPr/>
      <dgm:t>
        <a:bodyPr/>
        <a:lstStyle/>
        <a:p>
          <a:endParaRPr lang="en-US"/>
        </a:p>
      </dgm:t>
    </dgm:pt>
    <dgm:pt modelId="{C7F8014D-067D-495F-8ABE-D64A84889DC3}">
      <dgm:prSet phldrT="[Text]" custT="1"/>
      <dgm:spPr/>
      <dgm:t>
        <a:bodyPr/>
        <a:lstStyle/>
        <a:p>
          <a:pPr>
            <a:lnSpc>
              <a:spcPct val="100000"/>
            </a:lnSpc>
          </a:pPr>
          <a:r>
            <a:rPr lang="en-GB" sz="2000" dirty="0"/>
            <a:t>Each institution has one </a:t>
          </a:r>
          <a:r>
            <a:rPr lang="en-GB" sz="2000" dirty="0" err="1"/>
            <a:t>UserId</a:t>
          </a:r>
          <a:r>
            <a:rPr lang="en-GB" sz="2000" dirty="0"/>
            <a:t>/password</a:t>
          </a:r>
          <a:endParaRPr lang="en-US" sz="2000" dirty="0"/>
        </a:p>
      </dgm:t>
    </dgm:pt>
    <dgm:pt modelId="{6B090C33-36C6-4BB0-9D30-B4F5BEEA0806}" type="parTrans" cxnId="{37E0C086-3FF9-47B9-983B-161278BBD301}">
      <dgm:prSet/>
      <dgm:spPr/>
      <dgm:t>
        <a:bodyPr/>
        <a:lstStyle/>
        <a:p>
          <a:endParaRPr lang="en-US"/>
        </a:p>
      </dgm:t>
    </dgm:pt>
    <dgm:pt modelId="{54A63B40-7554-47EF-8BC5-E0B698F4989D}" type="sibTrans" cxnId="{37E0C086-3FF9-47B9-983B-161278BBD301}">
      <dgm:prSet/>
      <dgm:spPr/>
      <dgm:t>
        <a:bodyPr/>
        <a:lstStyle/>
        <a:p>
          <a:endParaRPr lang="en-US"/>
        </a:p>
      </dgm:t>
    </dgm:pt>
    <dgm:pt modelId="{F799D437-399F-402C-97A0-049D806A293E}">
      <dgm:prSet phldrT="[Text]"/>
      <dgm:spPr/>
      <dgm:t>
        <a:bodyPr/>
        <a:lstStyle/>
        <a:p>
          <a:r>
            <a:rPr lang="en-GB" dirty="0"/>
            <a:t>Via your campus network</a:t>
          </a:r>
          <a:endParaRPr lang="en-US" dirty="0"/>
        </a:p>
      </dgm:t>
    </dgm:pt>
    <dgm:pt modelId="{6DC5468E-D9AC-49BF-B439-0B62D2660B36}" type="parTrans" cxnId="{5C849710-0EB7-421E-8ADF-911D9EDBEEC7}">
      <dgm:prSet/>
      <dgm:spPr/>
      <dgm:t>
        <a:bodyPr/>
        <a:lstStyle/>
        <a:p>
          <a:endParaRPr lang="en-US"/>
        </a:p>
      </dgm:t>
    </dgm:pt>
    <dgm:pt modelId="{1C31A2D1-0AD8-44F3-A3C0-595E2C1529F2}" type="sibTrans" cxnId="{5C849710-0EB7-421E-8ADF-911D9EDBEEC7}">
      <dgm:prSet/>
      <dgm:spPr/>
      <dgm:t>
        <a:bodyPr/>
        <a:lstStyle/>
        <a:p>
          <a:endParaRPr lang="en-US"/>
        </a:p>
      </dgm:t>
    </dgm:pt>
    <dgm:pt modelId="{EE58EF0E-8786-4AF2-9211-81731CB4583B}">
      <dgm:prSet phldrT="[Text]" custT="1"/>
      <dgm:spPr/>
      <dgm:t>
        <a:bodyPr/>
        <a:lstStyle/>
        <a:p>
          <a:pPr>
            <a:lnSpc>
              <a:spcPct val="100000"/>
            </a:lnSpc>
          </a:pPr>
          <a:r>
            <a:rPr lang="en-GB" sz="2000" dirty="0"/>
            <a:t>IP based login inside your institution’s network grants convenient access – if your institution has established</a:t>
          </a:r>
          <a:endParaRPr lang="en-US" sz="2000" dirty="0"/>
        </a:p>
      </dgm:t>
    </dgm:pt>
    <dgm:pt modelId="{C6BC4324-7D06-4458-B830-FE748ABCC727}" type="parTrans" cxnId="{B1037C77-C4F2-47F3-B621-CEFEA607E784}">
      <dgm:prSet/>
      <dgm:spPr/>
      <dgm:t>
        <a:bodyPr/>
        <a:lstStyle/>
        <a:p>
          <a:endParaRPr lang="en-US"/>
        </a:p>
      </dgm:t>
    </dgm:pt>
    <dgm:pt modelId="{4F20855A-D980-4E74-975D-CCCD51519F82}" type="sibTrans" cxnId="{B1037C77-C4F2-47F3-B621-CEFEA607E784}">
      <dgm:prSet/>
      <dgm:spPr/>
      <dgm:t>
        <a:bodyPr/>
        <a:lstStyle/>
        <a:p>
          <a:endParaRPr lang="en-US"/>
        </a:p>
      </dgm:t>
    </dgm:pt>
    <dgm:pt modelId="{ECD3CE37-A0AC-4F40-B107-E64BEA522AD4}">
      <dgm:prSet phldrT="[Text]" custT="1"/>
      <dgm:spPr/>
      <dgm:t>
        <a:bodyPr/>
        <a:lstStyle/>
        <a:p>
          <a:pPr>
            <a:lnSpc>
              <a:spcPct val="100000"/>
            </a:lnSpc>
          </a:pPr>
          <a:r>
            <a:rPr lang="en-GB" sz="2000" dirty="0"/>
            <a:t>Contact your library or director’s office for access</a:t>
          </a:r>
          <a:endParaRPr lang="en-US" sz="2000" dirty="0"/>
        </a:p>
      </dgm:t>
    </dgm:pt>
    <dgm:pt modelId="{A145FCBF-3886-4BFE-A5D4-FDBBAB6898FB}" type="parTrans" cxnId="{E046F79B-AAAF-4E23-95C2-813A85756579}">
      <dgm:prSet/>
      <dgm:spPr/>
      <dgm:t>
        <a:bodyPr/>
        <a:lstStyle/>
        <a:p>
          <a:endParaRPr lang="en-US"/>
        </a:p>
      </dgm:t>
    </dgm:pt>
    <dgm:pt modelId="{931F127C-FF69-4B13-B160-D73E0A8D625B}" type="sibTrans" cxnId="{E046F79B-AAAF-4E23-95C2-813A85756579}">
      <dgm:prSet/>
      <dgm:spPr/>
      <dgm:t>
        <a:bodyPr/>
        <a:lstStyle/>
        <a:p>
          <a:endParaRPr lang="en-US"/>
        </a:p>
      </dgm:t>
    </dgm:pt>
    <dgm:pt modelId="{29B657F0-6799-424D-9211-B0EF4DF9AB1A}" type="pres">
      <dgm:prSet presAssocID="{C14F85F9-11A3-401E-BC91-0C0AA6F3030D}" presName="linear" presStyleCnt="0">
        <dgm:presLayoutVars>
          <dgm:animLvl val="lvl"/>
          <dgm:resizeHandles val="exact"/>
        </dgm:presLayoutVars>
      </dgm:prSet>
      <dgm:spPr/>
    </dgm:pt>
    <dgm:pt modelId="{D28FBBFE-02B4-477B-B09F-CB7855CD5F18}" type="pres">
      <dgm:prSet presAssocID="{3ECEE288-7348-4FDD-B060-2CA11D1206D9}" presName="parentText" presStyleLbl="node1" presStyleIdx="0" presStyleCnt="2" custLinFactNeighborY="4407">
        <dgm:presLayoutVars>
          <dgm:chMax val="0"/>
          <dgm:bulletEnabled val="1"/>
        </dgm:presLayoutVars>
      </dgm:prSet>
      <dgm:spPr/>
    </dgm:pt>
    <dgm:pt modelId="{A85E79B7-B7B5-4BA7-A575-604F522A939D}" type="pres">
      <dgm:prSet presAssocID="{3ECEE288-7348-4FDD-B060-2CA11D1206D9}" presName="childText" presStyleLbl="revTx" presStyleIdx="0" presStyleCnt="2" custLinFactNeighborY="8354">
        <dgm:presLayoutVars>
          <dgm:bulletEnabled val="1"/>
        </dgm:presLayoutVars>
      </dgm:prSet>
      <dgm:spPr/>
    </dgm:pt>
    <dgm:pt modelId="{31841D40-B4EF-4281-B252-50ED118951E2}" type="pres">
      <dgm:prSet presAssocID="{F799D437-399F-402C-97A0-049D806A293E}" presName="parentText" presStyleLbl="node1" presStyleIdx="1" presStyleCnt="2" custLinFactNeighborX="-3634" custLinFactNeighborY="13634">
        <dgm:presLayoutVars>
          <dgm:chMax val="0"/>
          <dgm:bulletEnabled val="1"/>
        </dgm:presLayoutVars>
      </dgm:prSet>
      <dgm:spPr/>
    </dgm:pt>
    <dgm:pt modelId="{CB9D321C-3599-4896-963E-0624D62D1459}" type="pres">
      <dgm:prSet presAssocID="{F799D437-399F-402C-97A0-049D806A293E}" presName="childText" presStyleLbl="revTx" presStyleIdx="1" presStyleCnt="2" custLinFactNeighborY="17085">
        <dgm:presLayoutVars>
          <dgm:bulletEnabled val="1"/>
        </dgm:presLayoutVars>
      </dgm:prSet>
      <dgm:spPr/>
    </dgm:pt>
  </dgm:ptLst>
  <dgm:cxnLst>
    <dgm:cxn modelId="{5C849710-0EB7-421E-8ADF-911D9EDBEEC7}" srcId="{C14F85F9-11A3-401E-BC91-0C0AA6F3030D}" destId="{F799D437-399F-402C-97A0-049D806A293E}" srcOrd="1" destOrd="0" parTransId="{6DC5468E-D9AC-49BF-B439-0B62D2660B36}" sibTransId="{1C31A2D1-0AD8-44F3-A3C0-595E2C1529F2}"/>
    <dgm:cxn modelId="{19F47348-944D-4858-802E-AC107E30F17C}" type="presOf" srcId="{3ECEE288-7348-4FDD-B060-2CA11D1206D9}" destId="{D28FBBFE-02B4-477B-B09F-CB7855CD5F18}" srcOrd="0" destOrd="0" presId="urn:microsoft.com/office/officeart/2005/8/layout/vList2"/>
    <dgm:cxn modelId="{1717FC6D-E0D7-4AE0-AFD2-04A00E1315DB}" type="presOf" srcId="{C14F85F9-11A3-401E-BC91-0C0AA6F3030D}" destId="{29B657F0-6799-424D-9211-B0EF4DF9AB1A}" srcOrd="0" destOrd="0" presId="urn:microsoft.com/office/officeart/2005/8/layout/vList2"/>
    <dgm:cxn modelId="{F7C73C6F-A609-43FD-9B1B-CB62862EF88E}" type="presOf" srcId="{ECD3CE37-A0AC-4F40-B107-E64BEA522AD4}" destId="{A85E79B7-B7B5-4BA7-A575-604F522A939D}" srcOrd="0" destOrd="1" presId="urn:microsoft.com/office/officeart/2005/8/layout/vList2"/>
    <dgm:cxn modelId="{B1037C77-C4F2-47F3-B621-CEFEA607E784}" srcId="{F799D437-399F-402C-97A0-049D806A293E}" destId="{EE58EF0E-8786-4AF2-9211-81731CB4583B}" srcOrd="0" destOrd="0" parTransId="{C6BC4324-7D06-4458-B830-FE748ABCC727}" sibTransId="{4F20855A-D980-4E74-975D-CCCD51519F82}"/>
    <dgm:cxn modelId="{37E0C086-3FF9-47B9-983B-161278BBD301}" srcId="{3ECEE288-7348-4FDD-B060-2CA11D1206D9}" destId="{C7F8014D-067D-495F-8ABE-D64A84889DC3}" srcOrd="0" destOrd="0" parTransId="{6B090C33-36C6-4BB0-9D30-B4F5BEEA0806}" sibTransId="{54A63B40-7554-47EF-8BC5-E0B698F4989D}"/>
    <dgm:cxn modelId="{3250E798-F3CE-4C11-A0AF-20CF8C205EB6}" type="presOf" srcId="{F799D437-399F-402C-97A0-049D806A293E}" destId="{31841D40-B4EF-4281-B252-50ED118951E2}" srcOrd="0" destOrd="0" presId="urn:microsoft.com/office/officeart/2005/8/layout/vList2"/>
    <dgm:cxn modelId="{E046F79B-AAAF-4E23-95C2-813A85756579}" srcId="{3ECEE288-7348-4FDD-B060-2CA11D1206D9}" destId="{ECD3CE37-A0AC-4F40-B107-E64BEA522AD4}" srcOrd="1" destOrd="0" parTransId="{A145FCBF-3886-4BFE-A5D4-FDBBAB6898FB}" sibTransId="{931F127C-FF69-4B13-B160-D73E0A8D625B}"/>
    <dgm:cxn modelId="{108841E5-F0F8-4864-9D7B-A8BB4F1829CD}" type="presOf" srcId="{C7F8014D-067D-495F-8ABE-D64A84889DC3}" destId="{A85E79B7-B7B5-4BA7-A575-604F522A939D}" srcOrd="0" destOrd="0" presId="urn:microsoft.com/office/officeart/2005/8/layout/vList2"/>
    <dgm:cxn modelId="{9B18E6ED-496F-4E43-BEAF-CDC2A0AD9B3F}" type="presOf" srcId="{EE58EF0E-8786-4AF2-9211-81731CB4583B}" destId="{CB9D321C-3599-4896-963E-0624D62D1459}" srcOrd="0" destOrd="0" presId="urn:microsoft.com/office/officeart/2005/8/layout/vList2"/>
    <dgm:cxn modelId="{BC0453FE-D5BE-4400-9027-152EBDFEFCD4}" srcId="{C14F85F9-11A3-401E-BC91-0C0AA6F3030D}" destId="{3ECEE288-7348-4FDD-B060-2CA11D1206D9}" srcOrd="0" destOrd="0" parTransId="{5A92A138-0B8D-4516-A0AC-48A82CEB7C83}" sibTransId="{424EEFEE-E84F-4130-89EF-EBDED9263D81}"/>
    <dgm:cxn modelId="{66B4F885-FE8F-4EE8-93AA-287484E04AAF}" type="presParOf" srcId="{29B657F0-6799-424D-9211-B0EF4DF9AB1A}" destId="{D28FBBFE-02B4-477B-B09F-CB7855CD5F18}" srcOrd="0" destOrd="0" presId="urn:microsoft.com/office/officeart/2005/8/layout/vList2"/>
    <dgm:cxn modelId="{A1BB4DD7-15D7-4D8A-B2E7-9E0BBBEAB092}" type="presParOf" srcId="{29B657F0-6799-424D-9211-B0EF4DF9AB1A}" destId="{A85E79B7-B7B5-4BA7-A575-604F522A939D}" srcOrd="1" destOrd="0" presId="urn:microsoft.com/office/officeart/2005/8/layout/vList2"/>
    <dgm:cxn modelId="{22215D1C-CDA0-4718-B1CD-00E5E66CFF56}" type="presParOf" srcId="{29B657F0-6799-424D-9211-B0EF4DF9AB1A}" destId="{31841D40-B4EF-4281-B252-50ED118951E2}" srcOrd="2" destOrd="0" presId="urn:microsoft.com/office/officeart/2005/8/layout/vList2"/>
    <dgm:cxn modelId="{7E36FC8F-D961-42C3-A23A-5840225A662A}" type="presParOf" srcId="{29B657F0-6799-424D-9211-B0EF4DF9AB1A}" destId="{CB9D321C-3599-4896-963E-0624D62D145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D2754-AA4C-41F0-987F-2CF9A0670674}">
      <dsp:nvSpPr>
        <dsp:cNvPr id="0" name=""/>
        <dsp:cNvSpPr/>
      </dsp:nvSpPr>
      <dsp:spPr>
        <a:xfrm>
          <a:off x="0" y="296674"/>
          <a:ext cx="1051560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66995-858C-449C-A08B-0997A19B54A2}">
      <dsp:nvSpPr>
        <dsp:cNvPr id="0" name=""/>
        <dsp:cNvSpPr/>
      </dsp:nvSpPr>
      <dsp:spPr>
        <a:xfrm>
          <a:off x="525780" y="75274"/>
          <a:ext cx="7360920"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b="0" i="0" kern="1200" dirty="0">
              <a:effectLst/>
              <a:latin typeface="Open Sans" panose="020B0606030504020204" pitchFamily="34" charset="0"/>
            </a:rPr>
            <a:t>UN agencies working in unison</a:t>
          </a:r>
          <a:endParaRPr lang="en-GB" sz="1500" kern="1200" dirty="0"/>
        </a:p>
      </dsp:txBody>
      <dsp:txXfrm>
        <a:off x="547396" y="96890"/>
        <a:ext cx="7317688" cy="399568"/>
      </dsp:txXfrm>
    </dsp:sp>
    <dsp:sp modelId="{4772DC0E-1D12-4822-B370-533BE9C2BA92}">
      <dsp:nvSpPr>
        <dsp:cNvPr id="0" name=""/>
        <dsp:cNvSpPr/>
      </dsp:nvSpPr>
      <dsp:spPr>
        <a:xfrm>
          <a:off x="0" y="977075"/>
          <a:ext cx="10515600" cy="378000"/>
        </a:xfrm>
        <a:prstGeom prst="rect">
          <a:avLst/>
        </a:prstGeom>
        <a:solidFill>
          <a:schemeClr val="lt1">
            <a:alpha val="90000"/>
            <a:hueOff val="0"/>
            <a:satOff val="0"/>
            <a:lumOff val="0"/>
            <a:alphaOff val="0"/>
          </a:schemeClr>
        </a:solidFill>
        <a:ln w="12700" cap="flat" cmpd="sng" algn="ctr">
          <a:solidFill>
            <a:schemeClr val="accent5">
              <a:hueOff val="-168103"/>
              <a:satOff val="-14681"/>
              <a:lumOff val="-6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5298ED-9C04-44F6-BD6B-5AE91F59B249}">
      <dsp:nvSpPr>
        <dsp:cNvPr id="0" name=""/>
        <dsp:cNvSpPr/>
      </dsp:nvSpPr>
      <dsp:spPr>
        <a:xfrm>
          <a:off x="525780" y="755675"/>
          <a:ext cx="7360920" cy="442800"/>
        </a:xfrm>
        <a:prstGeom prst="roundRect">
          <a:avLst/>
        </a:prstGeom>
        <a:solidFill>
          <a:schemeClr val="accent5">
            <a:hueOff val="-168103"/>
            <a:satOff val="-14681"/>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0" i="0" kern="1200" dirty="0">
              <a:effectLst/>
              <a:latin typeface="Open Sans" panose="020B0606030504020204" pitchFamily="34" charset="0"/>
            </a:rPr>
            <a:t>Providing more than </a:t>
          </a:r>
          <a:r>
            <a:rPr lang="en-GB" sz="1500" b="0" i="0" kern="1200">
              <a:effectLst/>
              <a:latin typeface="Open Sans" panose="020B0606030504020204" pitchFamily="34" charset="0"/>
            </a:rPr>
            <a:t>125 countries with </a:t>
          </a:r>
          <a:r>
            <a:rPr lang="en-GB" sz="1500" b="0" i="0" kern="1200" dirty="0">
              <a:effectLst/>
              <a:latin typeface="Open Sans" panose="020B0606030504020204" pitchFamily="34" charset="0"/>
            </a:rPr>
            <a:t>free or low-cost access</a:t>
          </a:r>
        </a:p>
      </dsp:txBody>
      <dsp:txXfrm>
        <a:off x="547396" y="777291"/>
        <a:ext cx="7317688" cy="399568"/>
      </dsp:txXfrm>
    </dsp:sp>
    <dsp:sp modelId="{11E08209-0730-430B-8268-E341849E4B08}">
      <dsp:nvSpPr>
        <dsp:cNvPr id="0" name=""/>
        <dsp:cNvSpPr/>
      </dsp:nvSpPr>
      <dsp:spPr>
        <a:xfrm>
          <a:off x="0" y="1657475"/>
          <a:ext cx="10515600" cy="378000"/>
        </a:xfrm>
        <a:prstGeom prst="rect">
          <a:avLst/>
        </a:prstGeom>
        <a:solidFill>
          <a:schemeClr val="lt1">
            <a:alpha val="90000"/>
            <a:hueOff val="0"/>
            <a:satOff val="0"/>
            <a:lumOff val="0"/>
            <a:alphaOff val="0"/>
          </a:schemeClr>
        </a:solidFill>
        <a:ln w="12700" cap="flat" cmpd="sng" algn="ctr">
          <a:solidFill>
            <a:schemeClr val="accent5">
              <a:hueOff val="-336206"/>
              <a:satOff val="-29362"/>
              <a:lumOff val="-13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819E1-E659-4DF2-AF71-90E08FA7754E}">
      <dsp:nvSpPr>
        <dsp:cNvPr id="0" name=""/>
        <dsp:cNvSpPr/>
      </dsp:nvSpPr>
      <dsp:spPr>
        <a:xfrm>
          <a:off x="525780" y="1436075"/>
          <a:ext cx="7360920" cy="442800"/>
        </a:xfrm>
        <a:prstGeom prst="roundRect">
          <a:avLst/>
        </a:prstGeom>
        <a:solidFill>
          <a:schemeClr val="accent5">
            <a:hueOff val="-336206"/>
            <a:satOff val="-29362"/>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0" i="0" kern="1200">
              <a:effectLst/>
              <a:latin typeface="Open Sans" panose="020B0606030504020204" pitchFamily="34" charset="0"/>
            </a:rPr>
            <a:t>More than 11,500 institutions registered</a:t>
          </a:r>
          <a:endParaRPr lang="en-GB" sz="1500" b="0" i="0" kern="1200" dirty="0">
            <a:effectLst/>
            <a:latin typeface="Open Sans" panose="020B0606030504020204" pitchFamily="34" charset="0"/>
          </a:endParaRPr>
        </a:p>
      </dsp:txBody>
      <dsp:txXfrm>
        <a:off x="547396" y="1457691"/>
        <a:ext cx="7317688" cy="399568"/>
      </dsp:txXfrm>
    </dsp:sp>
    <dsp:sp modelId="{BD784211-D94C-4275-830C-A81FD21E5678}">
      <dsp:nvSpPr>
        <dsp:cNvPr id="0" name=""/>
        <dsp:cNvSpPr/>
      </dsp:nvSpPr>
      <dsp:spPr>
        <a:xfrm>
          <a:off x="0" y="2337875"/>
          <a:ext cx="10515600" cy="378000"/>
        </a:xfrm>
        <a:prstGeom prst="rect">
          <a:avLst/>
        </a:prstGeom>
        <a:solidFill>
          <a:schemeClr val="lt1">
            <a:alpha val="90000"/>
            <a:hueOff val="0"/>
            <a:satOff val="0"/>
            <a:lumOff val="0"/>
            <a:alphaOff val="0"/>
          </a:schemeClr>
        </a:solidFill>
        <a:ln w="12700" cap="flat" cmpd="sng" algn="ctr">
          <a:solidFill>
            <a:schemeClr val="accent5">
              <a:hueOff val="-504309"/>
              <a:satOff val="-44043"/>
              <a:lumOff val="-2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8F7F8-DED8-4E21-A1B2-EB74A3765B99}">
      <dsp:nvSpPr>
        <dsp:cNvPr id="0" name=""/>
        <dsp:cNvSpPr/>
      </dsp:nvSpPr>
      <dsp:spPr>
        <a:xfrm>
          <a:off x="525780" y="2116475"/>
          <a:ext cx="7360920" cy="442800"/>
        </a:xfrm>
        <a:prstGeom prst="roundRect">
          <a:avLst/>
        </a:prstGeom>
        <a:solidFill>
          <a:schemeClr val="accent5">
            <a:hueOff val="-504309"/>
            <a:satOff val="-44043"/>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0" i="0" kern="1200" dirty="0">
              <a:effectLst/>
              <a:latin typeface="Open Sans" panose="020B0606030504020204" pitchFamily="34" charset="0"/>
            </a:rPr>
            <a:t>Content from up to 200 publishers</a:t>
          </a:r>
        </a:p>
      </dsp:txBody>
      <dsp:txXfrm>
        <a:off x="547396" y="2138091"/>
        <a:ext cx="7317688" cy="399568"/>
      </dsp:txXfrm>
    </dsp:sp>
    <dsp:sp modelId="{B3BDEF4C-56D3-4963-A229-C76F72F200E7}">
      <dsp:nvSpPr>
        <dsp:cNvPr id="0" name=""/>
        <dsp:cNvSpPr/>
      </dsp:nvSpPr>
      <dsp:spPr>
        <a:xfrm>
          <a:off x="0" y="3018275"/>
          <a:ext cx="10515600" cy="378000"/>
        </a:xfrm>
        <a:prstGeom prst="rect">
          <a:avLst/>
        </a:prstGeom>
        <a:solidFill>
          <a:schemeClr val="lt1">
            <a:alpha val="90000"/>
            <a:hueOff val="0"/>
            <a:satOff val="0"/>
            <a:lumOff val="0"/>
            <a:alphaOff val="0"/>
          </a:schemeClr>
        </a:solidFill>
        <a:ln w="12700" cap="flat" cmpd="sng" algn="ctr">
          <a:solidFill>
            <a:schemeClr val="accent5">
              <a:hueOff val="-672411"/>
              <a:satOff val="-58723"/>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BDFAAA-4591-417A-AB9E-ED4ECB61FC50}">
      <dsp:nvSpPr>
        <dsp:cNvPr id="0" name=""/>
        <dsp:cNvSpPr/>
      </dsp:nvSpPr>
      <dsp:spPr>
        <a:xfrm>
          <a:off x="525780" y="2796875"/>
          <a:ext cx="7360920" cy="442800"/>
        </a:xfrm>
        <a:prstGeom prst="roundRect">
          <a:avLst/>
        </a:prstGeom>
        <a:solidFill>
          <a:schemeClr val="accent5">
            <a:hueOff val="-672411"/>
            <a:satOff val="-58723"/>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0" i="0" kern="1200" dirty="0"/>
            <a:t>More than 200,000 leading journals, books and databases available online </a:t>
          </a:r>
          <a:endParaRPr lang="en-GB" sz="1500" b="0" i="0" kern="1200" dirty="0">
            <a:effectLst/>
            <a:latin typeface="Open Sans" panose="020B0606030504020204" pitchFamily="34" charset="0"/>
          </a:endParaRPr>
        </a:p>
      </dsp:txBody>
      <dsp:txXfrm>
        <a:off x="547396" y="2818491"/>
        <a:ext cx="7317688" cy="399568"/>
      </dsp:txXfrm>
    </dsp:sp>
    <dsp:sp modelId="{7348F54F-DAE7-4939-B3C8-A974B2EAA5DD}">
      <dsp:nvSpPr>
        <dsp:cNvPr id="0" name=""/>
        <dsp:cNvSpPr/>
      </dsp:nvSpPr>
      <dsp:spPr>
        <a:xfrm>
          <a:off x="0" y="3698675"/>
          <a:ext cx="10515600" cy="378000"/>
        </a:xfrm>
        <a:prstGeom prst="rect">
          <a:avLst/>
        </a:prstGeom>
        <a:solidFill>
          <a:schemeClr val="lt1">
            <a:alpha val="90000"/>
            <a:hueOff val="0"/>
            <a:satOff val="0"/>
            <a:lumOff val="0"/>
            <a:alphaOff val="0"/>
          </a:schemeClr>
        </a:solidFill>
        <a:ln w="12700" cap="flat" cmpd="sng" algn="ctr">
          <a:solidFill>
            <a:schemeClr val="accent5">
              <a:hueOff val="-840514"/>
              <a:satOff val="-73404"/>
              <a:lumOff val="-343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36E49-DA8D-4EE5-8DCE-4FB31B0E6F04}">
      <dsp:nvSpPr>
        <dsp:cNvPr id="0" name=""/>
        <dsp:cNvSpPr/>
      </dsp:nvSpPr>
      <dsp:spPr>
        <a:xfrm>
          <a:off x="525780" y="3477275"/>
          <a:ext cx="7360920" cy="442800"/>
        </a:xfrm>
        <a:prstGeom prst="roundRect">
          <a:avLst/>
        </a:prstGeom>
        <a:solidFill>
          <a:schemeClr val="accent5">
            <a:hueOff val="-840514"/>
            <a:satOff val="-73404"/>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kern="1200" dirty="0">
              <a:latin typeface="Open Sans" panose="020B0606030504020204" pitchFamily="34" charset="0"/>
            </a:rPr>
            <a:t>Regular trainings for researchers and librarians</a:t>
          </a:r>
          <a:endParaRPr lang="en-GB" sz="1500" b="0" i="0" kern="1200" dirty="0">
            <a:effectLst/>
            <a:latin typeface="Open Sans" panose="020B0606030504020204" pitchFamily="34" charset="0"/>
          </a:endParaRPr>
        </a:p>
      </dsp:txBody>
      <dsp:txXfrm>
        <a:off x="547396" y="3498891"/>
        <a:ext cx="7317688" cy="399568"/>
      </dsp:txXfrm>
    </dsp:sp>
    <dsp:sp modelId="{41E216F1-EC0A-47A7-8AB4-5618273617E8}">
      <dsp:nvSpPr>
        <dsp:cNvPr id="0" name=""/>
        <dsp:cNvSpPr/>
      </dsp:nvSpPr>
      <dsp:spPr>
        <a:xfrm>
          <a:off x="0" y="4379075"/>
          <a:ext cx="10515600" cy="378000"/>
        </a:xfrm>
        <a:prstGeom prst="rect">
          <a:avLst/>
        </a:prstGeom>
        <a:solidFill>
          <a:schemeClr val="lt1">
            <a:alpha val="90000"/>
            <a:hueOff val="0"/>
            <a:satOff val="0"/>
            <a:lumOff val="0"/>
            <a:alphaOff val="0"/>
          </a:schemeClr>
        </a:solidFill>
        <a:ln w="12700" cap="flat" cmpd="sng" algn="ctr">
          <a:solidFill>
            <a:schemeClr val="accent5">
              <a:hueOff val="-1008617"/>
              <a:satOff val="-88085"/>
              <a:lumOff val="-41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C0304-6D2E-4B79-9C98-9ED48525CBF9}">
      <dsp:nvSpPr>
        <dsp:cNvPr id="0" name=""/>
        <dsp:cNvSpPr/>
      </dsp:nvSpPr>
      <dsp:spPr>
        <a:xfrm>
          <a:off x="525780" y="4157675"/>
          <a:ext cx="7360920" cy="442800"/>
        </a:xfrm>
        <a:prstGeom prst="roundRect">
          <a:avLst/>
        </a:prstGeom>
        <a:solidFill>
          <a:schemeClr val="accent5">
            <a:hueOff val="-1008617"/>
            <a:satOff val="-88085"/>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0" i="0" kern="1200">
              <a:effectLst/>
              <a:latin typeface="Open Sans" panose="020B0606030504020204" pitchFamily="34" charset="0"/>
            </a:rPr>
            <a:t>Latest technology support</a:t>
          </a:r>
          <a:endParaRPr lang="en-GB" sz="1500" b="0" i="0" kern="1200" dirty="0">
            <a:effectLst/>
            <a:latin typeface="Open Sans" panose="020B0606030504020204" pitchFamily="34" charset="0"/>
          </a:endParaRPr>
        </a:p>
      </dsp:txBody>
      <dsp:txXfrm>
        <a:off x="547396" y="4179291"/>
        <a:ext cx="731768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4FF0D-EF7A-492A-9853-E2C61AFAB3D1}">
      <dsp:nvSpPr>
        <dsp:cNvPr id="0" name=""/>
        <dsp:cNvSpPr/>
      </dsp:nvSpPr>
      <dsp:spPr>
        <a:xfrm>
          <a:off x="0" y="36282"/>
          <a:ext cx="8758561" cy="9150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Health			    	           WHO </a:t>
          </a:r>
        </a:p>
      </dsp:txBody>
      <dsp:txXfrm>
        <a:off x="1843218" y="36282"/>
        <a:ext cx="6915342" cy="915066"/>
      </dsp:txXfrm>
    </dsp:sp>
    <dsp:sp modelId="{D3BC47F5-3E2A-4F05-B36A-88563F26CE3A}">
      <dsp:nvSpPr>
        <dsp:cNvPr id="0" name=""/>
        <dsp:cNvSpPr/>
      </dsp:nvSpPr>
      <dsp:spPr>
        <a:xfrm>
          <a:off x="91506" y="91506"/>
          <a:ext cx="1751712" cy="73205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D3571-73B3-4F37-9023-D3370F2F89A1}">
      <dsp:nvSpPr>
        <dsp:cNvPr id="0" name=""/>
        <dsp:cNvSpPr/>
      </dsp:nvSpPr>
      <dsp:spPr>
        <a:xfrm>
          <a:off x="0" y="1006573"/>
          <a:ext cx="8758561" cy="9150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Agriculture			           FAO</a:t>
          </a:r>
        </a:p>
      </dsp:txBody>
      <dsp:txXfrm>
        <a:off x="1843218" y="1006573"/>
        <a:ext cx="6915342" cy="915066"/>
      </dsp:txXfrm>
    </dsp:sp>
    <dsp:sp modelId="{B94A87A4-7591-43FC-84D4-B6D73683CFD5}">
      <dsp:nvSpPr>
        <dsp:cNvPr id="0" name=""/>
        <dsp:cNvSpPr/>
      </dsp:nvSpPr>
      <dsp:spPr>
        <a:xfrm>
          <a:off x="91506" y="1098079"/>
          <a:ext cx="1751712" cy="73205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AA1AF-DC3A-4435-8FC5-D22F4D855F73}">
      <dsp:nvSpPr>
        <dsp:cNvPr id="0" name=""/>
        <dsp:cNvSpPr/>
      </dsp:nvSpPr>
      <dsp:spPr>
        <a:xfrm>
          <a:off x="0" y="2013146"/>
          <a:ext cx="8758561" cy="9150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Environment			           UNEP</a:t>
          </a:r>
        </a:p>
      </dsp:txBody>
      <dsp:txXfrm>
        <a:off x="1843218" y="2013146"/>
        <a:ext cx="6915342" cy="915066"/>
      </dsp:txXfrm>
    </dsp:sp>
    <dsp:sp modelId="{7B247069-8865-4B08-9E39-74967651E8ED}">
      <dsp:nvSpPr>
        <dsp:cNvPr id="0" name=""/>
        <dsp:cNvSpPr/>
      </dsp:nvSpPr>
      <dsp:spPr>
        <a:xfrm>
          <a:off x="91506" y="2104652"/>
          <a:ext cx="1751712" cy="73205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DB096-94B9-4A78-BCF7-F9A540DE16AA}">
      <dsp:nvSpPr>
        <dsp:cNvPr id="0" name=""/>
        <dsp:cNvSpPr/>
      </dsp:nvSpPr>
      <dsp:spPr>
        <a:xfrm>
          <a:off x="0" y="3019719"/>
          <a:ext cx="8758561" cy="9150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Innovation and technology                 WIPO</a:t>
          </a:r>
        </a:p>
      </dsp:txBody>
      <dsp:txXfrm>
        <a:off x="1843218" y="3019719"/>
        <a:ext cx="6915342" cy="915066"/>
      </dsp:txXfrm>
    </dsp:sp>
    <dsp:sp modelId="{81F8A56E-284A-43B3-B97E-274B5AECCEF4}">
      <dsp:nvSpPr>
        <dsp:cNvPr id="0" name=""/>
        <dsp:cNvSpPr/>
      </dsp:nvSpPr>
      <dsp:spPr>
        <a:xfrm>
          <a:off x="120059" y="3147506"/>
          <a:ext cx="1751712" cy="732053"/>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D8C21-AABA-4ADC-9D04-E3ED6BFD6AFA}">
      <dsp:nvSpPr>
        <dsp:cNvPr id="0" name=""/>
        <dsp:cNvSpPr/>
      </dsp:nvSpPr>
      <dsp:spPr>
        <a:xfrm>
          <a:off x="0" y="4026292"/>
          <a:ext cx="8758561" cy="91506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Law and social sciences                        ILO</a:t>
          </a:r>
        </a:p>
      </dsp:txBody>
      <dsp:txXfrm>
        <a:off x="1843218" y="4026292"/>
        <a:ext cx="6915342" cy="915066"/>
      </dsp:txXfrm>
    </dsp:sp>
    <dsp:sp modelId="{CFF7F3F8-C4C7-4438-83A0-E50876D716BE}">
      <dsp:nvSpPr>
        <dsp:cNvPr id="0" name=""/>
        <dsp:cNvSpPr/>
      </dsp:nvSpPr>
      <dsp:spPr>
        <a:xfrm>
          <a:off x="91506" y="4117799"/>
          <a:ext cx="1751712" cy="73205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DF42E-69E4-465B-85C9-29BF71843D28}">
      <dsp:nvSpPr>
        <dsp:cNvPr id="0" name=""/>
        <dsp:cNvSpPr/>
      </dsp:nvSpPr>
      <dsp:spPr>
        <a:xfrm>
          <a:off x="0" y="3449"/>
          <a:ext cx="6191250" cy="56628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Universities</a:t>
          </a:r>
          <a:endParaRPr lang="en-US" sz="2200" kern="1200" dirty="0"/>
        </a:p>
      </dsp:txBody>
      <dsp:txXfrm>
        <a:off x="27644" y="31093"/>
        <a:ext cx="6135962" cy="510992"/>
      </dsp:txXfrm>
    </dsp:sp>
    <dsp:sp modelId="{29FFAA0E-F1C7-4A8B-9E2F-F92B8798BF67}">
      <dsp:nvSpPr>
        <dsp:cNvPr id="0" name=""/>
        <dsp:cNvSpPr/>
      </dsp:nvSpPr>
      <dsp:spPr>
        <a:xfrm>
          <a:off x="0" y="633089"/>
          <a:ext cx="6191250" cy="5662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Research Institutes</a:t>
          </a:r>
        </a:p>
      </dsp:txBody>
      <dsp:txXfrm>
        <a:off x="27644" y="660733"/>
        <a:ext cx="6135962" cy="510992"/>
      </dsp:txXfrm>
    </dsp:sp>
    <dsp:sp modelId="{2FAE7C8C-11F3-4A3A-B05E-350887416F1F}">
      <dsp:nvSpPr>
        <dsp:cNvPr id="0" name=""/>
        <dsp:cNvSpPr/>
      </dsp:nvSpPr>
      <dsp:spPr>
        <a:xfrm>
          <a:off x="0" y="1262729"/>
          <a:ext cx="6191250" cy="566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Government Offices	</a:t>
          </a:r>
        </a:p>
      </dsp:txBody>
      <dsp:txXfrm>
        <a:off x="27644" y="1290373"/>
        <a:ext cx="6135962" cy="510992"/>
      </dsp:txXfrm>
    </dsp:sp>
    <dsp:sp modelId="{BD40A4F7-40AE-4601-8D8A-62C52C9406A4}">
      <dsp:nvSpPr>
        <dsp:cNvPr id="0" name=""/>
        <dsp:cNvSpPr/>
      </dsp:nvSpPr>
      <dsp:spPr>
        <a:xfrm>
          <a:off x="0" y="1892369"/>
          <a:ext cx="6191250" cy="56628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Teaching hospitals, Healthcare Services	</a:t>
          </a:r>
        </a:p>
      </dsp:txBody>
      <dsp:txXfrm>
        <a:off x="27644" y="1920013"/>
        <a:ext cx="6135962" cy="510992"/>
      </dsp:txXfrm>
    </dsp:sp>
    <dsp:sp modelId="{4A1D9686-A5A8-446A-84CE-CA827BF9919C}">
      <dsp:nvSpPr>
        <dsp:cNvPr id="0" name=""/>
        <dsp:cNvSpPr/>
      </dsp:nvSpPr>
      <dsp:spPr>
        <a:xfrm>
          <a:off x="0" y="2522010"/>
          <a:ext cx="6191250" cy="566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National NGOs	</a:t>
          </a:r>
        </a:p>
      </dsp:txBody>
      <dsp:txXfrm>
        <a:off x="27644" y="2549654"/>
        <a:ext cx="6135962" cy="510992"/>
      </dsp:txXfrm>
    </dsp:sp>
    <dsp:sp modelId="{18A062EE-0F39-46AF-913F-6AAC4698B2BA}">
      <dsp:nvSpPr>
        <dsp:cNvPr id="0" name=""/>
        <dsp:cNvSpPr/>
      </dsp:nvSpPr>
      <dsp:spPr>
        <a:xfrm>
          <a:off x="0" y="3151650"/>
          <a:ext cx="6191250" cy="56628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Vocational Training Centres	</a:t>
          </a:r>
        </a:p>
      </dsp:txBody>
      <dsp:txXfrm>
        <a:off x="27644" y="3179294"/>
        <a:ext cx="6135962" cy="510992"/>
      </dsp:txXfrm>
    </dsp:sp>
    <dsp:sp modelId="{6EFC927E-0F15-4B33-BE9C-1436E90799F0}">
      <dsp:nvSpPr>
        <dsp:cNvPr id="0" name=""/>
        <dsp:cNvSpPr/>
      </dsp:nvSpPr>
      <dsp:spPr>
        <a:xfrm>
          <a:off x="0" y="3781290"/>
          <a:ext cx="6191250" cy="566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National Libraries	</a:t>
          </a:r>
        </a:p>
      </dsp:txBody>
      <dsp:txXfrm>
        <a:off x="27644" y="3808934"/>
        <a:ext cx="6135962" cy="510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FBBFE-02B4-477B-B09F-CB7855CD5F18}">
      <dsp:nvSpPr>
        <dsp:cNvPr id="0" name=""/>
        <dsp:cNvSpPr/>
      </dsp:nvSpPr>
      <dsp:spPr>
        <a:xfrm>
          <a:off x="0" y="80714"/>
          <a:ext cx="6862619" cy="115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With </a:t>
          </a:r>
          <a:r>
            <a:rPr lang="en-GB" sz="4400" kern="1200" dirty="0" err="1"/>
            <a:t>UserID</a:t>
          </a:r>
          <a:endParaRPr lang="en-US" sz="4400" kern="1200" dirty="0"/>
        </a:p>
      </dsp:txBody>
      <dsp:txXfrm>
        <a:off x="56372" y="137086"/>
        <a:ext cx="6749875" cy="1042045"/>
      </dsp:txXfrm>
    </dsp:sp>
    <dsp:sp modelId="{A85E79B7-B7B5-4BA7-A575-604F522A939D}">
      <dsp:nvSpPr>
        <dsp:cNvPr id="0" name=""/>
        <dsp:cNvSpPr/>
      </dsp:nvSpPr>
      <dsp:spPr>
        <a:xfrm>
          <a:off x="0" y="1295576"/>
          <a:ext cx="686261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8"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GB" sz="2000" kern="1200" dirty="0"/>
            <a:t>Each institution has one </a:t>
          </a:r>
          <a:r>
            <a:rPr lang="en-GB" sz="2000" kern="1200" dirty="0" err="1"/>
            <a:t>UserId</a:t>
          </a:r>
          <a:r>
            <a:rPr lang="en-GB" sz="2000" kern="1200" dirty="0"/>
            <a:t>/password</a:t>
          </a:r>
          <a:endParaRPr lang="en-US" sz="2000" kern="1200" dirty="0"/>
        </a:p>
        <a:p>
          <a:pPr marL="228600" lvl="1" indent="-228600" algn="l" defTabSz="889000">
            <a:lnSpc>
              <a:spcPct val="100000"/>
            </a:lnSpc>
            <a:spcBef>
              <a:spcPct val="0"/>
            </a:spcBef>
            <a:spcAft>
              <a:spcPct val="20000"/>
            </a:spcAft>
            <a:buChar char="•"/>
          </a:pPr>
          <a:r>
            <a:rPr lang="en-GB" sz="2000" kern="1200" dirty="0"/>
            <a:t>Contact your library or director’s office for access</a:t>
          </a:r>
          <a:endParaRPr lang="en-US" sz="2000" kern="1200" dirty="0"/>
        </a:p>
      </dsp:txBody>
      <dsp:txXfrm>
        <a:off x="0" y="1295576"/>
        <a:ext cx="6862619" cy="825930"/>
      </dsp:txXfrm>
    </dsp:sp>
    <dsp:sp modelId="{31841D40-B4EF-4281-B252-50ED118951E2}">
      <dsp:nvSpPr>
        <dsp:cNvPr id="0" name=""/>
        <dsp:cNvSpPr/>
      </dsp:nvSpPr>
      <dsp:spPr>
        <a:xfrm>
          <a:off x="0" y="2176166"/>
          <a:ext cx="6862619" cy="11547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dirty="0"/>
            <a:t>Via your campus network</a:t>
          </a:r>
          <a:endParaRPr lang="en-US" sz="4200" kern="1200" dirty="0"/>
        </a:p>
      </dsp:txBody>
      <dsp:txXfrm>
        <a:off x="56372" y="2232538"/>
        <a:ext cx="6749875" cy="1042045"/>
      </dsp:txXfrm>
    </dsp:sp>
    <dsp:sp modelId="{CB9D321C-3599-4896-963E-0624D62D1459}">
      <dsp:nvSpPr>
        <dsp:cNvPr id="0" name=""/>
        <dsp:cNvSpPr/>
      </dsp:nvSpPr>
      <dsp:spPr>
        <a:xfrm>
          <a:off x="0" y="3224140"/>
          <a:ext cx="6862619"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8"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GB" sz="2000" kern="1200" dirty="0"/>
            <a:t>IP based login inside your institution’s network grants convenient access – if your institution has established</a:t>
          </a:r>
          <a:endParaRPr lang="en-US" sz="2000" kern="1200" dirty="0"/>
        </a:p>
      </dsp:txBody>
      <dsp:txXfrm>
        <a:off x="0" y="3224140"/>
        <a:ext cx="6862619" cy="11084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6705B-CCB3-4BB7-A64D-57C0BEA43B90}" type="datetimeFigureOut">
              <a:rPr lang="en-GB" smtClean="0"/>
              <a:t>28/09/2023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55AAE1-E40A-48B2-9974-FC84FB4BE442}" type="slidenum">
              <a:rPr lang="en-GB" smtClean="0"/>
              <a:t>‹#›</a:t>
            </a:fld>
            <a:endParaRPr lang="en-GB"/>
          </a:p>
        </p:txBody>
      </p:sp>
    </p:spTree>
    <p:extLst>
      <p:ext uri="{BB962C8B-B14F-4D97-AF65-F5344CB8AC3E}">
        <p14:creationId xmlns:p14="http://schemas.microsoft.com/office/powerpoint/2010/main" val="34495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361F2-F266-4106-9F82-365D37072B5A}"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44D80-ED12-40FF-9AD7-88C2C5369AD5}" type="slidenum">
              <a:rPr lang="en-GB" smtClean="0"/>
              <a:t>‹#›</a:t>
            </a:fld>
            <a:endParaRPr lang="en-GB"/>
          </a:p>
        </p:txBody>
      </p:sp>
    </p:spTree>
    <p:extLst>
      <p:ext uri="{BB962C8B-B14F-4D97-AF65-F5344CB8AC3E}">
        <p14:creationId xmlns:p14="http://schemas.microsoft.com/office/powerpoint/2010/main" val="426270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13</a:t>
            </a:fld>
            <a:endParaRPr/>
          </a:p>
        </p:txBody>
      </p:sp>
    </p:spTree>
    <p:extLst>
      <p:ext uri="{BB962C8B-B14F-4D97-AF65-F5344CB8AC3E}">
        <p14:creationId xmlns:p14="http://schemas.microsoft.com/office/powerpoint/2010/main" val="169690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14</a:t>
            </a:fld>
            <a:endParaRPr/>
          </a:p>
        </p:txBody>
      </p:sp>
    </p:spTree>
    <p:extLst>
      <p:ext uri="{BB962C8B-B14F-4D97-AF65-F5344CB8AC3E}">
        <p14:creationId xmlns:p14="http://schemas.microsoft.com/office/powerpoint/2010/main" val="2286117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dgroups.org/fao/research4life" TargetMode="External"/><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hyperlink" Target="https://www.facebook.com/R4Lpartnership/" TargetMode="External"/><Relationship Id="rId2" Type="http://schemas.openxmlformats.org/officeDocument/2006/relationships/image" Target="../media/image2.png"/><Relationship Id="rId16"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R4LPartnership" TargetMode="External"/><Relationship Id="rId5" Type="http://schemas.openxmlformats.org/officeDocument/2006/relationships/image" Target="../media/image5.svg"/><Relationship Id="rId15" Type="http://schemas.openxmlformats.org/officeDocument/2006/relationships/image" Target="../media/image1.png"/><Relationship Id="rId10" Type="http://schemas.openxmlformats.org/officeDocument/2006/relationships/hyperlink" Target="http://www.research4life.org/" TargetMode="External"/><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D1479D60-DB8A-46F5-9A1B-8861ABFB579B}"/>
              </a:ext>
            </a:extLst>
          </p:cNvPr>
          <p:cNvGrpSpPr/>
          <p:nvPr userDrawn="1"/>
        </p:nvGrpSpPr>
        <p:grpSpPr>
          <a:xfrm>
            <a:off x="865917" y="5659640"/>
            <a:ext cx="210465" cy="829373"/>
            <a:chOff x="995850" y="5698383"/>
            <a:chExt cx="230165" cy="907002"/>
          </a:xfrm>
        </p:grpSpPr>
        <p:grpSp>
          <p:nvGrpSpPr>
            <p:cNvPr id="8" name="Groep 7">
              <a:extLst>
                <a:ext uri="{FF2B5EF4-FFF2-40B4-BE49-F238E27FC236}">
                  <a16:creationId xmlns:a16="http://schemas.microsoft.com/office/drawing/2014/main" id="{B9F021FC-DA74-48ED-9C9E-A6CD6681AD7C}"/>
                </a:ext>
              </a:extLst>
            </p:cNvPr>
            <p:cNvGrpSpPr/>
            <p:nvPr userDrawn="1"/>
          </p:nvGrpSpPr>
          <p:grpSpPr>
            <a:xfrm>
              <a:off x="995850" y="5698383"/>
              <a:ext cx="230165" cy="679950"/>
              <a:chOff x="995850" y="5698383"/>
              <a:chExt cx="230165" cy="679950"/>
            </a:xfrm>
          </p:grpSpPr>
          <p:pic>
            <p:nvPicPr>
              <p:cNvPr id="10" name="Graphic 9">
                <a:extLst>
                  <a:ext uri="{FF2B5EF4-FFF2-40B4-BE49-F238E27FC236}">
                    <a16:creationId xmlns:a16="http://schemas.microsoft.com/office/drawing/2014/main" id="{ADA46F03-E09A-4AC7-823D-28909F71B5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15" y="5948349"/>
                <a:ext cx="216000" cy="216000"/>
              </a:xfrm>
              <a:prstGeom prst="rect">
                <a:avLst/>
              </a:prstGeom>
            </p:spPr>
          </p:pic>
          <p:pic>
            <p:nvPicPr>
              <p:cNvPr id="11" name="Graphic 10">
                <a:extLst>
                  <a:ext uri="{FF2B5EF4-FFF2-40B4-BE49-F238E27FC236}">
                    <a16:creationId xmlns:a16="http://schemas.microsoft.com/office/drawing/2014/main" id="{DCEEFA0B-3D3A-40A8-8E2F-8ABFCEAA70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5850" y="6162333"/>
                <a:ext cx="216000" cy="216000"/>
              </a:xfrm>
              <a:prstGeom prst="rect">
                <a:avLst/>
              </a:prstGeom>
            </p:spPr>
          </p:pic>
          <p:pic>
            <p:nvPicPr>
              <p:cNvPr id="12" name="Graphic 11">
                <a:extLst>
                  <a:ext uri="{FF2B5EF4-FFF2-40B4-BE49-F238E27FC236}">
                    <a16:creationId xmlns:a16="http://schemas.microsoft.com/office/drawing/2014/main" id="{18BB864D-3FAE-448F-BBF1-8C677B01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97415" y="5698383"/>
                <a:ext cx="228600" cy="228600"/>
              </a:xfrm>
              <a:prstGeom prst="rect">
                <a:avLst/>
              </a:prstGeom>
            </p:spPr>
          </p:pic>
        </p:grpSp>
        <p:pic>
          <p:nvPicPr>
            <p:cNvPr id="9" name="Graphic 8">
              <a:extLst>
                <a:ext uri="{FF2B5EF4-FFF2-40B4-BE49-F238E27FC236}">
                  <a16:creationId xmlns:a16="http://schemas.microsoft.com/office/drawing/2014/main" id="{E86E01AE-3F7D-4886-B309-C4AE5D9467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583" y="6389385"/>
              <a:ext cx="216000" cy="216000"/>
            </a:xfrm>
            <a:prstGeom prst="rect">
              <a:avLst/>
            </a:prstGeom>
          </p:spPr>
        </p:pic>
      </p:grpSp>
      <p:sp>
        <p:nvSpPr>
          <p:cNvPr id="13" name="Tekstvak 12">
            <a:extLst>
              <a:ext uri="{FF2B5EF4-FFF2-40B4-BE49-F238E27FC236}">
                <a16:creationId xmlns:a16="http://schemas.microsoft.com/office/drawing/2014/main" id="{34DC1038-8171-4E41-84A1-A3DA3B2A82C1}"/>
              </a:ext>
            </a:extLst>
          </p:cNvPr>
          <p:cNvSpPr txBox="1"/>
          <p:nvPr userDrawn="1"/>
        </p:nvSpPr>
        <p:spPr>
          <a:xfrm>
            <a:off x="1096260" y="5597274"/>
            <a:ext cx="2183653" cy="954107"/>
          </a:xfrm>
          <a:prstGeom prst="rect">
            <a:avLst/>
          </a:prstGeom>
          <a:noFill/>
        </p:spPr>
        <p:txBody>
          <a:bodyPr wrap="square" rtlCol="0">
            <a:spAutoFit/>
          </a:bodyPr>
          <a:lstStyle/>
          <a:p>
            <a:r>
              <a:rPr lang="nl-NL" sz="1400" dirty="0">
                <a:solidFill>
                  <a:schemeClr val="tx2"/>
                </a:solidFill>
                <a:latin typeface="+mj-lt"/>
                <a:hlinkClick r:id="rId10"/>
              </a:rPr>
              <a:t>www.research4life.org</a:t>
            </a:r>
            <a:endParaRPr lang="nl-NL" sz="1400" dirty="0">
              <a:solidFill>
                <a:schemeClr val="tx2"/>
              </a:solidFill>
              <a:latin typeface="+mj-lt"/>
            </a:endParaRPr>
          </a:p>
          <a:p>
            <a:r>
              <a:rPr lang="nl-NL" sz="1400" dirty="0">
                <a:solidFill>
                  <a:schemeClr val="tx2"/>
                </a:solidFill>
                <a:latin typeface="+mj-lt"/>
                <a:hlinkClick r:id="rId11"/>
              </a:rPr>
              <a:t>R4L_partnership</a:t>
            </a:r>
            <a:endParaRPr lang="nl-NL" sz="1400" dirty="0">
              <a:solidFill>
                <a:schemeClr val="tx2"/>
              </a:solidFill>
              <a:latin typeface="+mj-lt"/>
            </a:endParaRPr>
          </a:p>
          <a:p>
            <a:r>
              <a:rPr lang="nl-NL" sz="1400" dirty="0">
                <a:solidFill>
                  <a:schemeClr val="tx2"/>
                </a:solidFill>
                <a:latin typeface="+mj-lt"/>
                <a:hlinkClick r:id="rId12"/>
              </a:rPr>
              <a:t>R4Lpartnership</a:t>
            </a:r>
            <a:endParaRPr lang="nl-NL" sz="1400" dirty="0">
              <a:solidFill>
                <a:schemeClr val="tx2"/>
              </a:solidFill>
              <a:latin typeface="+mj-lt"/>
            </a:endParaRPr>
          </a:p>
          <a:p>
            <a:r>
              <a:rPr lang="nl-NL" sz="1400" dirty="0">
                <a:solidFill>
                  <a:schemeClr val="tx2"/>
                </a:solidFill>
                <a:latin typeface="+mj-lt"/>
                <a:hlinkClick r:id="rId13"/>
              </a:rPr>
              <a:t>Research4Life</a:t>
            </a:r>
            <a:endParaRPr lang="nl-NL" sz="1400" dirty="0">
              <a:solidFill>
                <a:schemeClr val="tx2"/>
              </a:solidFill>
              <a:latin typeface="+mj-lt"/>
            </a:endParaRPr>
          </a:p>
        </p:txBody>
      </p:sp>
      <p:pic>
        <p:nvPicPr>
          <p:cNvPr id="21" name="Afbeelding 20">
            <a:extLst>
              <a:ext uri="{FF2B5EF4-FFF2-40B4-BE49-F238E27FC236}">
                <a16:creationId xmlns:a16="http://schemas.microsoft.com/office/drawing/2014/main" id="{182D40A2-FE48-4A6F-AF98-829E3844C97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0585" y="4609287"/>
            <a:ext cx="2268566" cy="75619"/>
          </a:xfrm>
          <a:prstGeom prst="rect">
            <a:avLst/>
          </a:prstGeom>
        </p:spPr>
      </p:pic>
      <p:pic>
        <p:nvPicPr>
          <p:cNvPr id="22" name="Afbeelding 21">
            <a:extLst>
              <a:ext uri="{FF2B5EF4-FFF2-40B4-BE49-F238E27FC236}">
                <a16:creationId xmlns:a16="http://schemas.microsoft.com/office/drawing/2014/main" id="{7637D4D8-08A1-4AEC-A39E-617121CDBA6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sp>
        <p:nvSpPr>
          <p:cNvPr id="19" name="Tijdelijke aanduiding voor titel 1">
            <a:extLst>
              <a:ext uri="{FF2B5EF4-FFF2-40B4-BE49-F238E27FC236}">
                <a16:creationId xmlns:a16="http://schemas.microsoft.com/office/drawing/2014/main" id="{3B362967-A6AD-476A-876F-E65C50D19176}"/>
              </a:ext>
            </a:extLst>
          </p:cNvPr>
          <p:cNvSpPr>
            <a:spLocks noGrp="1"/>
          </p:cNvSpPr>
          <p:nvPr>
            <p:ph type="title"/>
          </p:nvPr>
        </p:nvSpPr>
        <p:spPr>
          <a:xfrm>
            <a:off x="807984" y="3791125"/>
            <a:ext cx="10515600" cy="842006"/>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20" name="Tijdelijke aanduiding voor tekst 2">
            <a:extLst>
              <a:ext uri="{FF2B5EF4-FFF2-40B4-BE49-F238E27FC236}">
                <a16:creationId xmlns:a16="http://schemas.microsoft.com/office/drawing/2014/main" id="{646D2140-B8D1-4EC1-B95B-FA0CF0F57B01}"/>
              </a:ext>
            </a:extLst>
          </p:cNvPr>
          <p:cNvSpPr>
            <a:spLocks noGrp="1"/>
          </p:cNvSpPr>
          <p:nvPr>
            <p:ph idx="1" hasCustomPrompt="1"/>
          </p:nvPr>
        </p:nvSpPr>
        <p:spPr>
          <a:xfrm>
            <a:off x="807984" y="4873190"/>
            <a:ext cx="10515600" cy="635171"/>
          </a:xfrm>
          <a:prstGeom prst="rect">
            <a:avLst/>
          </a:prstGeom>
        </p:spPr>
        <p:txBody>
          <a:bodyPr vert="horz" lIns="91440" tIns="45720" rIns="91440" bIns="45720" rtlCol="0">
            <a:normAutofit/>
          </a:bodyPr>
          <a:lstStyle>
            <a:lvl1pPr marL="0" indent="0">
              <a:buNone/>
              <a:defRPr sz="2000">
                <a:solidFill>
                  <a:srgbClr val="898989"/>
                </a:solidFill>
              </a:defRPr>
            </a:lvl1pPr>
          </a:lstStyle>
          <a:p>
            <a:pPr lvl="0"/>
            <a:r>
              <a:rPr lang="nl-NL" dirty="0"/>
              <a:t>Klikken om de tekststijl van het model te bewerken</a:t>
            </a:r>
          </a:p>
        </p:txBody>
      </p:sp>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03368"/>
            <a:ext cx="12192000" cy="3393717"/>
          </a:xfrm>
          <a:prstGeom prst="rect">
            <a:avLst/>
          </a:prstGeom>
        </p:spPr>
      </p:pic>
    </p:spTree>
    <p:extLst>
      <p:ext uri="{BB962C8B-B14F-4D97-AF65-F5344CB8AC3E}">
        <p14:creationId xmlns:p14="http://schemas.microsoft.com/office/powerpoint/2010/main" val="231333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C8EB6D2-CF8C-4FE2-841A-1BA05EC5479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pic>
        <p:nvPicPr>
          <p:cNvPr id="11" name="Afbeelding 10">
            <a:extLst>
              <a:ext uri="{FF2B5EF4-FFF2-40B4-BE49-F238E27FC236}">
                <a16:creationId xmlns:a16="http://schemas.microsoft.com/office/drawing/2014/main" id="{189EA821-AB14-4AFA-875E-CB91069B1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585" y="4609287"/>
            <a:ext cx="2268566" cy="75619"/>
          </a:xfrm>
          <a:prstGeom prst="rect">
            <a:avLst/>
          </a:prstGeom>
        </p:spPr>
      </p:pic>
      <p:sp>
        <p:nvSpPr>
          <p:cNvPr id="12" name="Tijdelijke aanduiding voor titel 1">
            <a:extLst>
              <a:ext uri="{FF2B5EF4-FFF2-40B4-BE49-F238E27FC236}">
                <a16:creationId xmlns:a16="http://schemas.microsoft.com/office/drawing/2014/main" id="{B9AF5BBB-8013-4757-A3B1-AFE7817FDB6C}"/>
              </a:ext>
            </a:extLst>
          </p:cNvPr>
          <p:cNvSpPr>
            <a:spLocks noGrp="1"/>
          </p:cNvSpPr>
          <p:nvPr>
            <p:ph type="title"/>
          </p:nvPr>
        </p:nvSpPr>
        <p:spPr>
          <a:xfrm>
            <a:off x="807984" y="3791125"/>
            <a:ext cx="10515600" cy="842006"/>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13" name="Tijdelijke aanduiding voor tekst 2">
            <a:extLst>
              <a:ext uri="{FF2B5EF4-FFF2-40B4-BE49-F238E27FC236}">
                <a16:creationId xmlns:a16="http://schemas.microsoft.com/office/drawing/2014/main" id="{5F244039-D7CD-4181-A4FD-B1A0FA7C4556}"/>
              </a:ext>
            </a:extLst>
          </p:cNvPr>
          <p:cNvSpPr>
            <a:spLocks noGrp="1"/>
          </p:cNvSpPr>
          <p:nvPr>
            <p:ph idx="1" hasCustomPrompt="1"/>
          </p:nvPr>
        </p:nvSpPr>
        <p:spPr>
          <a:xfrm>
            <a:off x="807984" y="4873190"/>
            <a:ext cx="10515600" cy="635171"/>
          </a:xfrm>
          <a:prstGeom prst="rect">
            <a:avLst/>
          </a:prstGeom>
        </p:spPr>
        <p:txBody>
          <a:bodyPr vert="horz" lIns="91440" tIns="45720" rIns="91440" bIns="45720" rtlCol="0">
            <a:noAutofit/>
          </a:bodyPr>
          <a:lstStyle>
            <a:lvl1pPr marL="0" indent="0">
              <a:buNone/>
              <a:defRPr sz="2000" b="0">
                <a:solidFill>
                  <a:srgbClr val="898989"/>
                </a:solidFill>
              </a:defRPr>
            </a:lvl1pPr>
          </a:lstStyle>
          <a:p>
            <a:pPr lvl="0"/>
            <a:r>
              <a:rPr lang="nl-NL" dirty="0"/>
              <a:t>Klikken om de tekststijl van het model te bewerken</a:t>
            </a:r>
          </a:p>
        </p:txBody>
      </p:sp>
    </p:spTree>
    <p:extLst>
      <p:ext uri="{BB962C8B-B14F-4D97-AF65-F5344CB8AC3E}">
        <p14:creationId xmlns:p14="http://schemas.microsoft.com/office/powerpoint/2010/main" val="89016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0124"/>
            <a:ext cx="10515600" cy="4832751"/>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Tree>
    <p:extLst>
      <p:ext uri="{BB962C8B-B14F-4D97-AF65-F5344CB8AC3E}">
        <p14:creationId xmlns:p14="http://schemas.microsoft.com/office/powerpoint/2010/main" val="196783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9002"/>
            <a:ext cx="5257800" cy="4823874"/>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
        <p:nvSpPr>
          <p:cNvPr id="8" name="Tijdelijke aanduiding voor inhoud 2">
            <a:extLst>
              <a:ext uri="{FF2B5EF4-FFF2-40B4-BE49-F238E27FC236}">
                <a16:creationId xmlns:a16="http://schemas.microsoft.com/office/drawing/2014/main" id="{D62A7C84-DBA0-422B-BBE6-6F300FDF16E4}"/>
              </a:ext>
            </a:extLst>
          </p:cNvPr>
          <p:cNvSpPr>
            <a:spLocks noGrp="1"/>
          </p:cNvSpPr>
          <p:nvPr>
            <p:ph idx="10"/>
          </p:nvPr>
        </p:nvSpPr>
        <p:spPr>
          <a:xfrm>
            <a:off x="6096000" y="1669001"/>
            <a:ext cx="5257800" cy="4823873"/>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9212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9001"/>
            <a:ext cx="6710680" cy="4823873"/>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
        <p:nvSpPr>
          <p:cNvPr id="8" name="Tijdelijke aanduiding voor inhoud 2">
            <a:extLst>
              <a:ext uri="{FF2B5EF4-FFF2-40B4-BE49-F238E27FC236}">
                <a16:creationId xmlns:a16="http://schemas.microsoft.com/office/drawing/2014/main" id="{D62A7C84-DBA0-422B-BBE6-6F300FDF16E4}"/>
              </a:ext>
            </a:extLst>
          </p:cNvPr>
          <p:cNvSpPr>
            <a:spLocks noGrp="1"/>
          </p:cNvSpPr>
          <p:nvPr>
            <p:ph idx="10"/>
          </p:nvPr>
        </p:nvSpPr>
        <p:spPr>
          <a:xfrm>
            <a:off x="7548880" y="1669001"/>
            <a:ext cx="3804920" cy="4823874"/>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4171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en object">
  <p:cSld name="4_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70114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678B616-9E15-4065-9BB1-94BD1B7E3214}"/>
              </a:ext>
              <a:ext uri="{C183D7F6-B498-43B3-948B-1728B52AA6E4}">
                <adec:decorative xmlns:adec="http://schemas.microsoft.com/office/drawing/2017/decorative" val="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sp>
        <p:nvSpPr>
          <p:cNvPr id="11" name="Rechthoek 10">
            <a:extLst>
              <a:ext uri="{FF2B5EF4-FFF2-40B4-BE49-F238E27FC236}">
                <a16:creationId xmlns:a16="http://schemas.microsoft.com/office/drawing/2014/main" id="{A5FA4210-7CDD-4F9C-B173-EA4EB9476DDB}"/>
              </a:ext>
            </a:extLst>
          </p:cNvPr>
          <p:cNvSpPr/>
          <p:nvPr userDrawn="1"/>
        </p:nvSpPr>
        <p:spPr>
          <a:xfrm>
            <a:off x="0" y="0"/>
            <a:ext cx="12192000" cy="3994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15840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un.org/sustainabledevelopment/globalpartnerships/" TargetMode="External"/><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34.png"/><Relationship Id="rId4" Type="http://schemas.openxmlformats.org/officeDocument/2006/relationships/hyperlink" Target="https://www.un.org/sustainabledevelopment/inequality/" TargetMode="External"/><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hyperlink" Target="http://www.research4life.org/" TargetMode="Externa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CE97E-50C2-4C3E-8691-633A3ECA01D2}"/>
              </a:ext>
            </a:extLst>
          </p:cNvPr>
          <p:cNvSpPr>
            <a:spLocks noGrp="1"/>
          </p:cNvSpPr>
          <p:nvPr>
            <p:ph type="title"/>
          </p:nvPr>
        </p:nvSpPr>
        <p:spPr/>
        <p:txBody>
          <a:bodyPr/>
          <a:lstStyle/>
          <a:p>
            <a:r>
              <a:rPr lang="nl-NL" dirty="0"/>
              <a:t>Research4Life</a:t>
            </a:r>
          </a:p>
        </p:txBody>
      </p:sp>
      <p:sp>
        <p:nvSpPr>
          <p:cNvPr id="3" name="Tijdelijke aanduiding voor inhoud 2">
            <a:extLst>
              <a:ext uri="{FF2B5EF4-FFF2-40B4-BE49-F238E27FC236}">
                <a16:creationId xmlns:a16="http://schemas.microsoft.com/office/drawing/2014/main" id="{3EAF0442-B17F-4ACF-97CE-06C55EA162EB}"/>
              </a:ext>
            </a:extLst>
          </p:cNvPr>
          <p:cNvSpPr>
            <a:spLocks noGrp="1"/>
          </p:cNvSpPr>
          <p:nvPr>
            <p:ph idx="1"/>
          </p:nvPr>
        </p:nvSpPr>
        <p:spPr/>
        <p:txBody>
          <a:bodyPr/>
          <a:lstStyle/>
          <a:p>
            <a:r>
              <a:rPr lang="en-US" dirty="0"/>
              <a:t>Free or low-cost access to academic and professional content online</a:t>
            </a:r>
          </a:p>
        </p:txBody>
      </p:sp>
    </p:spTree>
    <p:extLst>
      <p:ext uri="{BB962C8B-B14F-4D97-AF65-F5344CB8AC3E}">
        <p14:creationId xmlns:p14="http://schemas.microsoft.com/office/powerpoint/2010/main" val="129514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EAEBCE7-82C8-494A-AC20-85FF7BE4B28C}"/>
              </a:ext>
            </a:extLst>
          </p:cNvPr>
          <p:cNvSpPr>
            <a:spLocks noGrp="1"/>
          </p:cNvSpPr>
          <p:nvPr>
            <p:ph type="title"/>
          </p:nvPr>
        </p:nvSpPr>
        <p:spPr/>
        <p:txBody>
          <a:bodyPr/>
          <a:lstStyle/>
          <a:p>
            <a:r>
              <a:rPr lang="nl-NL" dirty="0"/>
              <a:t>Access databases</a:t>
            </a:r>
          </a:p>
        </p:txBody>
      </p:sp>
      <p:sp>
        <p:nvSpPr>
          <p:cNvPr id="5" name="Tijdelijke aanduiding voor tekst 1">
            <a:extLst>
              <a:ext uri="{FF2B5EF4-FFF2-40B4-BE49-F238E27FC236}">
                <a16:creationId xmlns:a16="http://schemas.microsoft.com/office/drawing/2014/main" id="{280A299D-CD81-47DD-BBF3-B82F9D673D57}"/>
              </a:ext>
            </a:extLst>
          </p:cNvPr>
          <p:cNvSpPr txBox="1">
            <a:spLocks/>
          </p:cNvSpPr>
          <p:nvPr/>
        </p:nvSpPr>
        <p:spPr>
          <a:xfrm>
            <a:off x="835168" y="5497032"/>
            <a:ext cx="8270289" cy="69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endParaRPr lang="nl-NL" sz="2000" i="1" dirty="0">
              <a:solidFill>
                <a:schemeClr val="accent6">
                  <a:lumMod val="40000"/>
                  <a:lumOff val="60000"/>
                </a:schemeClr>
              </a:solidFill>
            </a:endParaRPr>
          </a:p>
        </p:txBody>
      </p:sp>
      <p:pic>
        <p:nvPicPr>
          <p:cNvPr id="6" name="Google Shape;233;p33"/>
          <p:cNvPicPr preferRelativeResize="0"/>
          <p:nvPr/>
        </p:nvPicPr>
        <p:blipFill rotWithShape="1">
          <a:blip r:embed="rId2">
            <a:alphaModFix/>
          </a:blip>
          <a:srcRect/>
          <a:stretch/>
        </p:blipFill>
        <p:spPr>
          <a:xfrm>
            <a:off x="2228976" y="1587446"/>
            <a:ext cx="7049299" cy="4434949"/>
          </a:xfrm>
          <a:prstGeom prst="rect">
            <a:avLst/>
          </a:prstGeom>
          <a:noFill/>
          <a:ln>
            <a:noFill/>
          </a:ln>
        </p:spPr>
      </p:pic>
      <p:pic>
        <p:nvPicPr>
          <p:cNvPr id="7" name="Google Shape;266;p35"/>
          <p:cNvPicPr preferRelativeResize="0"/>
          <p:nvPr/>
        </p:nvPicPr>
        <p:blipFill rotWithShape="1">
          <a:blip r:embed="rId3">
            <a:alphaModFix/>
          </a:blip>
          <a:srcRect/>
          <a:stretch/>
        </p:blipFill>
        <p:spPr>
          <a:xfrm>
            <a:off x="733551" y="1587446"/>
            <a:ext cx="1495425" cy="2257425"/>
          </a:xfrm>
          <a:prstGeom prst="rect">
            <a:avLst/>
          </a:prstGeom>
          <a:noFill/>
          <a:ln>
            <a:noFill/>
          </a:ln>
        </p:spPr>
      </p:pic>
      <p:sp>
        <p:nvSpPr>
          <p:cNvPr id="8" name="Oval 7"/>
          <p:cNvSpPr/>
          <p:nvPr/>
        </p:nvSpPr>
        <p:spPr>
          <a:xfrm>
            <a:off x="646776" y="2543418"/>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64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51368"/>
            <a:ext cx="9932604" cy="4510025"/>
          </a:xfrm>
          <a:prstGeom prst="rect">
            <a:avLst/>
          </a:prstGeom>
        </p:spPr>
      </p:pic>
      <p:sp>
        <p:nvSpPr>
          <p:cNvPr id="3" name="Titel 2">
            <a:extLst>
              <a:ext uri="{FF2B5EF4-FFF2-40B4-BE49-F238E27FC236}">
                <a16:creationId xmlns:a16="http://schemas.microsoft.com/office/drawing/2014/main" id="{BC35DF9B-6FB1-423B-8C6A-E14FF498C7C3}"/>
              </a:ext>
            </a:extLst>
          </p:cNvPr>
          <p:cNvSpPr>
            <a:spLocks noGrp="1"/>
          </p:cNvSpPr>
          <p:nvPr>
            <p:ph type="title"/>
          </p:nvPr>
        </p:nvSpPr>
        <p:spPr/>
        <p:txBody>
          <a:bodyPr/>
          <a:lstStyle/>
          <a:p>
            <a:r>
              <a:rPr lang="nl-NL" dirty="0"/>
              <a:t>Search on all content by keywords</a:t>
            </a:r>
          </a:p>
        </p:txBody>
      </p:sp>
      <p:sp>
        <p:nvSpPr>
          <p:cNvPr id="2" name="Oval 1"/>
          <p:cNvSpPr/>
          <p:nvPr/>
        </p:nvSpPr>
        <p:spPr>
          <a:xfrm>
            <a:off x="3697605" y="2851297"/>
            <a:ext cx="3884295" cy="5967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1603801" y="1551368"/>
            <a:ext cx="9749999" cy="4510025"/>
          </a:xfrm>
          <a:prstGeom prst="rect">
            <a:avLst/>
          </a:prstGeom>
        </p:spPr>
      </p:pic>
    </p:spTree>
    <p:extLst>
      <p:ext uri="{BB962C8B-B14F-4D97-AF65-F5344CB8AC3E}">
        <p14:creationId xmlns:p14="http://schemas.microsoft.com/office/powerpoint/2010/main" val="21724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554DF4B-1712-4066-93C2-93A9764F3C1A}"/>
              </a:ext>
            </a:extLst>
          </p:cNvPr>
          <p:cNvSpPr>
            <a:spLocks noGrp="1"/>
          </p:cNvSpPr>
          <p:nvPr>
            <p:ph idx="1"/>
          </p:nvPr>
        </p:nvSpPr>
        <p:spPr>
          <a:xfrm>
            <a:off x="838200" y="1554480"/>
            <a:ext cx="6645676" cy="4938395"/>
          </a:xfrm>
        </p:spPr>
        <p:txBody>
          <a:bodyPr/>
          <a:lstStyle/>
          <a:p>
            <a:pPr marL="50800" indent="0">
              <a:buNone/>
            </a:pPr>
            <a:r>
              <a:rPr lang="en-GB" sz="3200" i="1" dirty="0"/>
              <a:t>“We can’t always buy the latest books and journals, so Research4Life is really our only source of current information. It allows me to read what I need to read to be able to stay up to date.”</a:t>
            </a:r>
          </a:p>
          <a:p>
            <a:pPr marL="50800" indent="0">
              <a:buNone/>
            </a:pPr>
            <a:endParaRPr lang="en-GB" sz="3200" i="1" dirty="0"/>
          </a:p>
          <a:p>
            <a:pPr marL="50800" indent="0">
              <a:buNone/>
            </a:pPr>
            <a:endParaRPr lang="en-US" sz="3200" i="1" dirty="0"/>
          </a:p>
          <a:p>
            <a:pPr marL="5080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5080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Neurosurgeon Dr. </a:t>
            </a:r>
            <a:r>
              <a:rPr lang="en-US" sz="2400" dirty="0" err="1">
                <a:latin typeface="Open Sans" panose="020B0606030504020204" pitchFamily="34" charset="0"/>
                <a:ea typeface="Open Sans" panose="020B0606030504020204" pitchFamily="34" charset="0"/>
                <a:cs typeface="Open Sans" panose="020B0606030504020204" pitchFamily="34" charset="0"/>
              </a:rPr>
              <a:t>Pratyush</a:t>
            </a:r>
            <a:r>
              <a:rPr lang="en-US" sz="2400" dirty="0">
                <a:latin typeface="Open Sans" panose="020B0606030504020204" pitchFamily="34" charset="0"/>
                <a:ea typeface="Open Sans" panose="020B0606030504020204" pitchFamily="34" charset="0"/>
                <a:cs typeface="Open Sans" panose="020B0606030504020204" pitchFamily="34" charset="0"/>
              </a:rPr>
              <a:t> Shrestha from Nepal</a:t>
            </a:r>
            <a:endParaRPr lang="nl-NL" dirty="0"/>
          </a:p>
        </p:txBody>
      </p:sp>
      <p:sp>
        <p:nvSpPr>
          <p:cNvPr id="3" name="Titel 2">
            <a:extLst>
              <a:ext uri="{FF2B5EF4-FFF2-40B4-BE49-F238E27FC236}">
                <a16:creationId xmlns:a16="http://schemas.microsoft.com/office/drawing/2014/main" id="{8E190D54-5CFD-49D6-86EC-F7532BEB36F0}"/>
              </a:ext>
            </a:extLst>
          </p:cNvPr>
          <p:cNvSpPr>
            <a:spLocks noGrp="1"/>
          </p:cNvSpPr>
          <p:nvPr>
            <p:ph type="title"/>
          </p:nvPr>
        </p:nvSpPr>
        <p:spPr/>
        <p:txBody>
          <a:bodyPr/>
          <a:lstStyle/>
          <a:p>
            <a:r>
              <a:rPr lang="nl-NL" dirty="0"/>
              <a:t>How we make a </a:t>
            </a:r>
            <a:r>
              <a:rPr lang="nl-NL" dirty="0" err="1"/>
              <a:t>difference</a:t>
            </a: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876" y="1644073"/>
            <a:ext cx="3940848" cy="2955636"/>
          </a:xfrm>
          <a:prstGeom prst="rect">
            <a:avLst/>
          </a:prstGeom>
        </p:spPr>
      </p:pic>
    </p:spTree>
    <p:extLst>
      <p:ext uri="{BB962C8B-B14F-4D97-AF65-F5344CB8AC3E}">
        <p14:creationId xmlns:p14="http://schemas.microsoft.com/office/powerpoint/2010/main" val="142873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dirty="0">
                <a:latin typeface="Open Sans"/>
                <a:ea typeface="Open Sans"/>
                <a:cs typeface="Open Sans"/>
                <a:sym typeface="Open Sans"/>
              </a:rPr>
              <a:t>Research4Life is </a:t>
            </a:r>
            <a:r>
              <a:rPr lang="nl-NL" sz="2200" dirty="0" err="1">
                <a:latin typeface="Open Sans"/>
                <a:ea typeface="Open Sans"/>
                <a:cs typeface="Open Sans"/>
                <a:sym typeface="Open Sans"/>
              </a:rPr>
              <a:t>committed</a:t>
            </a:r>
            <a:r>
              <a:rPr lang="nl-NL" sz="2200" dirty="0">
                <a:latin typeface="Open Sans"/>
                <a:ea typeface="Open Sans"/>
                <a:cs typeface="Open Sans"/>
                <a:sym typeface="Open Sans"/>
              </a:rPr>
              <a:t> </a:t>
            </a:r>
            <a:r>
              <a:rPr lang="nl-NL" sz="2200" dirty="0" err="1">
                <a:latin typeface="Open Sans"/>
                <a:ea typeface="Open Sans"/>
                <a:cs typeface="Open Sans"/>
                <a:sym typeface="Open Sans"/>
              </a:rPr>
              <a:t>to</a:t>
            </a:r>
            <a:r>
              <a:rPr lang="nl-NL" sz="2200" dirty="0">
                <a:latin typeface="Open Sans"/>
                <a:ea typeface="Open Sans"/>
                <a:cs typeface="Open Sans"/>
                <a:sym typeface="Open Sans"/>
              </a:rPr>
              <a:t> </a:t>
            </a:r>
            <a:r>
              <a:rPr lang="nl-NL" sz="2200" dirty="0" err="1">
                <a:latin typeface="Open Sans"/>
                <a:ea typeface="Open Sans"/>
                <a:cs typeface="Open Sans"/>
                <a:sym typeface="Open Sans"/>
              </a:rPr>
              <a:t>the</a:t>
            </a:r>
            <a:r>
              <a:rPr lang="nl-NL" sz="2200" dirty="0">
                <a:latin typeface="Open Sans"/>
                <a:ea typeface="Open Sans"/>
                <a:cs typeface="Open Sans"/>
                <a:sym typeface="Open Sans"/>
              </a:rPr>
              <a:t> </a:t>
            </a:r>
            <a:r>
              <a:rPr lang="nl-NL" sz="2200" dirty="0" err="1">
                <a:latin typeface="Open Sans"/>
                <a:ea typeface="Open Sans"/>
                <a:cs typeface="Open Sans"/>
                <a:sym typeface="Open Sans"/>
              </a:rPr>
              <a:t>UN's</a:t>
            </a:r>
            <a:r>
              <a:rPr lang="nl-NL" sz="2200" dirty="0">
                <a:latin typeface="Open Sans"/>
                <a:ea typeface="Open Sans"/>
                <a:cs typeface="Open Sans"/>
                <a:sym typeface="Open Sans"/>
              </a:rPr>
              <a:t> </a:t>
            </a:r>
            <a:r>
              <a:rPr lang="nl-NL" sz="2200" u="sng" dirty="0">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dirty="0">
                <a:solidFill>
                  <a:srgbClr val="F49925"/>
                </a:solidFill>
                <a:latin typeface="Open Sans"/>
                <a:ea typeface="Open Sans"/>
                <a:cs typeface="Open Sans"/>
                <a:sym typeface="Open Sans"/>
              </a:rPr>
              <a:t>.</a:t>
            </a:r>
            <a:endParaRPr sz="2200" dirty="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dirty="0">
                <a:latin typeface="Open Sans"/>
                <a:ea typeface="Open Sans"/>
                <a:cs typeface="Open Sans"/>
                <a:sym typeface="Open Sans"/>
              </a:rPr>
              <a:t>Research4Life </a:t>
            </a:r>
            <a:r>
              <a:rPr lang="nl-NL" sz="2200" dirty="0" err="1">
                <a:latin typeface="Open Sans"/>
                <a:ea typeface="Open Sans"/>
                <a:cs typeface="Open Sans"/>
                <a:sym typeface="Open Sans"/>
              </a:rPr>
              <a:t>contributes</a:t>
            </a:r>
            <a:r>
              <a:rPr lang="nl-NL" sz="2200" dirty="0">
                <a:latin typeface="Open Sans"/>
                <a:ea typeface="Open Sans"/>
                <a:cs typeface="Open Sans"/>
                <a:sym typeface="Open Sans"/>
              </a:rPr>
              <a:t> </a:t>
            </a:r>
            <a:r>
              <a:rPr lang="nl-NL" sz="2200" dirty="0" err="1">
                <a:latin typeface="Open Sans"/>
                <a:ea typeface="Open Sans"/>
                <a:cs typeface="Open Sans"/>
                <a:sym typeface="Open Sans"/>
              </a:rPr>
              <a:t>to</a:t>
            </a:r>
            <a:r>
              <a:rPr lang="nl-NL" sz="2200" dirty="0">
                <a:latin typeface="Open Sans"/>
                <a:ea typeface="Open Sans"/>
                <a:cs typeface="Open Sans"/>
                <a:sym typeface="Open Sans"/>
              </a:rPr>
              <a:t> </a:t>
            </a:r>
            <a:r>
              <a:rPr lang="nl-NL" sz="2200" dirty="0" err="1">
                <a:latin typeface="Open Sans"/>
                <a:ea typeface="Open Sans"/>
                <a:cs typeface="Open Sans"/>
                <a:sym typeface="Open Sans"/>
              </a:rPr>
              <a:t>the</a:t>
            </a:r>
            <a:r>
              <a:rPr lang="nl-NL" sz="2200" dirty="0">
                <a:latin typeface="Open Sans"/>
                <a:ea typeface="Open Sans"/>
                <a:cs typeface="Open Sans"/>
                <a:sym typeface="Open Sans"/>
              </a:rPr>
              <a:t> United Nations Decade of Action </a:t>
            </a:r>
            <a:r>
              <a:rPr lang="nl-NL" sz="2200" dirty="0" err="1">
                <a:latin typeface="Open Sans"/>
                <a:ea typeface="Open Sans"/>
                <a:cs typeface="Open Sans"/>
                <a:sym typeface="Open Sans"/>
              </a:rPr>
              <a:t>by</a:t>
            </a:r>
            <a:r>
              <a:rPr lang="nl-NL" sz="2200" dirty="0">
                <a:latin typeface="Open Sans"/>
                <a:ea typeface="Open Sans"/>
                <a:cs typeface="Open Sans"/>
                <a:sym typeface="Open Sans"/>
              </a:rPr>
              <a:t> </a:t>
            </a:r>
            <a:r>
              <a:rPr lang="nl-NL" sz="2200" dirty="0" err="1">
                <a:latin typeface="Open Sans"/>
                <a:ea typeface="Open Sans"/>
                <a:cs typeface="Open Sans"/>
                <a:sym typeface="Open Sans"/>
              </a:rPr>
              <a:t>increasing</a:t>
            </a:r>
            <a:r>
              <a:rPr lang="nl-NL" sz="2200" dirty="0">
                <a:latin typeface="Open Sans"/>
                <a:ea typeface="Open Sans"/>
                <a:cs typeface="Open Sans"/>
                <a:sym typeface="Open Sans"/>
              </a:rPr>
              <a:t> research </a:t>
            </a:r>
            <a:r>
              <a:rPr lang="nl-NL" sz="2200" dirty="0" err="1">
                <a:latin typeface="Open Sans"/>
                <a:ea typeface="Open Sans"/>
                <a:cs typeface="Open Sans"/>
                <a:sym typeface="Open Sans"/>
              </a:rPr>
              <a:t>participation</a:t>
            </a:r>
            <a:r>
              <a:rPr lang="nl-NL" sz="2200" dirty="0">
                <a:latin typeface="Open Sans"/>
                <a:ea typeface="Open Sans"/>
                <a:cs typeface="Open Sans"/>
                <a:sym typeface="Open Sans"/>
              </a:rPr>
              <a:t> </a:t>
            </a:r>
            <a:r>
              <a:rPr lang="nl-NL" sz="2200" dirty="0" err="1">
                <a:latin typeface="Open Sans"/>
                <a:ea typeface="Open Sans"/>
                <a:cs typeface="Open Sans"/>
                <a:sym typeface="Open Sans"/>
              </a:rPr>
              <a:t>from</a:t>
            </a:r>
            <a:r>
              <a:rPr lang="nl-NL" sz="2200" dirty="0">
                <a:latin typeface="Open Sans"/>
                <a:ea typeface="Open Sans"/>
                <a:cs typeface="Open Sans"/>
                <a:sym typeface="Open Sans"/>
              </a:rPr>
              <a:t> </a:t>
            </a:r>
            <a:r>
              <a:rPr lang="nl-NL" sz="2200" dirty="0" err="1">
                <a:latin typeface="Open Sans"/>
                <a:ea typeface="Open Sans"/>
                <a:cs typeface="Open Sans"/>
                <a:sym typeface="Open Sans"/>
              </a:rPr>
              <a:t>the</a:t>
            </a:r>
            <a:r>
              <a:rPr lang="nl-NL" sz="2200" dirty="0">
                <a:latin typeface="Open Sans"/>
                <a:ea typeface="Open Sans"/>
                <a:cs typeface="Open Sans"/>
                <a:sym typeface="Open Sans"/>
              </a:rPr>
              <a:t> Global South. </a:t>
            </a:r>
            <a:endParaRPr sz="2200" dirty="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dirty="0">
                <a:latin typeface="Open Sans"/>
                <a:ea typeface="Open Sans"/>
                <a:cs typeface="Open Sans"/>
                <a:sym typeface="Open Sans"/>
              </a:rPr>
              <a:t>The recent Strategic Plan </a:t>
            </a:r>
            <a:r>
              <a:rPr lang="nl-NL" sz="2200" dirty="0" err="1">
                <a:latin typeface="Open Sans"/>
                <a:ea typeface="Open Sans"/>
                <a:cs typeface="Open Sans"/>
                <a:sym typeface="Open Sans"/>
              </a:rPr>
              <a:t>to</a:t>
            </a:r>
            <a:r>
              <a:rPr lang="nl-NL" sz="2200" dirty="0">
                <a:latin typeface="Open Sans"/>
                <a:ea typeface="Open Sans"/>
                <a:cs typeface="Open Sans"/>
                <a:sym typeface="Open Sans"/>
              </a:rPr>
              <a:t> 2030 </a:t>
            </a:r>
            <a:r>
              <a:rPr lang="nl-NL" sz="2200" dirty="0" err="1">
                <a:latin typeface="Open Sans"/>
                <a:ea typeface="Open Sans"/>
                <a:cs typeface="Open Sans"/>
                <a:sym typeface="Open Sans"/>
              </a:rPr>
              <a:t>focuses</a:t>
            </a:r>
            <a:r>
              <a:rPr lang="nl-NL" sz="2200" dirty="0">
                <a:latin typeface="Open Sans"/>
                <a:ea typeface="Open Sans"/>
                <a:cs typeface="Open Sans"/>
                <a:sym typeface="Open Sans"/>
              </a:rPr>
              <a:t> on </a:t>
            </a:r>
            <a:r>
              <a:rPr lang="nl-NL" sz="2200" dirty="0" err="1">
                <a:latin typeface="Open Sans"/>
                <a:ea typeface="Open Sans"/>
                <a:cs typeface="Open Sans"/>
                <a:sym typeface="Open Sans"/>
              </a:rPr>
              <a:t>inclusion</a:t>
            </a:r>
            <a:r>
              <a:rPr lang="nl-NL" sz="2200" dirty="0">
                <a:latin typeface="Open Sans"/>
                <a:ea typeface="Open Sans"/>
                <a:cs typeface="Open Sans"/>
                <a:sym typeface="Open Sans"/>
              </a:rPr>
              <a:t> </a:t>
            </a:r>
            <a:r>
              <a:rPr lang="nl-NL" sz="2200" dirty="0" err="1">
                <a:latin typeface="Open Sans"/>
                <a:ea typeface="Open Sans"/>
                <a:cs typeface="Open Sans"/>
                <a:sym typeface="Open Sans"/>
              </a:rPr>
              <a:t>and</a:t>
            </a:r>
            <a:r>
              <a:rPr lang="nl-NL" sz="2200" dirty="0">
                <a:latin typeface="Open Sans"/>
                <a:ea typeface="Open Sans"/>
                <a:cs typeface="Open Sans"/>
                <a:sym typeface="Open Sans"/>
              </a:rPr>
              <a:t> </a:t>
            </a:r>
            <a:r>
              <a:rPr lang="nl-NL" sz="2200" dirty="0" err="1">
                <a:latin typeface="Open Sans"/>
                <a:ea typeface="Open Sans"/>
                <a:cs typeface="Open Sans"/>
                <a:sym typeface="Open Sans"/>
              </a:rPr>
              <a:t>equity</a:t>
            </a:r>
            <a:r>
              <a:rPr lang="nl-NL" sz="2200" dirty="0">
                <a:latin typeface="Open Sans"/>
                <a:ea typeface="Open Sans"/>
                <a:cs typeface="Open Sans"/>
                <a:sym typeface="Open Sans"/>
              </a:rPr>
              <a:t> in </a:t>
            </a:r>
            <a:r>
              <a:rPr lang="nl-NL" sz="2200" dirty="0" err="1">
                <a:latin typeface="Open Sans"/>
                <a:ea typeface="Open Sans"/>
                <a:cs typeface="Open Sans"/>
                <a:sym typeface="Open Sans"/>
              </a:rPr>
              <a:t>the</a:t>
            </a:r>
            <a:r>
              <a:rPr lang="nl-NL" sz="2200" dirty="0">
                <a:latin typeface="Open Sans"/>
                <a:ea typeface="Open Sans"/>
                <a:cs typeface="Open Sans"/>
                <a:sym typeface="Open Sans"/>
              </a:rPr>
              <a:t> </a:t>
            </a:r>
            <a:r>
              <a:rPr lang="nl-NL" sz="2200" dirty="0" err="1">
                <a:latin typeface="Open Sans"/>
                <a:ea typeface="Open Sans"/>
                <a:cs typeface="Open Sans"/>
                <a:sym typeface="Open Sans"/>
              </a:rPr>
              <a:t>global</a:t>
            </a:r>
            <a:r>
              <a:rPr lang="nl-NL" sz="2200" dirty="0">
                <a:latin typeface="Open Sans"/>
                <a:ea typeface="Open Sans"/>
                <a:cs typeface="Open Sans"/>
                <a:sym typeface="Open Sans"/>
              </a:rPr>
              <a:t> research community, </a:t>
            </a:r>
            <a:r>
              <a:rPr lang="nl-NL" sz="2200" dirty="0" err="1">
                <a:latin typeface="Open Sans"/>
                <a:ea typeface="Open Sans"/>
                <a:cs typeface="Open Sans"/>
                <a:sym typeface="Open Sans"/>
              </a:rPr>
              <a:t>supporting</a:t>
            </a:r>
            <a:r>
              <a:rPr lang="nl-NL" sz="2200" dirty="0">
                <a:latin typeface="Open Sans"/>
                <a:ea typeface="Open Sans"/>
                <a:cs typeface="Open Sans"/>
                <a:sym typeface="Open Sans"/>
              </a:rPr>
              <a:t> </a:t>
            </a:r>
            <a:r>
              <a:rPr lang="nl-NL" sz="2200" dirty="0" err="1">
                <a:latin typeface="Open Sans"/>
                <a:ea typeface="Open Sans"/>
                <a:cs typeface="Open Sans"/>
                <a:sym typeface="Open Sans"/>
              </a:rPr>
              <a:t>the</a:t>
            </a:r>
            <a:r>
              <a:rPr lang="nl-NL" sz="2200" dirty="0">
                <a:latin typeface="Open Sans"/>
                <a:ea typeface="Open Sans"/>
                <a:cs typeface="Open Sans"/>
                <a:sym typeface="Open Sans"/>
              </a:rPr>
              <a:t> </a:t>
            </a:r>
            <a:r>
              <a:rPr lang="nl-NL" sz="2200" dirty="0" err="1">
                <a:latin typeface="Open Sans"/>
                <a:ea typeface="Open Sans"/>
                <a:cs typeface="Open Sans"/>
                <a:sym typeface="Open Sans"/>
              </a:rPr>
              <a:t>creation</a:t>
            </a:r>
            <a:r>
              <a:rPr lang="nl-NL" sz="2200" dirty="0">
                <a:latin typeface="Open Sans"/>
                <a:ea typeface="Open Sans"/>
                <a:cs typeface="Open Sans"/>
                <a:sym typeface="Open Sans"/>
              </a:rPr>
              <a:t> of </a:t>
            </a:r>
            <a:r>
              <a:rPr lang="nl-NL" sz="2200" dirty="0" err="1">
                <a:latin typeface="Open Sans"/>
                <a:ea typeface="Open Sans"/>
                <a:cs typeface="Open Sans"/>
                <a:sym typeface="Open Sans"/>
              </a:rPr>
              <a:t>an</a:t>
            </a:r>
            <a:r>
              <a:rPr lang="nl-NL" sz="2200" dirty="0">
                <a:latin typeface="Open Sans"/>
                <a:ea typeface="Open Sans"/>
                <a:cs typeface="Open Sans"/>
                <a:sym typeface="Open Sans"/>
              </a:rPr>
              <a:t> even </a:t>
            </a:r>
            <a:r>
              <a:rPr lang="nl-NL" sz="2200" dirty="0" err="1">
                <a:latin typeface="Open Sans"/>
                <a:ea typeface="Open Sans"/>
                <a:cs typeface="Open Sans"/>
                <a:sym typeface="Open Sans"/>
              </a:rPr>
              <a:t>richer</a:t>
            </a:r>
            <a:r>
              <a:rPr lang="nl-NL" sz="2200" dirty="0">
                <a:latin typeface="Open Sans"/>
                <a:ea typeface="Open Sans"/>
                <a:cs typeface="Open Sans"/>
                <a:sym typeface="Open Sans"/>
              </a:rPr>
              <a:t> body of research </a:t>
            </a:r>
            <a:r>
              <a:rPr lang="nl-NL" sz="2200" dirty="0" err="1">
                <a:latin typeface="Open Sans"/>
                <a:ea typeface="Open Sans"/>
                <a:cs typeface="Open Sans"/>
                <a:sym typeface="Open Sans"/>
              </a:rPr>
              <a:t>which</a:t>
            </a:r>
            <a:r>
              <a:rPr lang="nl-NL" sz="2200" dirty="0">
                <a:latin typeface="Open Sans"/>
                <a:ea typeface="Open Sans"/>
                <a:cs typeface="Open Sans"/>
                <a:sym typeface="Open Sans"/>
              </a:rPr>
              <a:t> </a:t>
            </a:r>
            <a:r>
              <a:rPr lang="nl-NL" sz="2200" dirty="0" err="1">
                <a:latin typeface="Open Sans"/>
                <a:ea typeface="Open Sans"/>
                <a:cs typeface="Open Sans"/>
                <a:sym typeface="Open Sans"/>
              </a:rPr>
              <a:t>will</a:t>
            </a:r>
            <a:r>
              <a:rPr lang="nl-NL" sz="2200" dirty="0">
                <a:latin typeface="Open Sans"/>
                <a:ea typeface="Open Sans"/>
                <a:cs typeface="Open Sans"/>
                <a:sym typeface="Open Sans"/>
              </a:rPr>
              <a:t> help </a:t>
            </a:r>
            <a:r>
              <a:rPr lang="nl-NL" sz="2200" dirty="0" err="1">
                <a:latin typeface="Open Sans"/>
                <a:ea typeface="Open Sans"/>
                <a:cs typeface="Open Sans"/>
                <a:sym typeface="Open Sans"/>
              </a:rPr>
              <a:t>to</a:t>
            </a:r>
            <a:r>
              <a:rPr lang="nl-NL" sz="2200" dirty="0">
                <a:latin typeface="Open Sans"/>
                <a:ea typeface="Open Sans"/>
                <a:cs typeface="Open Sans"/>
                <a:sym typeface="Open Sans"/>
              </a:rPr>
              <a:t> advance </a:t>
            </a:r>
            <a:r>
              <a:rPr lang="nl-NL" sz="2200" dirty="0" err="1">
                <a:latin typeface="Open Sans"/>
                <a:ea typeface="Open Sans"/>
                <a:cs typeface="Open Sans"/>
                <a:sym typeface="Open Sans"/>
              </a:rPr>
              <a:t>the</a:t>
            </a:r>
            <a:r>
              <a:rPr lang="nl-NL" sz="2200" dirty="0">
                <a:latin typeface="Open Sans"/>
                <a:ea typeface="Open Sans"/>
                <a:cs typeface="Open Sans"/>
                <a:sym typeface="Open Sans"/>
              </a:rPr>
              <a:t> </a:t>
            </a:r>
            <a:r>
              <a:rPr lang="nl-NL" sz="2200" b="1" dirty="0" err="1">
                <a:latin typeface="Open Sans"/>
                <a:ea typeface="Open Sans"/>
                <a:cs typeface="Open Sans"/>
                <a:sym typeface="Open Sans"/>
              </a:rPr>
              <a:t>Sustainable</a:t>
            </a:r>
            <a:r>
              <a:rPr lang="nl-NL" sz="2200" b="1" dirty="0">
                <a:latin typeface="Open Sans"/>
                <a:ea typeface="Open Sans"/>
                <a:cs typeface="Open Sans"/>
                <a:sym typeface="Open Sans"/>
              </a:rPr>
              <a:t> Development Goals</a:t>
            </a:r>
            <a:r>
              <a:rPr lang="nl-NL" sz="2200" dirty="0">
                <a:latin typeface="Open Sans"/>
                <a:ea typeface="Open Sans"/>
                <a:cs typeface="Open Sans"/>
                <a:sym typeface="Open Sans"/>
              </a:rPr>
              <a:t>.</a:t>
            </a:r>
            <a:endParaRPr sz="2200" dirty="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indent="0">
              <a:buSzPts val="2400"/>
              <a:buNone/>
            </a:pPr>
            <a:r>
              <a:rPr lang="nl-NL" sz="2200" dirty="0">
                <a:latin typeface="Open Sans"/>
                <a:ea typeface="Open Sans"/>
                <a:cs typeface="Open Sans"/>
                <a:sym typeface="Open Sans"/>
              </a:rPr>
              <a:t>Research4Life offers </a:t>
            </a:r>
            <a:r>
              <a:rPr lang="nl-NL" sz="2200" dirty="0" err="1">
                <a:latin typeface="Open Sans"/>
                <a:ea typeface="Open Sans"/>
                <a:cs typeface="Open Sans"/>
                <a:sym typeface="Open Sans"/>
              </a:rPr>
              <a:t>our</a:t>
            </a:r>
            <a:r>
              <a:rPr lang="nl-NL" sz="2200" dirty="0">
                <a:latin typeface="Open Sans"/>
                <a:ea typeface="Open Sans"/>
                <a:cs typeface="Open Sans"/>
                <a:sym typeface="Open Sans"/>
              </a:rPr>
              <a:t> partners, users </a:t>
            </a:r>
            <a:r>
              <a:rPr lang="nl-NL" sz="2200" dirty="0" err="1">
                <a:latin typeface="Open Sans"/>
                <a:ea typeface="Open Sans"/>
                <a:cs typeface="Open Sans"/>
                <a:sym typeface="Open Sans"/>
              </a:rPr>
              <a:t>and</a:t>
            </a:r>
            <a:r>
              <a:rPr lang="nl-NL" sz="2200" dirty="0">
                <a:latin typeface="Open Sans"/>
                <a:ea typeface="Open Sans"/>
                <a:cs typeface="Open Sans"/>
                <a:sym typeface="Open Sans"/>
              </a:rPr>
              <a:t> supporters </a:t>
            </a:r>
            <a:r>
              <a:rPr lang="nl-NL" sz="2200" dirty="0" err="1">
                <a:latin typeface="Open Sans"/>
                <a:ea typeface="Open Sans"/>
                <a:cs typeface="Open Sans"/>
                <a:sym typeface="Open Sans"/>
              </a:rPr>
              <a:t>the</a:t>
            </a:r>
            <a:r>
              <a:rPr lang="nl-NL" sz="2200" dirty="0">
                <a:latin typeface="Open Sans"/>
                <a:ea typeface="Open Sans"/>
                <a:cs typeface="Open Sans"/>
                <a:sym typeface="Open Sans"/>
              </a:rPr>
              <a:t> opportunity </a:t>
            </a:r>
            <a:r>
              <a:rPr lang="nl-NL" sz="2200" dirty="0" err="1">
                <a:latin typeface="Open Sans"/>
                <a:ea typeface="Open Sans"/>
                <a:cs typeface="Open Sans"/>
                <a:sym typeface="Open Sans"/>
              </a:rPr>
              <a:t>to</a:t>
            </a:r>
            <a:r>
              <a:rPr lang="nl-NL" sz="2200" dirty="0">
                <a:latin typeface="Open Sans"/>
                <a:ea typeface="Open Sans"/>
                <a:cs typeface="Open Sans"/>
                <a:sym typeface="Open Sans"/>
              </a:rPr>
              <a:t> </a:t>
            </a:r>
            <a:r>
              <a:rPr lang="nl-NL" sz="2200" dirty="0" err="1">
                <a:latin typeface="Open Sans"/>
                <a:ea typeface="Open Sans"/>
                <a:cs typeface="Open Sans"/>
                <a:sym typeface="Open Sans"/>
              </a:rPr>
              <a:t>contribute</a:t>
            </a:r>
            <a:r>
              <a:rPr lang="nl-NL" sz="2200" dirty="0">
                <a:latin typeface="Open Sans"/>
                <a:ea typeface="Open Sans"/>
                <a:cs typeface="Open Sans"/>
                <a:sym typeface="Open Sans"/>
              </a:rPr>
              <a:t> </a:t>
            </a:r>
            <a:r>
              <a:rPr lang="nl-NL" sz="2200" dirty="0" err="1">
                <a:latin typeface="Open Sans"/>
                <a:ea typeface="Open Sans"/>
                <a:cs typeface="Open Sans"/>
                <a:sym typeface="Open Sans"/>
              </a:rPr>
              <a:t>to</a:t>
            </a:r>
            <a:r>
              <a:rPr lang="nl-NL" sz="2200" dirty="0">
                <a:latin typeface="Open Sans"/>
                <a:ea typeface="Open Sans"/>
                <a:cs typeface="Open Sans"/>
                <a:sym typeface="Open Sans"/>
              </a:rPr>
              <a:t> </a:t>
            </a:r>
            <a:r>
              <a:rPr lang="nl-NL" sz="2200" dirty="0" err="1">
                <a:latin typeface="Open Sans"/>
                <a:ea typeface="Open Sans"/>
                <a:cs typeface="Open Sans"/>
                <a:sym typeface="Open Sans"/>
              </a:rPr>
              <a:t>the</a:t>
            </a:r>
            <a:r>
              <a:rPr lang="nl-NL" sz="2200" dirty="0">
                <a:latin typeface="Open Sans"/>
                <a:ea typeface="Open Sans"/>
                <a:cs typeface="Open Sans"/>
                <a:sym typeface="Open Sans"/>
              </a:rPr>
              <a:t> </a:t>
            </a:r>
            <a:r>
              <a:rPr lang="nl-NL" sz="2200" dirty="0" err="1">
                <a:latin typeface="Open Sans"/>
                <a:ea typeface="Open Sans"/>
                <a:cs typeface="Open Sans"/>
                <a:sym typeface="Open Sans"/>
              </a:rPr>
              <a:t>creation</a:t>
            </a:r>
            <a:r>
              <a:rPr lang="nl-NL" sz="2200" dirty="0">
                <a:latin typeface="Open Sans"/>
                <a:ea typeface="Open Sans"/>
                <a:cs typeface="Open Sans"/>
                <a:sym typeface="Open Sans"/>
              </a:rPr>
              <a:t> of a diverse. </a:t>
            </a:r>
            <a:r>
              <a:rPr lang="nl-NL" sz="2200" dirty="0" err="1">
                <a:latin typeface="Open Sans"/>
                <a:ea typeface="Open Sans"/>
                <a:cs typeface="Open Sans"/>
                <a:sym typeface="Open Sans"/>
              </a:rPr>
              <a:t>inclusive</a:t>
            </a:r>
            <a:r>
              <a:rPr lang="nl-NL" sz="2200" dirty="0">
                <a:latin typeface="Open Sans"/>
                <a:ea typeface="Open Sans"/>
                <a:cs typeface="Open Sans"/>
                <a:sym typeface="Open Sans"/>
              </a:rPr>
              <a:t> </a:t>
            </a:r>
            <a:r>
              <a:rPr lang="nl-NL" sz="2200" dirty="0" err="1">
                <a:latin typeface="Open Sans"/>
                <a:ea typeface="Open Sans"/>
                <a:cs typeface="Open Sans"/>
                <a:sym typeface="Open Sans"/>
              </a:rPr>
              <a:t>and</a:t>
            </a:r>
            <a:r>
              <a:rPr lang="nl-NL" sz="2200" dirty="0">
                <a:latin typeface="Open Sans"/>
                <a:ea typeface="Open Sans"/>
                <a:cs typeface="Open Sans"/>
                <a:sym typeface="Open Sans"/>
              </a:rPr>
              <a:t> </a:t>
            </a:r>
            <a:r>
              <a:rPr lang="nl-NL" sz="2200" dirty="0" err="1">
                <a:latin typeface="Open Sans"/>
                <a:ea typeface="Open Sans"/>
                <a:cs typeface="Open Sans"/>
                <a:sym typeface="Open Sans"/>
              </a:rPr>
              <a:t>equitable</a:t>
            </a:r>
            <a:r>
              <a:rPr lang="nl-NL" sz="2200" dirty="0"/>
              <a:t> </a:t>
            </a:r>
            <a:r>
              <a:rPr lang="nl-NL" sz="2200" dirty="0">
                <a:latin typeface="Open Sans"/>
                <a:ea typeface="Open Sans"/>
                <a:cs typeface="Open Sans"/>
                <a:sym typeface="Open Sans"/>
              </a:rPr>
              <a:t>research </a:t>
            </a:r>
            <a:r>
              <a:rPr lang="nl-NL" sz="2200" dirty="0" err="1">
                <a:latin typeface="Open Sans"/>
                <a:ea typeface="Open Sans"/>
                <a:cs typeface="Open Sans"/>
                <a:sym typeface="Open Sans"/>
              </a:rPr>
              <a:t>ecosystem</a:t>
            </a:r>
            <a:r>
              <a:rPr lang="nl-NL" sz="2200" dirty="0">
                <a:latin typeface="Open Sans"/>
                <a:ea typeface="Open Sans"/>
                <a:cs typeface="Open Sans"/>
                <a:sym typeface="Open Sans"/>
              </a:rPr>
              <a:t> </a:t>
            </a:r>
            <a:r>
              <a:rPr lang="nl-NL" sz="2200" dirty="0" err="1">
                <a:latin typeface="Open Sans"/>
                <a:ea typeface="Open Sans"/>
                <a:cs typeface="Open Sans"/>
                <a:sym typeface="Open Sans"/>
              </a:rPr>
              <a:t>for</a:t>
            </a:r>
            <a:r>
              <a:rPr lang="nl-NL" sz="2200" dirty="0">
                <a:latin typeface="Open Sans"/>
                <a:ea typeface="Open Sans"/>
                <a:cs typeface="Open Sans"/>
                <a:sym typeface="Open Sans"/>
              </a:rPr>
              <a:t> </a:t>
            </a:r>
            <a:r>
              <a:rPr lang="nl-NL" sz="2200" dirty="0" err="1">
                <a:latin typeface="Open Sans"/>
                <a:ea typeface="Open Sans"/>
                <a:cs typeface="Open Sans"/>
                <a:sym typeface="Open Sans"/>
              </a:rPr>
              <a:t>all</a:t>
            </a:r>
            <a:r>
              <a:rPr lang="nl-NL" sz="2200" dirty="0">
                <a:latin typeface="Open Sans"/>
                <a:ea typeface="Open Sans"/>
                <a:cs typeface="Open Sans"/>
                <a:sym typeface="Open Sans"/>
              </a:rPr>
              <a:t>.</a:t>
            </a:r>
            <a:r>
              <a:rPr lang="nl-NL" sz="2200" dirty="0"/>
              <a:t> </a:t>
            </a:r>
            <a:endParaRPr sz="2200" u="sng" dirty="0">
              <a:latin typeface="Open Sans"/>
              <a:ea typeface="Open Sans"/>
              <a:cs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838200" y="427730"/>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extLst>
      <p:ext uri="{BB962C8B-B14F-4D97-AF65-F5344CB8AC3E}">
        <p14:creationId xmlns:p14="http://schemas.microsoft.com/office/powerpoint/2010/main" val="134654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nl-NL" sz="2000" dirty="0">
                <a:solidFill>
                  <a:schemeClr val="dk2"/>
                </a:solidFill>
                <a:latin typeface="Open Sans"/>
                <a:ea typeface="Open Sans"/>
                <a:cs typeface="Open Sans"/>
                <a:sym typeface="Open Sans"/>
              </a:rPr>
              <a:t>Our unique public-private structure allows us to work effectively in alignment with</a:t>
            </a:r>
            <a:r>
              <a:rPr lang="nl-NL" sz="2000" dirty="0">
                <a:solidFill>
                  <a:srgbClr val="333333"/>
                </a:solidFill>
                <a:latin typeface="Open Sans"/>
                <a:ea typeface="Open Sans"/>
                <a:cs typeface="Open Sans"/>
                <a:sym typeface="Open Sans"/>
              </a:rPr>
              <a:t>  </a:t>
            </a:r>
            <a:r>
              <a:rPr lang="nl-NL" sz="2000" u="sng" dirty="0">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Partnership for the Goals </a:t>
            </a:r>
            <a:r>
              <a:rPr lang="nl-NL" sz="2000" dirty="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dirty="0">
                <a:solidFill>
                  <a:srgbClr val="333333"/>
                </a:solidFill>
                <a:latin typeface="Open Sans"/>
                <a:ea typeface="Open Sans"/>
                <a:cs typeface="Open Sans"/>
                <a:sym typeface="Open Sans"/>
              </a:rPr>
              <a:t> advance </a:t>
            </a:r>
            <a:r>
              <a:rPr lang="nl-NL" sz="2000" u="sng" dirty="0">
                <a:solidFill>
                  <a:srgbClr val="F8981D"/>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SDG10</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Reduced Inequalities </a:t>
            </a:r>
            <a:r>
              <a:rPr lang="nl-NL" sz="2000" dirty="0">
                <a:solidFill>
                  <a:schemeClr val="dk2"/>
                </a:solidFill>
                <a:latin typeface="Open Sans"/>
                <a:ea typeface="Open Sans"/>
                <a:cs typeface="Open Sans"/>
                <a:sym typeface="Open Sans"/>
              </a:rPr>
              <a:t>within and among countries.</a:t>
            </a:r>
            <a:endParaRPr dirty="0"/>
          </a:p>
          <a:p>
            <a:pPr marL="76200" lvl="0" indent="0" algn="just" rtl="0">
              <a:lnSpc>
                <a:spcPct val="90000"/>
              </a:lnSpc>
              <a:spcBef>
                <a:spcPts val="1000"/>
              </a:spcBef>
              <a:spcAft>
                <a:spcPts val="0"/>
              </a:spcAft>
              <a:buClr>
                <a:schemeClr val="dk1"/>
              </a:buClr>
              <a:buSzPts val="2400"/>
              <a:buNone/>
            </a:pPr>
            <a:r>
              <a:rPr lang="nl-NL" sz="2000" dirty="0">
                <a:solidFill>
                  <a:schemeClr val="dk2"/>
                </a:solidFill>
                <a:latin typeface="Open Sans"/>
                <a:ea typeface="Open Sans"/>
                <a:cs typeface="Open Sans"/>
                <a:sym typeface="Open Sans"/>
              </a:rPr>
              <a:t>While our activities directly and indirectly support all the SDGs such as </a:t>
            </a:r>
            <a:r>
              <a:rPr lang="nl-NL" sz="2000" b="1" dirty="0">
                <a:solidFill>
                  <a:schemeClr val="dk2"/>
                </a:solidFill>
                <a:latin typeface="Open Sans"/>
                <a:ea typeface="Open Sans"/>
                <a:cs typeface="Open Sans"/>
                <a:sym typeface="Open Sans"/>
              </a:rPr>
              <a:t>Good</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health and Wellbeing, Zero Hunger, Clean Water and Sanitation; Industry, Innovation and Infrastructure </a:t>
            </a:r>
            <a:r>
              <a:rPr lang="nl-NL" sz="2000" dirty="0">
                <a:solidFill>
                  <a:schemeClr val="dk2"/>
                </a:solidFill>
                <a:latin typeface="Open Sans"/>
                <a:ea typeface="Open Sans"/>
                <a:cs typeface="Open Sans"/>
                <a:sym typeface="Open Sans"/>
              </a:rPr>
              <a:t>as well as  </a:t>
            </a:r>
            <a:r>
              <a:rPr lang="nl-NL" sz="2000" b="1" dirty="0">
                <a:solidFill>
                  <a:schemeClr val="dk2"/>
                </a:solidFill>
                <a:latin typeface="Open Sans"/>
                <a:ea typeface="Open Sans"/>
                <a:cs typeface="Open Sans"/>
                <a:sym typeface="Open Sans"/>
              </a:rPr>
              <a:t>Peace, Justice</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and Strong Institutions</a:t>
            </a:r>
            <a:r>
              <a:rPr lang="nl-NL" sz="2000" dirty="0">
                <a:solidFill>
                  <a:schemeClr val="dk2"/>
                </a:solidFill>
                <a:latin typeface="Open Sans"/>
                <a:ea typeface="Open Sans"/>
                <a:cs typeface="Open Sans"/>
                <a:sym typeface="Open Sans"/>
              </a:rPr>
              <a:t>,  the Research4Life Program is closely aligned to </a:t>
            </a:r>
            <a:r>
              <a:rPr lang="nl-NL" sz="2000" u="sng" dirty="0">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Quality Education</a:t>
            </a:r>
            <a:r>
              <a:rPr lang="nl-NL" sz="2000" dirty="0">
                <a:solidFill>
                  <a:schemeClr val="dk2"/>
                </a:solidFill>
                <a:latin typeface="Open Sans"/>
                <a:ea typeface="Open Sans"/>
                <a:cs typeface="Open Sans"/>
                <a:sym typeface="Open Sans"/>
              </a:rPr>
              <a:t> that is fundamental to creating a peaceful and prosperous world and </a:t>
            </a:r>
            <a:r>
              <a:rPr lang="nl-NL" sz="2000" u="sng" dirty="0">
                <a:solidFill>
                  <a:srgbClr val="FF99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SDG5</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Gender Equity</a:t>
            </a:r>
            <a:r>
              <a:rPr lang="nl-NL" sz="2000" dirty="0">
                <a:solidFill>
                  <a:schemeClr val="dk2"/>
                </a:solidFill>
                <a:latin typeface="Open Sans"/>
                <a:ea typeface="Open Sans"/>
                <a:cs typeface="Open Sans"/>
                <a:sym typeface="Open Sans"/>
              </a:rPr>
              <a:t> to achieve the empowerment of all women and children.</a:t>
            </a:r>
            <a:endParaRPr sz="2000" dirty="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dirty="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838200" y="498708"/>
            <a:ext cx="7031026"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Tree>
    <p:extLst>
      <p:ext uri="{BB962C8B-B14F-4D97-AF65-F5344CB8AC3E}">
        <p14:creationId xmlns:p14="http://schemas.microsoft.com/office/powerpoint/2010/main" val="328624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4C893FB-CAAA-450B-B08E-555CFBC9E16D}"/>
              </a:ext>
            </a:extLst>
          </p:cNvPr>
          <p:cNvSpPr>
            <a:spLocks noGrp="1"/>
          </p:cNvSpPr>
          <p:nvPr>
            <p:ph type="title"/>
          </p:nvPr>
        </p:nvSpPr>
        <p:spPr/>
        <p:txBody>
          <a:bodyPr/>
          <a:lstStyle/>
          <a:p>
            <a:endParaRPr lang="nl-NL"/>
          </a:p>
        </p:txBody>
      </p:sp>
      <p:sp>
        <p:nvSpPr>
          <p:cNvPr id="5" name="Tijdelijke aanduiding voor tekst 1">
            <a:extLst>
              <a:ext uri="{FF2B5EF4-FFF2-40B4-BE49-F238E27FC236}">
                <a16:creationId xmlns:a16="http://schemas.microsoft.com/office/drawing/2014/main" id="{04FCAAFE-1111-47F7-BC59-678E3D816442}"/>
              </a:ext>
            </a:extLst>
          </p:cNvPr>
          <p:cNvSpPr>
            <a:spLocks noGrp="1"/>
          </p:cNvSpPr>
          <p:nvPr>
            <p:ph idx="1"/>
          </p:nvPr>
        </p:nvSpPr>
        <p:spPr>
          <a:xfrm>
            <a:off x="838200" y="4685123"/>
            <a:ext cx="10515600" cy="1807752"/>
          </a:xfrm>
        </p:spPr>
        <p:txBody>
          <a:bodyPr/>
          <a:lstStyle/>
          <a:p>
            <a:pPr marL="50800" indent="0">
              <a:buNone/>
            </a:pPr>
            <a:r>
              <a:rPr lang="nl-NL" dirty="0"/>
              <a:t>More information? </a:t>
            </a:r>
          </a:p>
          <a:p>
            <a:pPr marL="50800" indent="0">
              <a:buNone/>
            </a:pPr>
            <a:r>
              <a:rPr lang="nl-NL" dirty="0"/>
              <a:t>Visit </a:t>
            </a:r>
            <a:r>
              <a:rPr lang="nl-NL" dirty="0">
                <a:hlinkClick r:id="rId2"/>
              </a:rPr>
              <a:t>www.research4life.org</a:t>
            </a:r>
            <a:r>
              <a:rPr lang="nl-NL" dirty="0"/>
              <a:t> or write to </a:t>
            </a:r>
            <a:r>
              <a:rPr lang="nl-NL" dirty="0">
                <a:hlinkClick r:id="rId3"/>
              </a:rPr>
              <a:t>r4l@research4life.org</a:t>
            </a:r>
            <a:r>
              <a:rPr lang="nl-BE" dirty="0"/>
              <a:t>.</a:t>
            </a:r>
            <a:endParaRPr lang="nl-NL" dirty="0"/>
          </a:p>
        </p:txBody>
      </p:sp>
      <p:pic>
        <p:nvPicPr>
          <p:cNvPr id="6" name="Afbeelding 5">
            <a:extLst>
              <a:ext uri="{FF2B5EF4-FFF2-40B4-BE49-F238E27FC236}">
                <a16:creationId xmlns:a16="http://schemas.microsoft.com/office/drawing/2014/main" id="{67237ABD-7F41-4117-9687-E8F55B1ED2D1}"/>
              </a:ext>
            </a:extLst>
          </p:cNvPr>
          <p:cNvPicPr>
            <a:picLocks noChangeAspect="1"/>
          </p:cNvPicPr>
          <p:nvPr/>
        </p:nvPicPr>
        <p:blipFill>
          <a:blip r:embed="rId4"/>
          <a:stretch>
            <a:fillRect/>
          </a:stretch>
        </p:blipFill>
        <p:spPr>
          <a:xfrm>
            <a:off x="0" y="1373"/>
            <a:ext cx="12192000" cy="4305300"/>
          </a:xfrm>
          <a:prstGeom prst="rect">
            <a:avLst/>
          </a:prstGeom>
        </p:spPr>
      </p:pic>
    </p:spTree>
    <p:extLst>
      <p:ext uri="{BB962C8B-B14F-4D97-AF65-F5344CB8AC3E}">
        <p14:creationId xmlns:p14="http://schemas.microsoft.com/office/powerpoint/2010/main" val="40264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C10DE97-1B07-496A-A914-CC2E3B721BC4}"/>
              </a:ext>
            </a:extLst>
          </p:cNvPr>
          <p:cNvSpPr>
            <a:spLocks noGrp="1"/>
          </p:cNvSpPr>
          <p:nvPr>
            <p:ph idx="1"/>
          </p:nvPr>
        </p:nvSpPr>
        <p:spPr>
          <a:xfrm>
            <a:off x="838199" y="1660124"/>
            <a:ext cx="10880035" cy="4832751"/>
          </a:xfrm>
        </p:spPr>
        <p:txBody>
          <a:bodyPr/>
          <a:lstStyle/>
          <a:p>
            <a:pPr marL="0" indent="0">
              <a:buNone/>
            </a:pPr>
            <a:r>
              <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Research4Life provides institutions in lower income countries with online access to 203,000+ academic and professional peer-reviewed content. </a:t>
            </a:r>
          </a:p>
          <a:p>
            <a:pPr marL="0" indent="0">
              <a:buNone/>
            </a:pPr>
            <a:r>
              <a:rPr lang="en-GB" sz="2400" dirty="0">
                <a:solidFill>
                  <a:schemeClr val="dk1"/>
                </a:solidFill>
              </a:rPr>
              <a:t>Our goal is to close the knowledge gap between the Global North and South, by making it easier for researchers in the Global South to access research and to publish, and as such contribute to a more equitable world of research. </a:t>
            </a:r>
          </a:p>
          <a:p>
            <a:pPr marL="0" indent="0">
              <a:buNone/>
            </a:pPr>
            <a:endParaRPr lang="en-GB" sz="2400" dirty="0"/>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nl-NL" sz="3200" dirty="0"/>
          </a:p>
        </p:txBody>
      </p:sp>
      <p:sp>
        <p:nvSpPr>
          <p:cNvPr id="4" name="Titel 3">
            <a:extLst>
              <a:ext uri="{FF2B5EF4-FFF2-40B4-BE49-F238E27FC236}">
                <a16:creationId xmlns:a16="http://schemas.microsoft.com/office/drawing/2014/main" id="{F342359D-C4B1-4E2E-A6D0-50F7A7D37C81}"/>
              </a:ext>
            </a:extLst>
          </p:cNvPr>
          <p:cNvSpPr>
            <a:spLocks noGrp="1"/>
          </p:cNvSpPr>
          <p:nvPr>
            <p:ph type="title"/>
          </p:nvPr>
        </p:nvSpPr>
        <p:spPr/>
        <p:txBody>
          <a:bodyPr/>
          <a:lstStyle/>
          <a:p>
            <a:r>
              <a:rPr lang="nl-NL" dirty="0" err="1"/>
              <a:t>What</a:t>
            </a:r>
            <a:r>
              <a:rPr lang="nl-NL" dirty="0"/>
              <a:t> is Research4Life?</a:t>
            </a:r>
          </a:p>
        </p:txBody>
      </p:sp>
      <p:sp>
        <p:nvSpPr>
          <p:cNvPr id="13" name="TextBox 1">
            <a:extLst>
              <a:ext uri="{FF2B5EF4-FFF2-40B4-BE49-F238E27FC236}">
                <a16:creationId xmlns:a16="http://schemas.microsoft.com/office/drawing/2014/main" id="{701C9D0F-946B-684C-8582-AAB36CB6B7E4}"/>
              </a:ext>
            </a:extLst>
          </p:cNvPr>
          <p:cNvSpPr txBox="1"/>
          <p:nvPr/>
        </p:nvSpPr>
        <p:spPr>
          <a:xfrm>
            <a:off x="891153" y="6150416"/>
            <a:ext cx="2858814"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i="1" dirty="0">
                <a:latin typeface="+mj-lt"/>
              </a:rPr>
              <a:t>N</a:t>
            </a:r>
            <a:r>
              <a:rPr lang="x-none" sz="1200" i="1" dirty="0">
                <a:latin typeface="+mj-lt"/>
              </a:rPr>
              <a:t>umbers </a:t>
            </a:r>
            <a:r>
              <a:rPr lang="en-GB" sz="1200" i="1" dirty="0">
                <a:latin typeface="+mj-lt"/>
              </a:rPr>
              <a:t>from September 2023</a:t>
            </a:r>
            <a:endParaRPr lang="x-none" sz="1200" i="1" dirty="0">
              <a:latin typeface="+mj-lt"/>
            </a:endParaRPr>
          </a:p>
        </p:txBody>
      </p:sp>
      <p:pic>
        <p:nvPicPr>
          <p:cNvPr id="6" name="Picture 5" descr="Graphical user interface&#10;&#10;Description automatically generated">
            <a:extLst>
              <a:ext uri="{FF2B5EF4-FFF2-40B4-BE49-F238E27FC236}">
                <a16:creationId xmlns:a16="http://schemas.microsoft.com/office/drawing/2014/main" id="{1BDC63E1-0464-4DD5-BEE6-D70DE3C8CE22}"/>
              </a:ext>
            </a:extLst>
          </p:cNvPr>
          <p:cNvPicPr>
            <a:picLocks noChangeAspect="1"/>
          </p:cNvPicPr>
          <p:nvPr/>
        </p:nvPicPr>
        <p:blipFill rotWithShape="1">
          <a:blip r:embed="rId2">
            <a:extLst>
              <a:ext uri="{28A0092B-C50C-407E-A947-70E740481C1C}">
                <a14:useLocalDpi xmlns:a14="http://schemas.microsoft.com/office/drawing/2010/main" val="0"/>
              </a:ext>
            </a:extLst>
          </a:blip>
          <a:srcRect t="4525" r="440" b="68693"/>
          <a:stretch/>
        </p:blipFill>
        <p:spPr>
          <a:xfrm>
            <a:off x="643374" y="4168239"/>
            <a:ext cx="11220075" cy="1697778"/>
          </a:xfrm>
          <a:prstGeom prst="rect">
            <a:avLst/>
          </a:prstGeom>
        </p:spPr>
      </p:pic>
    </p:spTree>
    <p:extLst>
      <p:ext uri="{BB962C8B-B14F-4D97-AF65-F5344CB8AC3E}">
        <p14:creationId xmlns:p14="http://schemas.microsoft.com/office/powerpoint/2010/main" val="383204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E992FC-9498-CA5E-54D2-1CED8BF6872D}"/>
              </a:ext>
            </a:extLst>
          </p:cNvPr>
          <p:cNvGraphicFramePr>
            <a:graphicFrameLocks noGrp="1"/>
          </p:cNvGraphicFramePr>
          <p:nvPr>
            <p:ph idx="1"/>
            <p:extLst>
              <p:ext uri="{D42A27DB-BD31-4B8C-83A1-F6EECF244321}">
                <p14:modId xmlns:p14="http://schemas.microsoft.com/office/powerpoint/2010/main" val="1303112164"/>
              </p:ext>
            </p:extLst>
          </p:nvPr>
        </p:nvGraphicFramePr>
        <p:xfrm>
          <a:off x="838200" y="1660525"/>
          <a:ext cx="10515600" cy="483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E631A52-B752-C41D-4C25-14128D910FF8}"/>
              </a:ext>
            </a:extLst>
          </p:cNvPr>
          <p:cNvSpPr>
            <a:spLocks noGrp="1"/>
          </p:cNvSpPr>
          <p:nvPr>
            <p:ph type="title"/>
          </p:nvPr>
        </p:nvSpPr>
        <p:spPr/>
        <p:txBody>
          <a:bodyPr/>
          <a:lstStyle/>
          <a:p>
            <a:r>
              <a:rPr lang="en-GB" dirty="0"/>
              <a:t>Advantages of Research4Life</a:t>
            </a:r>
          </a:p>
        </p:txBody>
      </p:sp>
    </p:spTree>
    <p:extLst>
      <p:ext uri="{BB962C8B-B14F-4D97-AF65-F5344CB8AC3E}">
        <p14:creationId xmlns:p14="http://schemas.microsoft.com/office/powerpoint/2010/main" val="266442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9924E74-909B-4F18-B62A-DDFDBD574B10}"/>
              </a:ext>
            </a:extLst>
          </p:cNvPr>
          <p:cNvSpPr>
            <a:spLocks noGrp="1"/>
          </p:cNvSpPr>
          <p:nvPr>
            <p:ph type="title"/>
          </p:nvPr>
        </p:nvSpPr>
        <p:spPr/>
        <p:txBody>
          <a:bodyPr/>
          <a:lstStyle/>
          <a:p>
            <a:r>
              <a:rPr lang="nl-NL" dirty="0"/>
              <a:t>Five collections </a:t>
            </a:r>
          </a:p>
        </p:txBody>
      </p:sp>
      <p:graphicFrame>
        <p:nvGraphicFramePr>
          <p:cNvPr id="7" name="Diagram 6">
            <a:extLst>
              <a:ext uri="{FF2B5EF4-FFF2-40B4-BE49-F238E27FC236}">
                <a16:creationId xmlns:a16="http://schemas.microsoft.com/office/drawing/2014/main" id="{7AA2A12E-7DC3-4A71-8269-9C9FD0D3AECC}"/>
              </a:ext>
            </a:extLst>
          </p:cNvPr>
          <p:cNvGraphicFramePr/>
          <p:nvPr>
            <p:extLst>
              <p:ext uri="{D42A27DB-BD31-4B8C-83A1-F6EECF244321}">
                <p14:modId xmlns:p14="http://schemas.microsoft.com/office/powerpoint/2010/main" val="2530064485"/>
              </p:ext>
            </p:extLst>
          </p:nvPr>
        </p:nvGraphicFramePr>
        <p:xfrm>
          <a:off x="838199" y="1554480"/>
          <a:ext cx="8758561" cy="4944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20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BFC0826-E885-4FA2-B711-E1ABCD3AEEB9}"/>
              </a:ext>
            </a:extLst>
          </p:cNvPr>
          <p:cNvSpPr>
            <a:spLocks noGrp="1"/>
          </p:cNvSpPr>
          <p:nvPr>
            <p:ph type="title"/>
          </p:nvPr>
        </p:nvSpPr>
        <p:spPr/>
        <p:txBody>
          <a:bodyPr/>
          <a:lstStyle/>
          <a:p>
            <a:r>
              <a:rPr lang="nl-NL" dirty="0"/>
              <a:t>Access by country</a:t>
            </a:r>
          </a:p>
        </p:txBody>
      </p:sp>
      <p:sp>
        <p:nvSpPr>
          <p:cNvPr id="7" name="Tijdelijke aanduiding voor tekst 1">
            <a:extLst>
              <a:ext uri="{FF2B5EF4-FFF2-40B4-BE49-F238E27FC236}">
                <a16:creationId xmlns:a16="http://schemas.microsoft.com/office/drawing/2014/main" id="{F14BB3D8-EAA8-4C34-8632-8493B5BEC848}"/>
              </a:ext>
            </a:extLst>
          </p:cNvPr>
          <p:cNvSpPr txBox="1">
            <a:spLocks/>
          </p:cNvSpPr>
          <p:nvPr/>
        </p:nvSpPr>
        <p:spPr>
          <a:xfrm>
            <a:off x="838200" y="5010379"/>
            <a:ext cx="3023586" cy="868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r>
              <a:rPr lang="nl-NL" sz="2000" b="1" dirty="0">
                <a:solidFill>
                  <a:srgbClr val="5BA3F3"/>
                </a:solidFill>
              </a:rPr>
              <a:t>Free access</a:t>
            </a:r>
          </a:p>
          <a:p>
            <a:pPr marL="50800" indent="0">
              <a:buFont typeface="Arial" panose="020B0604020202020204" pitchFamily="34" charset="0"/>
              <a:buNone/>
            </a:pPr>
            <a:r>
              <a:rPr lang="nl-NL" sz="2000" b="1" dirty="0">
                <a:solidFill>
                  <a:schemeClr val="accent3"/>
                </a:solidFill>
              </a:rPr>
              <a:t>Low-</a:t>
            </a:r>
            <a:r>
              <a:rPr lang="nl-NL" sz="2000" b="1" dirty="0" err="1">
                <a:solidFill>
                  <a:schemeClr val="accent3"/>
                </a:solidFill>
              </a:rPr>
              <a:t>cost</a:t>
            </a:r>
            <a:r>
              <a:rPr lang="nl-NL" sz="2000" b="1" dirty="0">
                <a:solidFill>
                  <a:schemeClr val="accent3"/>
                </a:solidFill>
              </a:rPr>
              <a:t> access</a:t>
            </a:r>
          </a:p>
        </p:txBody>
      </p:sp>
      <p:pic>
        <p:nvPicPr>
          <p:cNvPr id="5" name="Picture 4" descr="Graphical user interface, website&#10;&#10;Description automatically generated">
            <a:extLst>
              <a:ext uri="{FF2B5EF4-FFF2-40B4-BE49-F238E27FC236}">
                <a16:creationId xmlns:a16="http://schemas.microsoft.com/office/drawing/2014/main" id="{5AB599CB-F8D5-4E43-3FB1-095A82B22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896" y="1023224"/>
            <a:ext cx="8256104" cy="5834776"/>
          </a:xfrm>
          <a:prstGeom prst="rect">
            <a:avLst/>
          </a:prstGeom>
        </p:spPr>
      </p:pic>
    </p:spTree>
    <p:extLst>
      <p:ext uri="{BB962C8B-B14F-4D97-AF65-F5344CB8AC3E}">
        <p14:creationId xmlns:p14="http://schemas.microsoft.com/office/powerpoint/2010/main" val="355455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9AB47D-5E7C-4907-B4A1-FB33D521D8AF}"/>
              </a:ext>
            </a:extLst>
          </p:cNvPr>
          <p:cNvSpPr>
            <a:spLocks noGrp="1"/>
          </p:cNvSpPr>
          <p:nvPr>
            <p:ph type="title"/>
          </p:nvPr>
        </p:nvSpPr>
        <p:spPr/>
        <p:txBody>
          <a:bodyPr/>
          <a:lstStyle/>
          <a:p>
            <a:r>
              <a:rPr lang="nl-NL" dirty="0" err="1"/>
              <a:t>Who</a:t>
            </a:r>
            <a:r>
              <a:rPr lang="nl-NL" dirty="0"/>
              <a:t> </a:t>
            </a:r>
            <a:r>
              <a:rPr lang="nl-NL" dirty="0" err="1"/>
              <a:t>can</a:t>
            </a:r>
            <a:r>
              <a:rPr lang="nl-NL" dirty="0"/>
              <a:t> </a:t>
            </a:r>
            <a:r>
              <a:rPr lang="nl-NL" dirty="0" err="1"/>
              <a:t>use</a:t>
            </a:r>
            <a:r>
              <a:rPr lang="nl-NL" dirty="0"/>
              <a:t> Research4Life?</a:t>
            </a:r>
          </a:p>
        </p:txBody>
      </p:sp>
      <p:graphicFrame>
        <p:nvGraphicFramePr>
          <p:cNvPr id="4" name="Diagram 3">
            <a:extLst>
              <a:ext uri="{FF2B5EF4-FFF2-40B4-BE49-F238E27FC236}">
                <a16:creationId xmlns:a16="http://schemas.microsoft.com/office/drawing/2014/main" id="{C0BE550D-DED8-4A1E-AB47-D988152B0487}"/>
              </a:ext>
            </a:extLst>
          </p:cNvPr>
          <p:cNvGraphicFramePr/>
          <p:nvPr>
            <p:extLst>
              <p:ext uri="{D42A27DB-BD31-4B8C-83A1-F6EECF244321}">
                <p14:modId xmlns:p14="http://schemas.microsoft.com/office/powerpoint/2010/main" val="3502977413"/>
              </p:ext>
            </p:extLst>
          </p:nvPr>
        </p:nvGraphicFramePr>
        <p:xfrm>
          <a:off x="838201" y="1554481"/>
          <a:ext cx="6191250" cy="435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Afbeelding 6">
            <a:extLst>
              <a:ext uri="{FF2B5EF4-FFF2-40B4-BE49-F238E27FC236}">
                <a16:creationId xmlns:a16="http://schemas.microsoft.com/office/drawing/2014/main" id="{144B32D4-B3A6-4FFC-97BE-36AEC54D6FFF}"/>
              </a:ext>
            </a:extLst>
          </p:cNvPr>
          <p:cNvPicPr>
            <a:picLocks noChangeAspect="1"/>
          </p:cNvPicPr>
          <p:nvPr/>
        </p:nvPicPr>
        <p:blipFill>
          <a:blip r:embed="rId7"/>
          <a:stretch>
            <a:fillRect/>
          </a:stretch>
        </p:blipFill>
        <p:spPr>
          <a:xfrm>
            <a:off x="7115174" y="1554481"/>
            <a:ext cx="4238625" cy="4352925"/>
          </a:xfrm>
          <a:prstGeom prst="rect">
            <a:avLst/>
          </a:prstGeom>
        </p:spPr>
      </p:pic>
    </p:spTree>
    <p:extLst>
      <p:ext uri="{BB962C8B-B14F-4D97-AF65-F5344CB8AC3E}">
        <p14:creationId xmlns:p14="http://schemas.microsoft.com/office/powerpoint/2010/main" val="310657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9AB47D-5E7C-4907-B4A1-FB33D521D8AF}"/>
              </a:ext>
            </a:extLst>
          </p:cNvPr>
          <p:cNvSpPr>
            <a:spLocks noGrp="1"/>
          </p:cNvSpPr>
          <p:nvPr>
            <p:ph type="title"/>
          </p:nvPr>
        </p:nvSpPr>
        <p:spPr/>
        <p:txBody>
          <a:bodyPr/>
          <a:lstStyle/>
          <a:p>
            <a:r>
              <a:rPr lang="nl-NL" dirty="0"/>
              <a:t>How to access Research4Life?</a:t>
            </a:r>
          </a:p>
        </p:txBody>
      </p:sp>
      <p:graphicFrame>
        <p:nvGraphicFramePr>
          <p:cNvPr id="5" name="Diagram 4"/>
          <p:cNvGraphicFramePr/>
          <p:nvPr>
            <p:extLst>
              <p:ext uri="{D42A27DB-BD31-4B8C-83A1-F6EECF244321}">
                <p14:modId xmlns:p14="http://schemas.microsoft.com/office/powerpoint/2010/main" val="2397610697"/>
              </p:ext>
            </p:extLst>
          </p:nvPr>
        </p:nvGraphicFramePr>
        <p:xfrm>
          <a:off x="838200" y="1661774"/>
          <a:ext cx="6862619" cy="4332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2870" b="5804"/>
          <a:stretch/>
        </p:blipFill>
        <p:spPr>
          <a:xfrm>
            <a:off x="8105838" y="2381042"/>
            <a:ext cx="3321853" cy="2394157"/>
          </a:xfrm>
          <a:prstGeom prst="rect">
            <a:avLst/>
          </a:prstGeom>
        </p:spPr>
      </p:pic>
    </p:spTree>
    <p:extLst>
      <p:ext uri="{BB962C8B-B14F-4D97-AF65-F5344CB8AC3E}">
        <p14:creationId xmlns:p14="http://schemas.microsoft.com/office/powerpoint/2010/main" val="274249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CDCD43D-144D-49F1-950A-B946B4EEB450}"/>
              </a:ext>
            </a:extLst>
          </p:cNvPr>
          <p:cNvSpPr>
            <a:spLocks noGrp="1"/>
          </p:cNvSpPr>
          <p:nvPr>
            <p:ph type="title"/>
          </p:nvPr>
        </p:nvSpPr>
        <p:spPr/>
        <p:txBody>
          <a:bodyPr/>
          <a:lstStyle/>
          <a:p>
            <a:r>
              <a:rPr lang="nl-NL" dirty="0"/>
              <a:t>Log in from our homepage </a:t>
            </a:r>
          </a:p>
        </p:txBody>
      </p:sp>
      <p:sp>
        <p:nvSpPr>
          <p:cNvPr id="4" name="TextBox 3"/>
          <p:cNvSpPr txBox="1"/>
          <p:nvPr/>
        </p:nvSpPr>
        <p:spPr>
          <a:xfrm>
            <a:off x="1025236" y="6252452"/>
            <a:ext cx="3211200" cy="369332"/>
          </a:xfrm>
          <a:prstGeom prst="rect">
            <a:avLst/>
          </a:prstGeom>
          <a:noFill/>
        </p:spPr>
        <p:txBody>
          <a:bodyPr wrap="none" rtlCol="0">
            <a:spAutoFit/>
          </a:bodyPr>
          <a:lstStyle/>
          <a:p>
            <a:r>
              <a:rPr lang="en-GB" dirty="0"/>
              <a:t>https://www.research4life.org/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17" y="1479457"/>
            <a:ext cx="10058400" cy="4247066"/>
          </a:xfrm>
          <a:prstGeom prst="rect">
            <a:avLst/>
          </a:prstGeom>
        </p:spPr>
      </p:pic>
      <p:sp>
        <p:nvSpPr>
          <p:cNvPr id="2" name="Oval 1"/>
          <p:cNvSpPr/>
          <p:nvPr/>
        </p:nvSpPr>
        <p:spPr>
          <a:xfrm>
            <a:off x="8284096" y="2577844"/>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836" y="1375724"/>
            <a:ext cx="8116562" cy="4657045"/>
          </a:xfrm>
          <a:prstGeom prst="rect">
            <a:avLst/>
          </a:prstGeom>
        </p:spPr>
      </p:pic>
    </p:spTree>
    <p:extLst>
      <p:ext uri="{BB962C8B-B14F-4D97-AF65-F5344CB8AC3E}">
        <p14:creationId xmlns:p14="http://schemas.microsoft.com/office/powerpoint/2010/main" val="22509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11" y="1600161"/>
            <a:ext cx="8116562" cy="4657045"/>
          </a:xfrm>
          <a:prstGeom prst="rect">
            <a:avLst/>
          </a:prstGeom>
        </p:spPr>
      </p:pic>
      <p:sp>
        <p:nvSpPr>
          <p:cNvPr id="14" name="Oval 13"/>
          <p:cNvSpPr/>
          <p:nvPr/>
        </p:nvSpPr>
        <p:spPr>
          <a:xfrm>
            <a:off x="6510683" y="2039579"/>
            <a:ext cx="714375" cy="359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el 2">
            <a:extLst>
              <a:ext uri="{FF2B5EF4-FFF2-40B4-BE49-F238E27FC236}">
                <a16:creationId xmlns:a16="http://schemas.microsoft.com/office/drawing/2014/main" id="{B8F72425-9595-4F3E-9D25-B5470DACE426}"/>
              </a:ext>
            </a:extLst>
          </p:cNvPr>
          <p:cNvSpPr>
            <a:spLocks noGrp="1"/>
          </p:cNvSpPr>
          <p:nvPr>
            <p:ph type="title"/>
          </p:nvPr>
        </p:nvSpPr>
        <p:spPr/>
        <p:txBody>
          <a:bodyPr/>
          <a:lstStyle/>
          <a:p>
            <a:r>
              <a:rPr lang="nl-NL" dirty="0"/>
              <a:t>Browse thousands of journals and books</a:t>
            </a:r>
          </a:p>
        </p:txBody>
      </p:sp>
      <p:sp>
        <p:nvSpPr>
          <p:cNvPr id="4" name="Tijdelijke aanduiding voor tekst 1">
            <a:extLst>
              <a:ext uri="{FF2B5EF4-FFF2-40B4-BE49-F238E27FC236}">
                <a16:creationId xmlns:a16="http://schemas.microsoft.com/office/drawing/2014/main" id="{89BCF9A6-C7F4-4F4F-9201-2167C83028AD}"/>
              </a:ext>
            </a:extLst>
          </p:cNvPr>
          <p:cNvSpPr txBox="1">
            <a:spLocks/>
          </p:cNvSpPr>
          <p:nvPr/>
        </p:nvSpPr>
        <p:spPr>
          <a:xfrm>
            <a:off x="9836929" y="3599445"/>
            <a:ext cx="2101072" cy="69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endParaRPr lang="nl-NL" sz="2000" i="1" dirty="0">
              <a:solidFill>
                <a:schemeClr val="accent6">
                  <a:lumMod val="40000"/>
                  <a:lumOff val="60000"/>
                </a:schemeClr>
              </a:solidFill>
            </a:endParaRPr>
          </a:p>
        </p:txBody>
      </p:sp>
      <p:pic>
        <p:nvPicPr>
          <p:cNvPr id="8" name="Google Shape;262;p35"/>
          <p:cNvPicPr preferRelativeResize="0"/>
          <p:nvPr/>
        </p:nvPicPr>
        <p:blipFill rotWithShape="1">
          <a:blip r:embed="rId3">
            <a:alphaModFix/>
          </a:blip>
          <a:srcRect/>
          <a:stretch/>
        </p:blipFill>
        <p:spPr>
          <a:xfrm>
            <a:off x="2871181" y="1606197"/>
            <a:ext cx="6020199" cy="4683907"/>
          </a:xfrm>
          <a:prstGeom prst="rect">
            <a:avLst/>
          </a:prstGeom>
          <a:noFill/>
          <a:ln>
            <a:noFill/>
          </a:ln>
        </p:spPr>
      </p:pic>
      <p:pic>
        <p:nvPicPr>
          <p:cNvPr id="9" name="Google Shape;266;p35"/>
          <p:cNvPicPr preferRelativeResize="0"/>
          <p:nvPr/>
        </p:nvPicPr>
        <p:blipFill rotWithShape="1">
          <a:blip r:embed="rId4">
            <a:alphaModFix/>
          </a:blip>
          <a:srcRect/>
          <a:stretch/>
        </p:blipFill>
        <p:spPr>
          <a:xfrm>
            <a:off x="1376509" y="1606197"/>
            <a:ext cx="1495425" cy="2257425"/>
          </a:xfrm>
          <a:prstGeom prst="rect">
            <a:avLst/>
          </a:prstGeom>
          <a:noFill/>
          <a:ln>
            <a:noFill/>
          </a:ln>
        </p:spPr>
      </p:pic>
      <p:sp>
        <p:nvSpPr>
          <p:cNvPr id="2" name="Oval 1"/>
          <p:cNvSpPr/>
          <p:nvPr/>
        </p:nvSpPr>
        <p:spPr>
          <a:xfrm>
            <a:off x="3981716" y="3579223"/>
            <a:ext cx="1463856" cy="4875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274;p7"/>
          <p:cNvPicPr preferRelativeResize="0"/>
          <p:nvPr/>
        </p:nvPicPr>
        <p:blipFill rotWithShape="1">
          <a:blip r:embed="rId5">
            <a:alphaModFix/>
          </a:blip>
          <a:srcRect/>
          <a:stretch/>
        </p:blipFill>
        <p:spPr>
          <a:xfrm>
            <a:off x="2871181" y="2399175"/>
            <a:ext cx="7453919" cy="3925906"/>
          </a:xfrm>
          <a:prstGeom prst="rect">
            <a:avLst/>
          </a:prstGeom>
          <a:noFill/>
          <a:ln>
            <a:noFill/>
          </a:ln>
        </p:spPr>
      </p:pic>
      <p:sp>
        <p:nvSpPr>
          <p:cNvPr id="12" name="Oval 11"/>
          <p:cNvSpPr/>
          <p:nvPr/>
        </p:nvSpPr>
        <p:spPr>
          <a:xfrm>
            <a:off x="1228672" y="1814400"/>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31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Lst>
  </p:timing>
</p:sld>
</file>

<file path=ppt/theme/theme1.xml><?xml version="1.0" encoding="utf-8"?>
<a:theme xmlns:a="http://schemas.openxmlformats.org/drawingml/2006/main" name="Kantoorthema">
  <a:themeElements>
    <a:clrScheme name="Research4Life">
      <a:dk1>
        <a:sysClr val="windowText" lastClr="000000"/>
      </a:dk1>
      <a:lt1>
        <a:sysClr val="window" lastClr="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Research4Life">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7" id="{6E585C16-4A03-4D62-88C1-61287DE2BA64}" vid="{5C0DC4C9-8C96-4DB9-A72F-264C3BA3A6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8B7205F249D4E9B992FEA4869DDCF" ma:contentTypeVersion="14" ma:contentTypeDescription="Create a new document." ma:contentTypeScope="" ma:versionID="70d3290370eecb0b81409c6bcaada225">
  <xsd:schema xmlns:xsd="http://www.w3.org/2001/XMLSchema" xmlns:xs="http://www.w3.org/2001/XMLSchema" xmlns:p="http://schemas.microsoft.com/office/2006/metadata/properties" xmlns:ns2="ca717dfb-b23d-4791-9627-5bcaf166df5d" xmlns:ns3="cf9144f3-d197-4f2f-8075-bb23bc46f8ac" targetNamespace="http://schemas.microsoft.com/office/2006/metadata/properties" ma:root="true" ma:fieldsID="0197dba9d83948270d643b173b49c94d" ns2:_="" ns3:_="">
    <xsd:import namespace="ca717dfb-b23d-4791-9627-5bcaf166df5d"/>
    <xsd:import namespace="cf9144f3-d197-4f2f-8075-bb23bc46f8a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17dfb-b23d-4791-9627-5bcaf166df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932b82f-ee1f-4246-9d44-c1f8cdfbe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9144f3-d197-4f2f-8075-bb23bc46f8a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1704662-9993-413f-8824-a3090eacdffb}" ma:internalName="TaxCatchAll" ma:showField="CatchAllData" ma:web="cf9144f3-d197-4f2f-8075-bb23bc46f8a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717dfb-b23d-4791-9627-5bcaf166df5d">
      <Terms xmlns="http://schemas.microsoft.com/office/infopath/2007/PartnerControls"/>
    </lcf76f155ced4ddcb4097134ff3c332f>
    <TaxCatchAll xmlns="cf9144f3-d197-4f2f-8075-bb23bc46f8ac" xsi:nil="true"/>
  </documentManagement>
</p:properties>
</file>

<file path=customXml/itemProps1.xml><?xml version="1.0" encoding="utf-8"?>
<ds:datastoreItem xmlns:ds="http://schemas.openxmlformats.org/officeDocument/2006/customXml" ds:itemID="{EB67E268-63F1-4C45-9AD2-D84D480A57CE}"/>
</file>

<file path=customXml/itemProps2.xml><?xml version="1.0" encoding="utf-8"?>
<ds:datastoreItem xmlns:ds="http://schemas.openxmlformats.org/officeDocument/2006/customXml" ds:itemID="{14022D82-E749-453B-86A1-173D9D6D0E1F}">
  <ds:schemaRefs>
    <ds:schemaRef ds:uri="http://schemas.microsoft.com/sharepoint/v3/contenttype/forms"/>
  </ds:schemaRefs>
</ds:datastoreItem>
</file>

<file path=customXml/itemProps3.xml><?xml version="1.0" encoding="utf-8"?>
<ds:datastoreItem xmlns:ds="http://schemas.openxmlformats.org/officeDocument/2006/customXml" ds:itemID="{3CAC3086-2FAD-4FC0-B336-6220F9527769}"/>
</file>

<file path=docProps/app.xml><?xml version="1.0" encoding="utf-8"?>
<Properties xmlns="http://schemas.openxmlformats.org/officeDocument/2006/extended-properties" xmlns:vt="http://schemas.openxmlformats.org/officeDocument/2006/docPropsVTypes">
  <Template/>
  <TotalTime>0</TotalTime>
  <Words>560</Words>
  <Application>Microsoft Office PowerPoint</Application>
  <PresentationFormat>Widescreen</PresentationFormat>
  <Paragraphs>64</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Open Sans</vt:lpstr>
      <vt:lpstr>Quattrocento Sans</vt:lpstr>
      <vt:lpstr>Kantoorthema</vt:lpstr>
      <vt:lpstr>Research4Life</vt:lpstr>
      <vt:lpstr>What is Research4Life?</vt:lpstr>
      <vt:lpstr>Advantages of Research4Life</vt:lpstr>
      <vt:lpstr>Five collections </vt:lpstr>
      <vt:lpstr>Access by country</vt:lpstr>
      <vt:lpstr>Who can use Research4Life?</vt:lpstr>
      <vt:lpstr>How to access Research4Life?</vt:lpstr>
      <vt:lpstr>Log in from our homepage </vt:lpstr>
      <vt:lpstr>Browse thousands of journals and books</vt:lpstr>
      <vt:lpstr>Access databases</vt:lpstr>
      <vt:lpstr>Search on all content by keywords</vt:lpstr>
      <vt:lpstr>How we make a difference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Research4Life</dc:title>
  <dc:creator>Elisa</dc:creator>
  <cp:lastModifiedBy>Horvath, Edit</cp:lastModifiedBy>
  <cp:revision>36</cp:revision>
  <dcterms:created xsi:type="dcterms:W3CDTF">2020-06-16T20:21:55Z</dcterms:created>
  <dcterms:modified xsi:type="dcterms:W3CDTF">2023-09-28T09:48:22Z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2023-02-06T11:34:26Z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d530e9bd-298b-4312-9604-b3ad4279823a</vt:lpwstr>
  </property>
  <property fmtid="{D5CDD505-2E9C-101B-9397-08002B2CF9AE}" pid="8" name="MSIP_Label_549ac42a-3eb4-4074-b885-aea26bd6241e_ContentBits">
    <vt:lpwstr>0</vt:lpwstr>
  </property>
  <property fmtid="{D5CDD505-2E9C-101B-9397-08002B2CF9AE}" pid="9" name="ContentTypeId">
    <vt:lpwstr>0x010100A5A8B7205F249D4E9B992FEA4869DDCF</vt:lpwstr>
  </property>
</Properties>
</file>