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p:sldMasterIdLst>
    <p:sldMasterId id="2147483648" r:id="rId1"/>
  </p:sldMasterIdLst>
  <p:notesMasterIdLst>
    <p:notesMasterId r:id="rId29"/>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Lst>
  <p:sldSz cx="12192000" cy="6858000"/>
  <p:notesSz cx="6858000" cy="9144000"/>
  <p:embeddedFontLst>
    <p:embeddedFont>
      <p:font typeface="Calibri" panose="020F0502020204030204" pitchFamily="34" charset="0"/>
      <p:regular r:id="rId30"/>
      <p:bold r:id="rId31"/>
      <p:italic r:id="rId32"/>
      <p:boldItalic r:id="rId33"/>
    </p:embeddedFont>
    <p:embeddedFont>
      <p:font typeface="Century Gothic" panose="020B0502020202020204" pitchFamily="34" charset="0"/>
      <p:regular r:id="rId34"/>
      <p:bold r:id="rId35"/>
      <p:italic r:id="rId36"/>
      <p:boldItalic r:id="rId37"/>
    </p:embeddedFont>
    <p:embeddedFont>
      <p:font typeface="Noto Sans" panose="020B0502040504020204" pitchFamily="34" charset="0"/>
      <p:regular r:id="rId38"/>
    </p:embeddedFont>
    <p:embeddedFont>
      <p:font typeface="Open Sans" panose="020B0606030504020204" pitchFamily="34" charset="0"/>
      <p:regular r:id="rId39"/>
      <p:bold r:id="rId40"/>
      <p:italic r:id="rId41"/>
      <p:boldItalic r:id="rId42"/>
    </p:embeddedFont>
    <p:embeddedFont>
      <p:font typeface="Trebuchet MS" panose="020B0603020202020204" pitchFamily="34" charset="0"/>
      <p:regular r:id="rId43"/>
      <p:bold r:id="rId44"/>
      <p:italic r:id="rId45"/>
      <p:boldItalic r:id="rId46"/>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47" roundtripDataSignature="AMtx7mgevDyqwxvKoo5gcHebNFAgdseCzA=="/>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0532" autoAdjust="0"/>
  </p:normalViewPr>
  <p:slideViewPr>
    <p:cSldViewPr>
      <p:cViewPr varScale="1">
        <p:scale>
          <a:sx n="66" d="100"/>
          <a:sy n="66" d="100"/>
        </p:scale>
        <p:origin x="1301" y="58"/>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10.fntdata"/><Relationship Id="rId21" Type="http://schemas.openxmlformats.org/officeDocument/2006/relationships/slide" Target="slides/slide20.xml"/><Relationship Id="rId34" Type="http://schemas.openxmlformats.org/officeDocument/2006/relationships/font" Target="fonts/font5.fntdata"/><Relationship Id="rId42" Type="http://schemas.openxmlformats.org/officeDocument/2006/relationships/font" Target="fonts/font13.fntdata"/><Relationship Id="rId47" Type="http://customschemas.google.com/relationships/presentationmetadata" Target="metadata"/><Relationship Id="rId50"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notesMaster" Target="notesMasters/notesMaster1.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3.fntdata"/><Relationship Id="rId37" Type="http://schemas.openxmlformats.org/officeDocument/2006/relationships/font" Target="fonts/font8.fntdata"/><Relationship Id="rId40" Type="http://schemas.openxmlformats.org/officeDocument/2006/relationships/font" Target="fonts/font11.fntdata"/><Relationship Id="rId45" Type="http://schemas.openxmlformats.org/officeDocument/2006/relationships/font" Target="fonts/font16.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7.fntdata"/><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2.fntdata"/><Relationship Id="rId44" Type="http://schemas.openxmlformats.org/officeDocument/2006/relationships/font" Target="fonts/font15.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font" Target="fonts/font1.fntdata"/><Relationship Id="rId35" Type="http://schemas.openxmlformats.org/officeDocument/2006/relationships/font" Target="fonts/font6.fntdata"/><Relationship Id="rId43" Type="http://schemas.openxmlformats.org/officeDocument/2006/relationships/font" Target="fonts/font14.fntdata"/><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4.fntdata"/><Relationship Id="rId38" Type="http://schemas.openxmlformats.org/officeDocument/2006/relationships/font" Target="fonts/font9.fntdata"/><Relationship Id="rId46" Type="http://schemas.openxmlformats.org/officeDocument/2006/relationships/font" Target="fonts/font17.fntdata"/><Relationship Id="rId20" Type="http://schemas.openxmlformats.org/officeDocument/2006/relationships/slide" Target="slides/slide19.xml"/><Relationship Id="rId41" Type="http://schemas.openxmlformats.org/officeDocument/2006/relationships/font" Target="fonts/font12.fntdata"/><Relationship Id="rId1" Type="http://schemas.openxmlformats.org/officeDocument/2006/relationships/slideMaster" Target="slideMasters/slideMaster1.xml"/><Relationship Id="rId6"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chemeClr val="dk1"/>
              </a:buClr>
              <a:buSzPts val="1400"/>
              <a:buFont typeface="Calibri"/>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chemeClr val="dk1"/>
              </a:buClr>
              <a:buSzPts val="1400"/>
              <a:buFont typeface="Calibri"/>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chemeClr val="dk1"/>
              </a:buClr>
              <a:buSzPts val="1400"/>
              <a:buFont typeface="Calibri"/>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chemeClr val="dk1"/>
              </a:buClr>
              <a:buSzPts val="1200"/>
              <a:buFont typeface="Calibri"/>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432123522"/>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3" Type="http://schemas.openxmlformats.org/officeDocument/2006/relationships/hyperlink" Target="https://beallslist.weebly.com/" TargetMode="External"/><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3" Type="http://schemas.openxmlformats.org/officeDocument/2006/relationships/hyperlink" Target="https://beallslist.weebly.com/" TargetMode="External"/><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3" Type="http://schemas.openxmlformats.org/officeDocument/2006/relationships/hyperlink" Target="https://authorservices.taylorandfrancis.com/publishing-open-access/funder-open-access-policies/" TargetMode="External"/><Relationship Id="rId2" Type="http://schemas.openxmlformats.org/officeDocument/2006/relationships/slide" Target="../slides/slide19.xml"/><Relationship Id="rId1" Type="http://schemas.openxmlformats.org/officeDocument/2006/relationships/notesMaster" Target="../notesMasters/notesMaster1.xml"/><Relationship Id="rId5" Type="http://schemas.openxmlformats.org/officeDocument/2006/relationships/hyperlink" Target="https://www.oecd-ilibrary.org/docserver/5jrs2f963zs1-en.pdf?expires=1587828712&amp;id=id&amp;accname=guest&amp;checksum=E484910D9EA5CAB5846A535E31D9046B" TargetMode="External"/><Relationship Id="rId4" Type="http://schemas.openxmlformats.org/officeDocument/2006/relationships/hyperlink" Target="https://www.ucl.ac.uk/library/open-access/research-funders-open-access-policies" TargetMode="Externa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
        <p:cNvGrpSpPr/>
        <p:nvPr/>
      </p:nvGrpSpPr>
      <p:grpSpPr>
        <a:xfrm>
          <a:off x="0" y="0"/>
          <a:ext cx="0" cy="0"/>
          <a:chOff x="0" y="0"/>
          <a:chExt cx="0" cy="0"/>
        </a:xfrm>
      </p:grpSpPr>
      <p:sp>
        <p:nvSpPr>
          <p:cNvPr id="66" name="Google Shape;66;p3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67" name="Google Shape;67;p3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5"/>
        <p:cNvGrpSpPr/>
        <p:nvPr/>
      </p:nvGrpSpPr>
      <p:grpSpPr>
        <a:xfrm>
          <a:off x="0" y="0"/>
          <a:ext cx="0" cy="0"/>
          <a:chOff x="0" y="0"/>
          <a:chExt cx="0" cy="0"/>
        </a:xfrm>
      </p:grpSpPr>
      <p:sp>
        <p:nvSpPr>
          <p:cNvPr id="136" name="Google Shape;136;p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7" name="Google Shape;137;p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latin typeface="Arial"/>
                <a:ea typeface="Arial"/>
                <a:cs typeface="Arial"/>
                <a:sym typeface="Arial"/>
              </a:rPr>
              <a:t>Sin embargo, los beneficios del “Grandes Acuerdos” continúan pareciendo suficientes para que el modelo conserve su importancia durante algún tiempo, aunque tal vez evolucione en alcance (por ejemplo, la agrupación o compensación de cargos de Acceso Abierto) y en nuevos modelos de precios.</a:t>
            </a:r>
            <a:endParaRPr>
              <a:latin typeface="Arial"/>
              <a:ea typeface="Arial"/>
              <a:cs typeface="Arial"/>
              <a:sym typeface="Arial"/>
            </a:endParaRPr>
          </a:p>
        </p:txBody>
      </p:sp>
      <p:sp>
        <p:nvSpPr>
          <p:cNvPr id="138" name="Google Shape;138;p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chemeClr val="dk1"/>
              </a:buClr>
              <a:buSzPts val="1800"/>
              <a:buFont typeface="Arial"/>
              <a:buNone/>
            </a:pPr>
            <a:fld id="{00000000-1234-1234-1234-123412341234}" type="slidenum">
              <a:rPr lang="en-US"/>
              <a:t>10</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
        <p:cNvGrpSpPr/>
        <p:nvPr/>
      </p:nvGrpSpPr>
      <p:grpSpPr>
        <a:xfrm>
          <a:off x="0" y="0"/>
          <a:ext cx="0" cy="0"/>
          <a:chOff x="0" y="0"/>
          <a:chExt cx="0" cy="0"/>
        </a:xfrm>
      </p:grpSpPr>
      <p:sp>
        <p:nvSpPr>
          <p:cNvPr id="143" name="Google Shape;143;p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4" name="Google Shape;144;p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457200" marR="0" lvl="0" indent="-311150" algn="l" rtl="0">
              <a:lnSpc>
                <a:spcPct val="100000"/>
              </a:lnSpc>
              <a:spcBef>
                <a:spcPts val="0"/>
              </a:spcBef>
              <a:spcAft>
                <a:spcPts val="0"/>
              </a:spcAft>
              <a:buSzPts val="1300"/>
              <a:buChar char="●"/>
            </a:pPr>
            <a:r>
              <a:rPr lang="en-US" sz="1100" dirty="0">
                <a:latin typeface="Arial"/>
                <a:ea typeface="Arial"/>
                <a:cs typeface="Arial"/>
                <a:sym typeface="Arial"/>
              </a:rPr>
              <a:t>Con un </a:t>
            </a:r>
            <a:r>
              <a:rPr lang="en-US" sz="1100" dirty="0" err="1">
                <a:latin typeface="Arial"/>
                <a:ea typeface="Arial"/>
                <a:cs typeface="Arial"/>
                <a:sym typeface="Arial"/>
              </a:rPr>
              <a:t>costo</a:t>
            </a:r>
            <a:r>
              <a:rPr lang="en-US" sz="1100" dirty="0">
                <a:latin typeface="Arial"/>
                <a:ea typeface="Arial"/>
                <a:cs typeface="Arial"/>
                <a:sym typeface="Arial"/>
              </a:rPr>
              <a:t> de </a:t>
            </a:r>
            <a:r>
              <a:rPr lang="en-US" sz="1100" dirty="0" err="1">
                <a:latin typeface="Arial"/>
                <a:ea typeface="Arial"/>
                <a:cs typeface="Arial"/>
                <a:sym typeface="Arial"/>
              </a:rPr>
              <a:t>subscripción</a:t>
            </a:r>
            <a:r>
              <a:rPr lang="en-US" sz="1100" dirty="0">
                <a:latin typeface="Arial"/>
                <a:ea typeface="Arial"/>
                <a:cs typeface="Arial"/>
                <a:sym typeface="Arial"/>
              </a:rPr>
              <a:t> </a:t>
            </a:r>
            <a:r>
              <a:rPr lang="en-US" sz="1100" dirty="0" err="1">
                <a:latin typeface="Arial"/>
                <a:ea typeface="Arial"/>
                <a:cs typeface="Arial"/>
                <a:sym typeface="Arial"/>
              </a:rPr>
              <a:t>por</a:t>
            </a:r>
            <a:r>
              <a:rPr lang="en-US" sz="1100" dirty="0">
                <a:latin typeface="Arial"/>
                <a:ea typeface="Arial"/>
                <a:cs typeface="Arial"/>
                <a:sym typeface="Arial"/>
              </a:rPr>
              <a:t> un solo </a:t>
            </a:r>
            <a:r>
              <a:rPr lang="en-US" sz="1100" dirty="0" err="1">
                <a:latin typeface="Arial"/>
                <a:ea typeface="Arial"/>
                <a:cs typeface="Arial"/>
                <a:sym typeface="Arial"/>
              </a:rPr>
              <a:t>título</a:t>
            </a:r>
            <a:r>
              <a:rPr lang="en-US" sz="1100" dirty="0">
                <a:latin typeface="Arial"/>
                <a:ea typeface="Arial"/>
                <a:cs typeface="Arial"/>
                <a:sym typeface="Arial"/>
              </a:rPr>
              <a:t> de </a:t>
            </a:r>
            <a:r>
              <a:rPr lang="en-US" sz="1100" dirty="0" err="1">
                <a:latin typeface="Arial"/>
                <a:ea typeface="Arial"/>
                <a:cs typeface="Arial"/>
                <a:sym typeface="Arial"/>
              </a:rPr>
              <a:t>revista</a:t>
            </a:r>
            <a:r>
              <a:rPr lang="en-US" sz="1100" dirty="0">
                <a:latin typeface="Arial"/>
                <a:ea typeface="Arial"/>
                <a:cs typeface="Arial"/>
                <a:sym typeface="Arial"/>
              </a:rPr>
              <a:t>  </a:t>
            </a:r>
            <a:r>
              <a:rPr lang="en-US" sz="1100" dirty="0" err="1">
                <a:latin typeface="Arial"/>
                <a:ea typeface="Arial"/>
                <a:cs typeface="Arial"/>
                <a:sym typeface="Arial"/>
              </a:rPr>
              <a:t>requiere</a:t>
            </a:r>
            <a:r>
              <a:rPr lang="en-US" sz="1100" dirty="0">
                <a:latin typeface="Arial"/>
                <a:ea typeface="Arial"/>
                <a:cs typeface="Arial"/>
                <a:sym typeface="Arial"/>
              </a:rPr>
              <a:t> de </a:t>
            </a:r>
            <a:r>
              <a:rPr lang="en-US" sz="1100" b="1" dirty="0" err="1">
                <a:solidFill>
                  <a:srgbClr val="2E75B5"/>
                </a:solidFill>
                <a:latin typeface="Arial"/>
                <a:ea typeface="Arial"/>
                <a:cs typeface="Arial"/>
                <a:sym typeface="Arial"/>
              </a:rPr>
              <a:t>varios</a:t>
            </a:r>
            <a:r>
              <a:rPr lang="en-US" sz="1100" b="1" dirty="0">
                <a:solidFill>
                  <a:srgbClr val="2E75B5"/>
                </a:solidFill>
                <a:latin typeface="Arial"/>
                <a:ea typeface="Arial"/>
                <a:cs typeface="Arial"/>
                <a:sym typeface="Arial"/>
              </a:rPr>
              <a:t> miles de </a:t>
            </a:r>
            <a:r>
              <a:rPr lang="en-US" sz="1100" b="1" dirty="0" err="1">
                <a:solidFill>
                  <a:srgbClr val="2E75B5"/>
                </a:solidFill>
                <a:latin typeface="Arial"/>
                <a:ea typeface="Arial"/>
                <a:cs typeface="Arial"/>
                <a:sym typeface="Arial"/>
              </a:rPr>
              <a:t>dólares</a:t>
            </a:r>
            <a:r>
              <a:rPr lang="en-US" sz="1100" dirty="0">
                <a:latin typeface="Arial"/>
                <a:ea typeface="Arial"/>
                <a:cs typeface="Arial"/>
                <a:sym typeface="Arial"/>
              </a:rPr>
              <a:t>, el </a:t>
            </a:r>
            <a:r>
              <a:rPr lang="en-US" sz="1100" dirty="0" err="1">
                <a:latin typeface="Arial"/>
                <a:ea typeface="Arial"/>
                <a:cs typeface="Arial"/>
                <a:sym typeface="Arial"/>
              </a:rPr>
              <a:t>acceso</a:t>
            </a:r>
            <a:r>
              <a:rPr lang="en-US" sz="1100" dirty="0">
                <a:latin typeface="Arial"/>
                <a:ea typeface="Arial"/>
                <a:cs typeface="Arial"/>
                <a:sym typeface="Arial"/>
              </a:rPr>
              <a:t> a </a:t>
            </a:r>
            <a:r>
              <a:rPr lang="en-US" sz="1100" dirty="0" err="1">
                <a:latin typeface="Arial"/>
                <a:ea typeface="Arial"/>
                <a:cs typeface="Arial"/>
                <a:sym typeface="Arial"/>
              </a:rPr>
              <a:t>una</a:t>
            </a:r>
            <a:r>
              <a:rPr lang="en-US" sz="1100" dirty="0">
                <a:latin typeface="Arial"/>
                <a:ea typeface="Arial"/>
                <a:cs typeface="Arial"/>
                <a:sym typeface="Arial"/>
              </a:rPr>
              <a:t> </a:t>
            </a:r>
            <a:r>
              <a:rPr lang="en-US" sz="1100" dirty="0" err="1">
                <a:latin typeface="Arial"/>
                <a:ea typeface="Arial"/>
                <a:cs typeface="Arial"/>
                <a:sym typeface="Arial"/>
              </a:rPr>
              <a:t>amplia</a:t>
            </a:r>
            <a:r>
              <a:rPr lang="en-US" sz="1100" dirty="0">
                <a:latin typeface="Arial"/>
                <a:ea typeface="Arial"/>
                <a:cs typeface="Arial"/>
                <a:sym typeface="Arial"/>
              </a:rPr>
              <a:t> </a:t>
            </a:r>
            <a:r>
              <a:rPr lang="en-US" sz="1100" dirty="0" err="1">
                <a:latin typeface="Arial"/>
                <a:ea typeface="Arial"/>
                <a:cs typeface="Arial"/>
                <a:sym typeface="Arial"/>
              </a:rPr>
              <a:t>gama</a:t>
            </a:r>
            <a:r>
              <a:rPr lang="en-US" sz="1100" dirty="0">
                <a:latin typeface="Arial"/>
                <a:ea typeface="Arial"/>
                <a:cs typeface="Arial"/>
                <a:sym typeface="Arial"/>
              </a:rPr>
              <a:t> de </a:t>
            </a:r>
            <a:r>
              <a:rPr lang="en-US" sz="1100" dirty="0" err="1">
                <a:latin typeface="Arial"/>
                <a:ea typeface="Arial"/>
                <a:cs typeface="Arial"/>
                <a:sym typeface="Arial"/>
              </a:rPr>
              <a:t>revistas</a:t>
            </a:r>
            <a:r>
              <a:rPr lang="en-US" sz="1100" dirty="0">
                <a:latin typeface="Arial"/>
                <a:ea typeface="Arial"/>
                <a:cs typeface="Arial"/>
                <a:sym typeface="Arial"/>
              </a:rPr>
              <a:t> </a:t>
            </a:r>
            <a:r>
              <a:rPr lang="en-US" sz="1100" dirty="0" err="1">
                <a:latin typeface="Arial"/>
                <a:ea typeface="Arial"/>
                <a:cs typeface="Arial"/>
                <a:sym typeface="Arial"/>
              </a:rPr>
              <a:t>científicas</a:t>
            </a:r>
            <a:r>
              <a:rPr lang="en-US" sz="1100" dirty="0">
                <a:latin typeface="Arial"/>
                <a:ea typeface="Arial"/>
                <a:cs typeface="Arial"/>
                <a:sym typeface="Arial"/>
              </a:rPr>
              <a:t> </a:t>
            </a:r>
            <a:r>
              <a:rPr lang="en-US" sz="1100" dirty="0" err="1">
                <a:latin typeface="Arial"/>
                <a:ea typeface="Arial"/>
                <a:cs typeface="Arial"/>
                <a:sym typeface="Arial"/>
              </a:rPr>
              <a:t>está</a:t>
            </a:r>
            <a:r>
              <a:rPr lang="en-US" sz="1100" dirty="0">
                <a:latin typeface="Arial"/>
                <a:ea typeface="Arial"/>
                <a:cs typeface="Arial"/>
                <a:sym typeface="Arial"/>
              </a:rPr>
              <a:t> </a:t>
            </a:r>
            <a:r>
              <a:rPr lang="en-US" sz="1100" dirty="0" err="1">
                <a:latin typeface="Arial"/>
                <a:ea typeface="Arial"/>
                <a:cs typeface="Arial"/>
                <a:sym typeface="Arial"/>
              </a:rPr>
              <a:t>fuera</a:t>
            </a:r>
            <a:r>
              <a:rPr lang="en-US" sz="1100" dirty="0">
                <a:latin typeface="Arial"/>
                <a:ea typeface="Arial"/>
                <a:cs typeface="Arial"/>
                <a:sym typeface="Arial"/>
              </a:rPr>
              <a:t> del </a:t>
            </a:r>
            <a:r>
              <a:rPr lang="en-US" sz="1100" dirty="0" err="1">
                <a:latin typeface="Arial"/>
                <a:ea typeface="Arial"/>
                <a:cs typeface="Arial"/>
                <a:sym typeface="Arial"/>
              </a:rPr>
              <a:t>alcance</a:t>
            </a:r>
            <a:r>
              <a:rPr lang="en-US" sz="1100" dirty="0">
                <a:latin typeface="Arial"/>
                <a:ea typeface="Arial"/>
                <a:cs typeface="Arial"/>
                <a:sym typeface="Arial"/>
              </a:rPr>
              <a:t> de </a:t>
            </a:r>
            <a:r>
              <a:rPr lang="en-US" sz="1100" dirty="0" err="1">
                <a:latin typeface="Arial"/>
                <a:ea typeface="Arial"/>
                <a:cs typeface="Arial"/>
                <a:sym typeface="Arial"/>
              </a:rPr>
              <a:t>los</a:t>
            </a:r>
            <a:r>
              <a:rPr lang="en-US" sz="1100" dirty="0">
                <a:latin typeface="Arial"/>
                <a:ea typeface="Arial"/>
                <a:cs typeface="Arial"/>
                <a:sym typeface="Arial"/>
              </a:rPr>
              <a:t> </a:t>
            </a:r>
            <a:r>
              <a:rPr lang="en-US" sz="1100" b="1" dirty="0" err="1">
                <a:solidFill>
                  <a:srgbClr val="2E75B5"/>
                </a:solidFill>
                <a:latin typeface="Arial"/>
                <a:ea typeface="Arial"/>
                <a:cs typeface="Arial"/>
                <a:sym typeface="Arial"/>
              </a:rPr>
              <a:t>países</a:t>
            </a:r>
            <a:r>
              <a:rPr lang="en-US" sz="1100" b="1" dirty="0">
                <a:solidFill>
                  <a:srgbClr val="2E75B5"/>
                </a:solidFill>
                <a:latin typeface="Arial"/>
                <a:ea typeface="Arial"/>
                <a:cs typeface="Arial"/>
                <a:sym typeface="Arial"/>
              </a:rPr>
              <a:t> de </a:t>
            </a:r>
            <a:r>
              <a:rPr lang="en-US" sz="1100" b="1" dirty="0" err="1">
                <a:solidFill>
                  <a:srgbClr val="2E75B5"/>
                </a:solidFill>
                <a:latin typeface="Arial"/>
                <a:ea typeface="Arial"/>
                <a:cs typeface="Arial"/>
                <a:sym typeface="Arial"/>
              </a:rPr>
              <a:t>bajos</a:t>
            </a:r>
            <a:r>
              <a:rPr lang="en-US" sz="1100" b="1" dirty="0">
                <a:solidFill>
                  <a:srgbClr val="2E75B5"/>
                </a:solidFill>
                <a:latin typeface="Arial"/>
                <a:ea typeface="Arial"/>
                <a:cs typeface="Arial"/>
                <a:sym typeface="Arial"/>
              </a:rPr>
              <a:t> </a:t>
            </a:r>
            <a:r>
              <a:rPr lang="en-US" sz="1100" b="1" dirty="0" err="1">
                <a:solidFill>
                  <a:srgbClr val="2E75B5"/>
                </a:solidFill>
                <a:latin typeface="Arial"/>
                <a:ea typeface="Arial"/>
                <a:cs typeface="Arial"/>
                <a:sym typeface="Arial"/>
              </a:rPr>
              <a:t>ingresos</a:t>
            </a:r>
            <a:r>
              <a:rPr lang="en-US" sz="1100" dirty="0">
                <a:solidFill>
                  <a:srgbClr val="2E75B5"/>
                </a:solidFill>
                <a:latin typeface="Arial"/>
                <a:ea typeface="Arial"/>
                <a:cs typeface="Arial"/>
                <a:sym typeface="Arial"/>
              </a:rPr>
              <a:t> </a:t>
            </a:r>
            <a:r>
              <a:rPr lang="en-US" sz="1100" dirty="0">
                <a:latin typeface="Arial"/>
                <a:ea typeface="Arial"/>
                <a:cs typeface="Arial"/>
                <a:sym typeface="Arial"/>
              </a:rPr>
              <a:t>y </a:t>
            </a:r>
            <a:r>
              <a:rPr lang="en-US" sz="1100" dirty="0" err="1">
                <a:latin typeface="Arial"/>
                <a:ea typeface="Arial"/>
                <a:cs typeface="Arial"/>
                <a:sym typeface="Arial"/>
              </a:rPr>
              <a:t>ejerce</a:t>
            </a:r>
            <a:r>
              <a:rPr lang="en-US" sz="1100" dirty="0">
                <a:latin typeface="Arial"/>
                <a:ea typeface="Arial"/>
                <a:cs typeface="Arial"/>
                <a:sym typeface="Arial"/>
              </a:rPr>
              <a:t> </a:t>
            </a:r>
            <a:r>
              <a:rPr lang="en-US" sz="1100" dirty="0" err="1">
                <a:latin typeface="Arial"/>
                <a:ea typeface="Arial"/>
                <a:cs typeface="Arial"/>
                <a:sym typeface="Arial"/>
              </a:rPr>
              <a:t>presión</a:t>
            </a:r>
            <a:r>
              <a:rPr lang="en-US" sz="1100" dirty="0">
                <a:latin typeface="Arial"/>
                <a:ea typeface="Arial"/>
                <a:cs typeface="Arial"/>
                <a:sym typeface="Arial"/>
              </a:rPr>
              <a:t> </a:t>
            </a:r>
            <a:r>
              <a:rPr lang="en-US" sz="1100" dirty="0" err="1">
                <a:latin typeface="Arial"/>
                <a:ea typeface="Arial"/>
                <a:cs typeface="Arial"/>
                <a:sym typeface="Arial"/>
              </a:rPr>
              <a:t>incluso</a:t>
            </a:r>
            <a:r>
              <a:rPr lang="en-US" sz="1100" dirty="0">
                <a:latin typeface="Arial"/>
                <a:ea typeface="Arial"/>
                <a:cs typeface="Arial"/>
                <a:sym typeface="Arial"/>
              </a:rPr>
              <a:t> </a:t>
            </a:r>
            <a:r>
              <a:rPr lang="en-US" sz="1100" dirty="0" err="1">
                <a:latin typeface="Arial"/>
                <a:ea typeface="Arial"/>
                <a:cs typeface="Arial"/>
                <a:sym typeface="Arial"/>
              </a:rPr>
              <a:t>sobre</a:t>
            </a:r>
            <a:r>
              <a:rPr lang="en-US" sz="1100" dirty="0">
                <a:latin typeface="Arial"/>
                <a:ea typeface="Arial"/>
                <a:cs typeface="Arial"/>
                <a:sym typeface="Arial"/>
              </a:rPr>
              <a:t> las </a:t>
            </a:r>
            <a:r>
              <a:rPr lang="en-US" sz="1100" dirty="0" err="1">
                <a:latin typeface="Arial"/>
                <a:ea typeface="Arial"/>
                <a:cs typeface="Arial"/>
                <a:sym typeface="Arial"/>
              </a:rPr>
              <a:t>bibliotecas</a:t>
            </a:r>
            <a:r>
              <a:rPr lang="en-US" sz="1100" dirty="0">
                <a:latin typeface="Arial"/>
                <a:ea typeface="Arial"/>
                <a:cs typeface="Arial"/>
                <a:sym typeface="Arial"/>
              </a:rPr>
              <a:t> </a:t>
            </a:r>
            <a:r>
              <a:rPr lang="en-US" sz="1100" dirty="0" err="1">
                <a:latin typeface="Arial"/>
                <a:ea typeface="Arial"/>
                <a:cs typeface="Arial"/>
                <a:sym typeface="Arial"/>
              </a:rPr>
              <a:t>universitarias</a:t>
            </a:r>
            <a:r>
              <a:rPr lang="en-US" sz="1100" dirty="0">
                <a:latin typeface="Arial"/>
                <a:ea typeface="Arial"/>
                <a:cs typeface="Arial"/>
                <a:sym typeface="Arial"/>
              </a:rPr>
              <a:t> </a:t>
            </a:r>
            <a:r>
              <a:rPr lang="en-US" sz="1100" dirty="0" err="1">
                <a:latin typeface="Arial"/>
                <a:ea typeface="Arial"/>
                <a:cs typeface="Arial"/>
                <a:sym typeface="Arial"/>
              </a:rPr>
              <a:t>mejor</a:t>
            </a:r>
            <a:r>
              <a:rPr lang="en-US" sz="1100" dirty="0">
                <a:latin typeface="Arial"/>
                <a:ea typeface="Arial"/>
                <a:cs typeface="Arial"/>
                <a:sym typeface="Arial"/>
              </a:rPr>
              <a:t> </a:t>
            </a:r>
            <a:r>
              <a:rPr lang="en-US" sz="1100" dirty="0" err="1">
                <a:latin typeface="Arial"/>
                <a:ea typeface="Arial"/>
                <a:cs typeface="Arial"/>
                <a:sym typeface="Arial"/>
              </a:rPr>
              <a:t>financiadas</a:t>
            </a:r>
            <a:r>
              <a:rPr lang="en-US" sz="1100" dirty="0">
                <a:latin typeface="Arial"/>
                <a:ea typeface="Arial"/>
                <a:cs typeface="Arial"/>
                <a:sym typeface="Arial"/>
              </a:rPr>
              <a:t>. </a:t>
            </a:r>
            <a:endParaRPr sz="1100" b="1" dirty="0">
              <a:latin typeface="Arial"/>
              <a:ea typeface="Arial"/>
              <a:cs typeface="Arial"/>
              <a:sym typeface="Arial"/>
            </a:endParaRPr>
          </a:p>
          <a:p>
            <a:pPr marL="457200" lvl="0" indent="-317500" algn="just" rtl="0">
              <a:lnSpc>
                <a:spcPct val="100000"/>
              </a:lnSpc>
              <a:spcBef>
                <a:spcPts val="600"/>
              </a:spcBef>
              <a:spcAft>
                <a:spcPts val="0"/>
              </a:spcAft>
              <a:buSzPts val="1400"/>
              <a:buChar char="●"/>
            </a:pPr>
            <a:r>
              <a:rPr lang="en-US" sz="1000" dirty="0">
                <a:latin typeface="Arial"/>
                <a:ea typeface="Arial"/>
                <a:cs typeface="Arial"/>
                <a:sym typeface="Arial"/>
              </a:rPr>
              <a:t>La </a:t>
            </a:r>
            <a:r>
              <a:rPr lang="en-US" sz="1000" dirty="0" err="1">
                <a:latin typeface="Arial"/>
                <a:ea typeface="Arial"/>
                <a:cs typeface="Arial"/>
                <a:sym typeface="Arial"/>
              </a:rPr>
              <a:t>Encuesta</a:t>
            </a:r>
            <a:r>
              <a:rPr lang="en-US" sz="1000" dirty="0">
                <a:latin typeface="Arial"/>
                <a:ea typeface="Arial"/>
                <a:cs typeface="Arial"/>
                <a:sym typeface="Arial"/>
              </a:rPr>
              <a:t> </a:t>
            </a:r>
            <a:r>
              <a:rPr lang="en-US" sz="1000" dirty="0" err="1">
                <a:latin typeface="Arial"/>
                <a:ea typeface="Arial"/>
                <a:cs typeface="Arial"/>
                <a:sym typeface="Arial"/>
              </a:rPr>
              <a:t>Anual</a:t>
            </a:r>
            <a:r>
              <a:rPr lang="en-US" sz="1000" dirty="0">
                <a:latin typeface="Arial"/>
                <a:ea typeface="Arial"/>
                <a:cs typeface="Arial"/>
                <a:sym typeface="Arial"/>
              </a:rPr>
              <a:t> de </a:t>
            </a:r>
            <a:r>
              <a:rPr lang="en-US" sz="1000" dirty="0" err="1">
                <a:latin typeface="Arial"/>
                <a:ea typeface="Arial"/>
                <a:cs typeface="Arial"/>
                <a:sym typeface="Arial"/>
              </a:rPr>
              <a:t>Precios</a:t>
            </a:r>
            <a:r>
              <a:rPr lang="en-US" sz="1000" dirty="0">
                <a:latin typeface="Arial"/>
                <a:ea typeface="Arial"/>
                <a:cs typeface="Arial"/>
                <a:sym typeface="Arial"/>
              </a:rPr>
              <a:t> de</a:t>
            </a:r>
            <a:r>
              <a:rPr lang="en-US" sz="1100" dirty="0">
                <a:latin typeface="Arial"/>
                <a:ea typeface="Arial"/>
                <a:cs typeface="Arial"/>
                <a:sym typeface="Arial"/>
              </a:rPr>
              <a:t> </a:t>
            </a:r>
            <a:r>
              <a:rPr lang="en-US" sz="1100" dirty="0" err="1">
                <a:latin typeface="Arial"/>
                <a:ea typeface="Arial"/>
                <a:cs typeface="Arial"/>
                <a:sym typeface="Arial"/>
              </a:rPr>
              <a:t>Publicaciones</a:t>
            </a:r>
            <a:r>
              <a:rPr lang="en-US" sz="1100" dirty="0">
                <a:latin typeface="Arial"/>
                <a:ea typeface="Arial"/>
                <a:cs typeface="Arial"/>
                <a:sym typeface="Arial"/>
              </a:rPr>
              <a:t> de 2019, </a:t>
            </a:r>
            <a:r>
              <a:rPr lang="en-US" sz="1100" dirty="0" err="1">
                <a:latin typeface="Arial"/>
                <a:ea typeface="Arial"/>
                <a:cs typeface="Arial"/>
                <a:sym typeface="Arial"/>
              </a:rPr>
              <a:t>reporta</a:t>
            </a:r>
            <a:r>
              <a:rPr lang="en-US" sz="1100" dirty="0">
                <a:latin typeface="Arial"/>
                <a:ea typeface="Arial"/>
                <a:cs typeface="Arial"/>
                <a:sym typeface="Arial"/>
              </a:rPr>
              <a:t> que el </a:t>
            </a:r>
            <a:r>
              <a:rPr lang="en-US" sz="1100" dirty="0" err="1">
                <a:latin typeface="Arial"/>
                <a:ea typeface="Arial"/>
                <a:cs typeface="Arial"/>
                <a:sym typeface="Arial"/>
              </a:rPr>
              <a:t>precio</a:t>
            </a:r>
            <a:r>
              <a:rPr lang="en-US" sz="1100" dirty="0">
                <a:latin typeface="Arial"/>
                <a:ea typeface="Arial"/>
                <a:cs typeface="Arial"/>
                <a:sym typeface="Arial"/>
              </a:rPr>
              <a:t> </a:t>
            </a:r>
            <a:r>
              <a:rPr lang="en-US" sz="1100" dirty="0" err="1">
                <a:latin typeface="Arial"/>
                <a:ea typeface="Arial"/>
                <a:cs typeface="Arial"/>
                <a:sym typeface="Arial"/>
              </a:rPr>
              <a:t>promedio</a:t>
            </a:r>
            <a:r>
              <a:rPr lang="en-US" sz="1100" dirty="0">
                <a:latin typeface="Arial"/>
                <a:ea typeface="Arial"/>
                <a:cs typeface="Arial"/>
                <a:sym typeface="Arial"/>
              </a:rPr>
              <a:t> </a:t>
            </a:r>
            <a:r>
              <a:rPr lang="en-US" sz="1100" dirty="0" err="1">
                <a:latin typeface="Arial"/>
                <a:ea typeface="Arial"/>
                <a:cs typeface="Arial"/>
                <a:sym typeface="Arial"/>
              </a:rPr>
              <a:t>anual</a:t>
            </a:r>
            <a:r>
              <a:rPr lang="en-US" sz="1100" dirty="0">
                <a:latin typeface="Arial"/>
                <a:ea typeface="Arial"/>
                <a:cs typeface="Arial"/>
                <a:sym typeface="Arial"/>
              </a:rPr>
              <a:t> de las </a:t>
            </a:r>
            <a:r>
              <a:rPr lang="en-US" sz="1100" dirty="0" err="1">
                <a:latin typeface="Arial"/>
                <a:ea typeface="Arial"/>
                <a:cs typeface="Arial"/>
                <a:sym typeface="Arial"/>
              </a:rPr>
              <a:t>revistas</a:t>
            </a:r>
            <a:r>
              <a:rPr lang="en-US" sz="1100" dirty="0">
                <a:latin typeface="Arial"/>
                <a:ea typeface="Arial"/>
                <a:cs typeface="Arial"/>
                <a:sym typeface="Arial"/>
              </a:rPr>
              <a:t> </a:t>
            </a:r>
            <a:r>
              <a:rPr lang="en-US" sz="1100" dirty="0" err="1">
                <a:latin typeface="Arial"/>
                <a:ea typeface="Arial"/>
                <a:cs typeface="Arial"/>
                <a:sym typeface="Arial"/>
              </a:rPr>
              <a:t>científicas</a:t>
            </a:r>
            <a:r>
              <a:rPr lang="en-US" sz="1100" dirty="0">
                <a:latin typeface="Arial"/>
                <a:ea typeface="Arial"/>
                <a:cs typeface="Arial"/>
                <a:sym typeface="Arial"/>
              </a:rPr>
              <a:t> </a:t>
            </a:r>
            <a:r>
              <a:rPr lang="en-US" sz="1100" dirty="0" err="1">
                <a:latin typeface="Arial"/>
                <a:ea typeface="Arial"/>
                <a:cs typeface="Arial"/>
                <a:sym typeface="Arial"/>
              </a:rPr>
              <a:t>sobre</a:t>
            </a:r>
            <a:r>
              <a:rPr lang="en-US" sz="1100" dirty="0">
                <a:latin typeface="Arial"/>
                <a:ea typeface="Arial"/>
                <a:cs typeface="Arial"/>
                <a:sym typeface="Arial"/>
              </a:rPr>
              <a:t> </a:t>
            </a:r>
            <a:r>
              <a:rPr lang="en-US" sz="1100" dirty="0" err="1">
                <a:latin typeface="Arial"/>
                <a:ea typeface="Arial"/>
                <a:cs typeface="Arial"/>
                <a:sym typeface="Arial"/>
              </a:rPr>
              <a:t>alimentos</a:t>
            </a:r>
            <a:r>
              <a:rPr lang="en-US" sz="1100" dirty="0">
                <a:latin typeface="Arial"/>
                <a:ea typeface="Arial"/>
                <a:cs typeface="Arial"/>
                <a:sym typeface="Arial"/>
              </a:rPr>
              <a:t> </a:t>
            </a:r>
            <a:r>
              <a:rPr lang="en-US" sz="1100" dirty="0" err="1">
                <a:latin typeface="Arial"/>
                <a:ea typeface="Arial"/>
                <a:cs typeface="Arial"/>
                <a:sym typeface="Arial"/>
              </a:rPr>
              <a:t>es</a:t>
            </a:r>
            <a:r>
              <a:rPr lang="en-US" sz="1100" dirty="0">
                <a:latin typeface="Arial"/>
                <a:ea typeface="Arial"/>
                <a:cs typeface="Arial"/>
                <a:sym typeface="Arial"/>
              </a:rPr>
              <a:t> de </a:t>
            </a:r>
            <a:r>
              <a:rPr lang="en-US" sz="1100" b="1" dirty="0">
                <a:latin typeface="Arial"/>
                <a:ea typeface="Arial"/>
                <a:cs typeface="Arial"/>
                <a:sym typeface="Arial"/>
              </a:rPr>
              <a:t>USD$3,219,</a:t>
            </a:r>
            <a:r>
              <a:rPr lang="en-US" sz="1100" dirty="0">
                <a:latin typeface="Arial"/>
                <a:ea typeface="Arial"/>
                <a:cs typeface="Arial"/>
                <a:sym typeface="Arial"/>
              </a:rPr>
              <a:t> </a:t>
            </a:r>
            <a:r>
              <a:rPr lang="en-US" sz="1100" dirty="0" err="1">
                <a:latin typeface="Arial"/>
                <a:ea typeface="Arial"/>
                <a:cs typeface="Arial"/>
                <a:sym typeface="Arial"/>
              </a:rPr>
              <a:t>sobre</a:t>
            </a:r>
            <a:r>
              <a:rPr lang="en-US" sz="1100" dirty="0">
                <a:latin typeface="Arial"/>
                <a:ea typeface="Arial"/>
                <a:cs typeface="Arial"/>
                <a:sym typeface="Arial"/>
              </a:rPr>
              <a:t> </a:t>
            </a:r>
            <a:r>
              <a:rPr lang="en-US" sz="1100" dirty="0" err="1">
                <a:latin typeface="Arial"/>
                <a:ea typeface="Arial"/>
                <a:cs typeface="Arial"/>
                <a:sym typeface="Arial"/>
              </a:rPr>
              <a:t>química</a:t>
            </a:r>
            <a:r>
              <a:rPr lang="en-US" sz="1100" dirty="0">
                <a:latin typeface="Arial"/>
                <a:ea typeface="Arial"/>
                <a:cs typeface="Arial"/>
                <a:sym typeface="Arial"/>
              </a:rPr>
              <a:t> </a:t>
            </a:r>
            <a:r>
              <a:rPr lang="en-US" sz="1100" b="1" dirty="0">
                <a:latin typeface="Arial"/>
                <a:ea typeface="Arial"/>
                <a:cs typeface="Arial"/>
                <a:sym typeface="Arial"/>
              </a:rPr>
              <a:t>USD$5,950</a:t>
            </a:r>
            <a:r>
              <a:rPr lang="en-US" sz="1100" dirty="0">
                <a:latin typeface="Arial"/>
                <a:ea typeface="Arial"/>
                <a:cs typeface="Arial"/>
                <a:sym typeface="Arial"/>
              </a:rPr>
              <a:t>, y </a:t>
            </a:r>
            <a:r>
              <a:rPr lang="en-US" sz="1100" dirty="0" err="1">
                <a:latin typeface="Arial"/>
                <a:ea typeface="Arial"/>
                <a:cs typeface="Arial"/>
                <a:sym typeface="Arial"/>
              </a:rPr>
              <a:t>en</a:t>
            </a:r>
            <a:r>
              <a:rPr lang="en-US" sz="1100" dirty="0">
                <a:latin typeface="Arial"/>
                <a:ea typeface="Arial"/>
                <a:cs typeface="Arial"/>
                <a:sym typeface="Arial"/>
              </a:rPr>
              <a:t> </a:t>
            </a:r>
            <a:r>
              <a:rPr lang="en-US" sz="1100" dirty="0" err="1">
                <a:latin typeface="Arial"/>
                <a:ea typeface="Arial"/>
                <a:cs typeface="Arial"/>
                <a:sym typeface="Arial"/>
              </a:rPr>
              <a:t>materia</a:t>
            </a:r>
            <a:r>
              <a:rPr lang="en-US" sz="1100" dirty="0">
                <a:latin typeface="Arial"/>
                <a:ea typeface="Arial"/>
                <a:cs typeface="Arial"/>
                <a:sym typeface="Arial"/>
              </a:rPr>
              <a:t> de </a:t>
            </a:r>
            <a:r>
              <a:rPr lang="en-US" sz="1100" dirty="0" err="1">
                <a:latin typeface="Arial"/>
                <a:ea typeface="Arial"/>
                <a:cs typeface="Arial"/>
                <a:sym typeface="Arial"/>
              </a:rPr>
              <a:t>ciencias</a:t>
            </a:r>
            <a:r>
              <a:rPr lang="en-US" sz="1100" dirty="0">
                <a:latin typeface="Arial"/>
                <a:ea typeface="Arial"/>
                <a:cs typeface="Arial"/>
                <a:sym typeface="Arial"/>
              </a:rPr>
              <a:t> de la </a:t>
            </a:r>
            <a:r>
              <a:rPr lang="en-US" sz="1100" dirty="0" err="1">
                <a:latin typeface="Arial"/>
                <a:ea typeface="Arial"/>
                <a:cs typeface="Arial"/>
                <a:sym typeface="Arial"/>
              </a:rPr>
              <a:t>salud</a:t>
            </a:r>
            <a:r>
              <a:rPr lang="en-US" sz="1100" dirty="0">
                <a:latin typeface="Arial"/>
                <a:ea typeface="Arial"/>
                <a:cs typeface="Arial"/>
                <a:sym typeface="Arial"/>
              </a:rPr>
              <a:t> </a:t>
            </a:r>
            <a:r>
              <a:rPr lang="en-US" sz="1100" dirty="0" err="1">
                <a:latin typeface="Arial"/>
                <a:ea typeface="Arial"/>
                <a:cs typeface="Arial"/>
                <a:sym typeface="Arial"/>
              </a:rPr>
              <a:t>es</a:t>
            </a:r>
            <a:r>
              <a:rPr lang="en-US" sz="1100" dirty="0">
                <a:latin typeface="Arial"/>
                <a:ea typeface="Arial"/>
                <a:cs typeface="Arial"/>
                <a:sym typeface="Arial"/>
              </a:rPr>
              <a:t> de </a:t>
            </a:r>
            <a:r>
              <a:rPr lang="en-US" sz="1100" b="1" dirty="0">
                <a:latin typeface="Arial"/>
                <a:ea typeface="Arial"/>
                <a:cs typeface="Arial"/>
                <a:sym typeface="Arial"/>
              </a:rPr>
              <a:t>USD$2,156</a:t>
            </a:r>
            <a:r>
              <a:rPr lang="en-US" sz="1100" dirty="0">
                <a:latin typeface="Arial"/>
                <a:ea typeface="Arial"/>
                <a:cs typeface="Arial"/>
                <a:sym typeface="Arial"/>
              </a:rPr>
              <a:t>.</a:t>
            </a:r>
            <a:endParaRPr sz="1100" dirty="0">
              <a:latin typeface="Arial"/>
              <a:ea typeface="Arial"/>
              <a:cs typeface="Arial"/>
              <a:sym typeface="Arial"/>
            </a:endParaRPr>
          </a:p>
          <a:p>
            <a:pPr marL="457200" lvl="0" indent="-298450" algn="just" rtl="0">
              <a:lnSpc>
                <a:spcPct val="100000"/>
              </a:lnSpc>
              <a:spcBef>
                <a:spcPts val="600"/>
              </a:spcBef>
              <a:spcAft>
                <a:spcPts val="0"/>
              </a:spcAft>
              <a:buSzPts val="1100"/>
              <a:buFont typeface="Arial"/>
              <a:buChar char="●"/>
            </a:pPr>
            <a:r>
              <a:rPr lang="en-US" sz="1100" dirty="0">
                <a:latin typeface="Arial"/>
                <a:ea typeface="Arial"/>
                <a:cs typeface="Arial"/>
                <a:sym typeface="Arial"/>
              </a:rPr>
              <a:t>Los </a:t>
            </a:r>
            <a:r>
              <a:rPr lang="en-US" sz="1100" dirty="0" err="1">
                <a:latin typeface="Arial"/>
                <a:ea typeface="Arial"/>
                <a:cs typeface="Arial"/>
                <a:sym typeface="Arial"/>
              </a:rPr>
              <a:t>precios</a:t>
            </a:r>
            <a:r>
              <a:rPr lang="en-US" sz="1100" dirty="0">
                <a:latin typeface="Arial"/>
                <a:ea typeface="Arial"/>
                <a:cs typeface="Arial"/>
                <a:sym typeface="Arial"/>
              </a:rPr>
              <a:t> </a:t>
            </a:r>
            <a:r>
              <a:rPr lang="en-US" sz="1100" dirty="0" err="1">
                <a:latin typeface="Arial"/>
                <a:ea typeface="Arial"/>
                <a:cs typeface="Arial"/>
                <a:sym typeface="Arial"/>
              </a:rPr>
              <a:t>promedio</a:t>
            </a:r>
            <a:r>
              <a:rPr lang="en-US" sz="1100" dirty="0">
                <a:latin typeface="Arial"/>
                <a:ea typeface="Arial"/>
                <a:cs typeface="Arial"/>
                <a:sym typeface="Arial"/>
              </a:rPr>
              <a:t> de las </a:t>
            </a:r>
            <a:r>
              <a:rPr lang="en-US" sz="1100" dirty="0" err="1">
                <a:latin typeface="Arial"/>
                <a:ea typeface="Arial"/>
                <a:cs typeface="Arial"/>
                <a:sym typeface="Arial"/>
              </a:rPr>
              <a:t>publicaciones</a:t>
            </a:r>
            <a:r>
              <a:rPr lang="en-US" sz="1100" dirty="0">
                <a:latin typeface="Arial"/>
                <a:ea typeface="Arial"/>
                <a:cs typeface="Arial"/>
                <a:sym typeface="Arial"/>
              </a:rPr>
              <a:t> </a:t>
            </a:r>
            <a:r>
              <a:rPr lang="en-US" sz="1100" dirty="0" err="1">
                <a:latin typeface="Arial"/>
                <a:ea typeface="Arial"/>
                <a:cs typeface="Arial"/>
                <a:sym typeface="Arial"/>
              </a:rPr>
              <a:t>seriadas</a:t>
            </a:r>
            <a:r>
              <a:rPr lang="en-US" sz="1100" dirty="0">
                <a:latin typeface="Arial"/>
                <a:ea typeface="Arial"/>
                <a:cs typeface="Arial"/>
                <a:sym typeface="Arial"/>
              </a:rPr>
              <a:t> de </a:t>
            </a:r>
            <a:r>
              <a:rPr lang="en-US" sz="1100" dirty="0" err="1">
                <a:latin typeface="Arial"/>
                <a:ea typeface="Arial"/>
                <a:cs typeface="Arial"/>
                <a:sym typeface="Arial"/>
              </a:rPr>
              <a:t>Ciencia</a:t>
            </a:r>
            <a:r>
              <a:rPr lang="en-US" sz="1100" dirty="0">
                <a:latin typeface="Arial"/>
                <a:ea typeface="Arial"/>
                <a:cs typeface="Arial"/>
                <a:sym typeface="Arial"/>
              </a:rPr>
              <a:t>, </a:t>
            </a:r>
            <a:r>
              <a:rPr lang="en-US" sz="1100" dirty="0" err="1">
                <a:latin typeface="Arial"/>
                <a:ea typeface="Arial"/>
                <a:cs typeface="Arial"/>
                <a:sym typeface="Arial"/>
              </a:rPr>
              <a:t>Tecnología</a:t>
            </a:r>
            <a:r>
              <a:rPr lang="en-US" sz="1100" dirty="0">
                <a:latin typeface="Arial"/>
                <a:ea typeface="Arial"/>
                <a:cs typeface="Arial"/>
                <a:sym typeface="Arial"/>
              </a:rPr>
              <a:t> y </a:t>
            </a:r>
            <a:r>
              <a:rPr lang="en-US" sz="1100" dirty="0" err="1">
                <a:latin typeface="Arial"/>
                <a:ea typeface="Arial"/>
                <a:cs typeface="Arial"/>
                <a:sym typeface="Arial"/>
              </a:rPr>
              <a:t>Medicina</a:t>
            </a:r>
            <a:r>
              <a:rPr lang="en-US" sz="1100" dirty="0">
                <a:latin typeface="Arial"/>
                <a:ea typeface="Arial"/>
                <a:cs typeface="Arial"/>
                <a:sym typeface="Arial"/>
              </a:rPr>
              <a:t> (STM </a:t>
            </a:r>
            <a:r>
              <a:rPr lang="en-US" sz="1100" dirty="0" err="1">
                <a:latin typeface="Arial"/>
                <a:ea typeface="Arial"/>
                <a:cs typeface="Arial"/>
                <a:sym typeface="Arial"/>
              </a:rPr>
              <a:t>por</a:t>
            </a:r>
            <a:r>
              <a:rPr lang="en-US" sz="1100" dirty="0">
                <a:latin typeface="Arial"/>
                <a:ea typeface="Arial"/>
                <a:cs typeface="Arial"/>
                <a:sym typeface="Arial"/>
              </a:rPr>
              <a:t> </a:t>
            </a:r>
            <a:r>
              <a:rPr lang="en-US" sz="1100" dirty="0" err="1">
                <a:latin typeface="Arial"/>
                <a:ea typeface="Arial"/>
                <a:cs typeface="Arial"/>
                <a:sym typeface="Arial"/>
              </a:rPr>
              <a:t>sus</a:t>
            </a:r>
            <a:r>
              <a:rPr lang="en-US" sz="1100" dirty="0">
                <a:latin typeface="Arial"/>
                <a:ea typeface="Arial"/>
                <a:cs typeface="Arial"/>
                <a:sym typeface="Arial"/>
              </a:rPr>
              <a:t> </a:t>
            </a:r>
            <a:r>
              <a:rPr lang="en-US" sz="1100" dirty="0" err="1">
                <a:latin typeface="Arial"/>
                <a:ea typeface="Arial"/>
                <a:cs typeface="Arial"/>
                <a:sym typeface="Arial"/>
              </a:rPr>
              <a:t>siglas</a:t>
            </a:r>
            <a:r>
              <a:rPr lang="en-US" sz="1100" dirty="0">
                <a:latin typeface="Arial"/>
                <a:ea typeface="Arial"/>
                <a:cs typeface="Arial"/>
                <a:sym typeface="Arial"/>
              </a:rPr>
              <a:t> </a:t>
            </a:r>
            <a:r>
              <a:rPr lang="en-US" sz="1100" dirty="0" err="1">
                <a:latin typeface="Arial"/>
                <a:ea typeface="Arial"/>
                <a:cs typeface="Arial"/>
                <a:sym typeface="Arial"/>
              </a:rPr>
              <a:t>en</a:t>
            </a:r>
            <a:r>
              <a:rPr lang="en-US" sz="1100" dirty="0">
                <a:latin typeface="Arial"/>
                <a:ea typeface="Arial"/>
                <a:cs typeface="Arial"/>
                <a:sym typeface="Arial"/>
              </a:rPr>
              <a:t> </a:t>
            </a:r>
            <a:r>
              <a:rPr lang="en-US" sz="1100" dirty="0" err="1">
                <a:latin typeface="Arial"/>
                <a:ea typeface="Arial"/>
                <a:cs typeface="Arial"/>
                <a:sym typeface="Arial"/>
              </a:rPr>
              <a:t>inglés</a:t>
            </a:r>
            <a:r>
              <a:rPr lang="en-US" sz="1100" dirty="0">
                <a:latin typeface="Arial"/>
                <a:ea typeface="Arial"/>
                <a:cs typeface="Arial"/>
                <a:sym typeface="Arial"/>
              </a:rPr>
              <a:t>) </a:t>
            </a:r>
            <a:r>
              <a:rPr lang="en-US" sz="1100" dirty="0" err="1">
                <a:latin typeface="Arial"/>
                <a:ea typeface="Arial"/>
                <a:cs typeface="Arial"/>
                <a:sym typeface="Arial"/>
              </a:rPr>
              <a:t>siguen</a:t>
            </a:r>
            <a:r>
              <a:rPr lang="en-US" sz="1100" dirty="0">
                <a:latin typeface="Arial"/>
                <a:ea typeface="Arial"/>
                <a:cs typeface="Arial"/>
                <a:sym typeface="Arial"/>
              </a:rPr>
              <a:t> </a:t>
            </a:r>
            <a:r>
              <a:rPr lang="en-US" sz="1100" dirty="0" err="1">
                <a:latin typeface="Arial"/>
                <a:ea typeface="Arial"/>
                <a:cs typeface="Arial"/>
                <a:sym typeface="Arial"/>
              </a:rPr>
              <a:t>siendo</a:t>
            </a:r>
            <a:r>
              <a:rPr lang="en-US" sz="1100" dirty="0">
                <a:latin typeface="Arial"/>
                <a:ea typeface="Arial"/>
                <a:cs typeface="Arial"/>
                <a:sym typeface="Arial"/>
              </a:rPr>
              <a:t> </a:t>
            </a:r>
            <a:r>
              <a:rPr lang="en-US" sz="1100" dirty="0" err="1">
                <a:latin typeface="Arial"/>
                <a:ea typeface="Arial"/>
                <a:cs typeface="Arial"/>
                <a:sym typeface="Arial"/>
              </a:rPr>
              <a:t>los</a:t>
            </a:r>
            <a:r>
              <a:rPr lang="en-US" sz="1100" dirty="0">
                <a:latin typeface="Arial"/>
                <a:ea typeface="Arial"/>
                <a:cs typeface="Arial"/>
                <a:sym typeface="Arial"/>
              </a:rPr>
              <a:t> </a:t>
            </a:r>
            <a:r>
              <a:rPr lang="en-US" sz="1100" b="1" dirty="0" err="1">
                <a:latin typeface="Arial"/>
                <a:ea typeface="Arial"/>
                <a:cs typeface="Arial"/>
                <a:sym typeface="Arial"/>
              </a:rPr>
              <a:t>más</a:t>
            </a:r>
            <a:r>
              <a:rPr lang="en-US" sz="1100" b="1" dirty="0">
                <a:latin typeface="Arial"/>
                <a:ea typeface="Arial"/>
                <a:cs typeface="Arial"/>
                <a:sym typeface="Arial"/>
              </a:rPr>
              <a:t> altos</a:t>
            </a:r>
            <a:r>
              <a:rPr lang="en-US" sz="1100" dirty="0">
                <a:latin typeface="Arial"/>
                <a:ea typeface="Arial"/>
                <a:cs typeface="Arial"/>
                <a:sym typeface="Arial"/>
              </a:rPr>
              <a:t>, </a:t>
            </a:r>
            <a:r>
              <a:rPr lang="en-US" sz="1100" dirty="0" err="1">
                <a:latin typeface="Arial"/>
                <a:ea typeface="Arial"/>
                <a:cs typeface="Arial"/>
                <a:sym typeface="Arial"/>
              </a:rPr>
              <a:t>en</a:t>
            </a:r>
            <a:r>
              <a:rPr lang="en-US" sz="1100" dirty="0">
                <a:latin typeface="Arial"/>
                <a:ea typeface="Arial"/>
                <a:cs typeface="Arial"/>
                <a:sym typeface="Arial"/>
              </a:rPr>
              <a:t> </a:t>
            </a:r>
            <a:r>
              <a:rPr lang="en-US" sz="1100" dirty="0" err="1">
                <a:latin typeface="Arial"/>
                <a:ea typeface="Arial"/>
                <a:cs typeface="Arial"/>
                <a:sym typeface="Arial"/>
              </a:rPr>
              <a:t>comparación</a:t>
            </a:r>
            <a:r>
              <a:rPr lang="en-US" sz="1100" dirty="0">
                <a:latin typeface="Arial"/>
                <a:ea typeface="Arial"/>
                <a:cs typeface="Arial"/>
                <a:sym typeface="Arial"/>
              </a:rPr>
              <a:t> con </a:t>
            </a:r>
            <a:r>
              <a:rPr lang="en-US" sz="1100" dirty="0" err="1">
                <a:latin typeface="Arial"/>
                <a:ea typeface="Arial"/>
                <a:cs typeface="Arial"/>
                <a:sym typeface="Arial"/>
              </a:rPr>
              <a:t>los</a:t>
            </a:r>
            <a:r>
              <a:rPr lang="en-US" sz="1100" dirty="0">
                <a:latin typeface="Arial"/>
                <a:ea typeface="Arial"/>
                <a:cs typeface="Arial"/>
                <a:sym typeface="Arial"/>
              </a:rPr>
              <a:t> </a:t>
            </a:r>
            <a:r>
              <a:rPr lang="en-US" sz="1100" dirty="0" err="1">
                <a:latin typeface="Arial"/>
                <a:ea typeface="Arial"/>
                <a:cs typeface="Arial"/>
                <a:sym typeface="Arial"/>
              </a:rPr>
              <a:t>precios</a:t>
            </a:r>
            <a:r>
              <a:rPr lang="en-US" sz="1100" dirty="0">
                <a:latin typeface="Arial"/>
                <a:ea typeface="Arial"/>
                <a:cs typeface="Arial"/>
                <a:sym typeface="Arial"/>
              </a:rPr>
              <a:t> de las </a:t>
            </a:r>
            <a:r>
              <a:rPr lang="en-US" sz="1100" dirty="0" err="1">
                <a:latin typeface="Arial"/>
                <a:ea typeface="Arial"/>
                <a:cs typeface="Arial"/>
                <a:sym typeface="Arial"/>
              </a:rPr>
              <a:t>publicaciones</a:t>
            </a:r>
            <a:r>
              <a:rPr lang="en-US" sz="1100" dirty="0">
                <a:latin typeface="Arial"/>
                <a:ea typeface="Arial"/>
                <a:cs typeface="Arial"/>
                <a:sym typeface="Arial"/>
              </a:rPr>
              <a:t> </a:t>
            </a:r>
            <a:r>
              <a:rPr lang="en-US" sz="1100" dirty="0" err="1">
                <a:latin typeface="Arial"/>
                <a:ea typeface="Arial"/>
                <a:cs typeface="Arial"/>
                <a:sym typeface="Arial"/>
              </a:rPr>
              <a:t>seriadas</a:t>
            </a:r>
            <a:r>
              <a:rPr lang="en-US" sz="1100" dirty="0">
                <a:latin typeface="Arial"/>
                <a:ea typeface="Arial"/>
                <a:cs typeface="Arial"/>
                <a:sym typeface="Arial"/>
              </a:rPr>
              <a:t> </a:t>
            </a:r>
            <a:r>
              <a:rPr lang="en-US" sz="1100" dirty="0" err="1">
                <a:latin typeface="Arial"/>
                <a:ea typeface="Arial"/>
                <a:cs typeface="Arial"/>
                <a:sym typeface="Arial"/>
              </a:rPr>
              <a:t>en</a:t>
            </a:r>
            <a:r>
              <a:rPr lang="en-US" sz="1100" dirty="0">
                <a:latin typeface="Arial"/>
                <a:ea typeface="Arial"/>
                <a:cs typeface="Arial"/>
                <a:sym typeface="Arial"/>
              </a:rPr>
              <a:t> </a:t>
            </a:r>
            <a:r>
              <a:rPr lang="en-US" sz="1100" dirty="0" err="1">
                <a:latin typeface="Arial"/>
                <a:ea typeface="Arial"/>
                <a:cs typeface="Arial"/>
                <a:sym typeface="Arial"/>
              </a:rPr>
              <a:t>otras</a:t>
            </a:r>
            <a:r>
              <a:rPr lang="en-US" sz="1100" dirty="0">
                <a:latin typeface="Arial"/>
                <a:ea typeface="Arial"/>
                <a:cs typeface="Arial"/>
                <a:sym typeface="Arial"/>
              </a:rPr>
              <a:t> </a:t>
            </a:r>
            <a:r>
              <a:rPr lang="en-US" sz="1100" dirty="0" err="1">
                <a:latin typeface="Arial"/>
                <a:ea typeface="Arial"/>
                <a:cs typeface="Arial"/>
                <a:sym typeface="Arial"/>
              </a:rPr>
              <a:t>áreas</a:t>
            </a:r>
            <a:r>
              <a:rPr lang="en-US" sz="1100" dirty="0">
                <a:latin typeface="Arial"/>
                <a:ea typeface="Arial"/>
                <a:cs typeface="Arial"/>
                <a:sym typeface="Arial"/>
              </a:rPr>
              <a:t> </a:t>
            </a:r>
            <a:r>
              <a:rPr lang="en-US" sz="1100" dirty="0" err="1">
                <a:latin typeface="Arial"/>
                <a:ea typeface="Arial"/>
                <a:cs typeface="Arial"/>
                <a:sym typeface="Arial"/>
              </a:rPr>
              <a:t>temáticas</a:t>
            </a:r>
            <a:r>
              <a:rPr lang="en-US" sz="1100" dirty="0">
                <a:latin typeface="Arial"/>
                <a:ea typeface="Arial"/>
                <a:cs typeface="Arial"/>
                <a:sym typeface="Arial"/>
              </a:rPr>
              <a:t>.</a:t>
            </a:r>
            <a:endParaRPr sz="1100" dirty="0">
              <a:latin typeface="Arial"/>
              <a:ea typeface="Arial"/>
              <a:cs typeface="Arial"/>
              <a:sym typeface="Arial"/>
            </a:endParaRPr>
          </a:p>
          <a:p>
            <a:pPr marL="457200" marR="0" lvl="0" indent="0" algn="l" rtl="0">
              <a:lnSpc>
                <a:spcPct val="100000"/>
              </a:lnSpc>
              <a:spcBef>
                <a:spcPts val="600"/>
              </a:spcBef>
              <a:spcAft>
                <a:spcPts val="0"/>
              </a:spcAft>
              <a:buNone/>
            </a:pPr>
            <a:endParaRPr dirty="0"/>
          </a:p>
        </p:txBody>
      </p:sp>
      <p:sp>
        <p:nvSpPr>
          <p:cNvPr id="145" name="Google Shape;145;p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chemeClr val="dk1"/>
              </a:buClr>
              <a:buSzPts val="1800"/>
              <a:buFont typeface="Arial"/>
              <a:buNone/>
            </a:pPr>
            <a:fld id="{00000000-1234-1234-1234-123412341234}" type="slidenum">
              <a:rPr lang="en-US"/>
              <a:t>11</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1"/>
        <p:cNvGrpSpPr/>
        <p:nvPr/>
      </p:nvGrpSpPr>
      <p:grpSpPr>
        <a:xfrm>
          <a:off x="0" y="0"/>
          <a:ext cx="0" cy="0"/>
          <a:chOff x="0" y="0"/>
          <a:chExt cx="0" cy="0"/>
        </a:xfrm>
      </p:grpSpPr>
      <p:sp>
        <p:nvSpPr>
          <p:cNvPr id="152" name="Google Shape;152;g829bd93e03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3" name="Google Shape;153;g829bd93e03_0_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139700" lvl="0" indent="0" algn="l" rtl="0">
              <a:lnSpc>
                <a:spcPct val="100000"/>
              </a:lnSpc>
              <a:spcBef>
                <a:spcPts val="0"/>
              </a:spcBef>
              <a:spcAft>
                <a:spcPts val="0"/>
              </a:spcAft>
              <a:buSzPts val="1400"/>
              <a:buNone/>
            </a:pPr>
            <a:r>
              <a:rPr lang="es-ES" noProof="0" dirty="0"/>
              <a:t>Los problemas de sustentabilidad en los precios de subscripción y el derecho a acceder a la información ha hecho que </a:t>
            </a:r>
            <a:r>
              <a:rPr lang="es-ES" noProof="0" dirty="0">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3"/>
                  </a:ext>
                </a:extLst>
              </a:rPr>
              <a:t>las editorial</a:t>
            </a:r>
            <a:r>
              <a:rPr lang="es-ES" noProof="0" dirty="0">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4"/>
                  </a:ext>
                </a:extLst>
              </a:rPr>
              <a:t>es</a:t>
            </a:r>
            <a:r>
              <a:rPr lang="es-ES" noProof="0" dirty="0"/>
              <a:t> hayan iniciado diferentes modelos de negocio sobre todo con los </a:t>
            </a:r>
            <a:r>
              <a:rPr lang="es-ES" noProof="0" dirty="0" err="1"/>
              <a:t>preimpresiones</a:t>
            </a:r>
            <a:r>
              <a:rPr lang="es-ES" noProof="0" dirty="0"/>
              <a:t> y la ruta de Acceso Abierto verde.</a:t>
            </a:r>
          </a:p>
          <a:p>
            <a:pPr marL="457200" lvl="0" indent="0" algn="l" rtl="0">
              <a:lnSpc>
                <a:spcPct val="100000"/>
              </a:lnSpc>
              <a:spcBef>
                <a:spcPts val="0"/>
              </a:spcBef>
              <a:spcAft>
                <a:spcPts val="0"/>
              </a:spcAft>
              <a:buSzPts val="1400"/>
              <a:buNone/>
            </a:pPr>
            <a:endParaRPr dirty="0"/>
          </a:p>
        </p:txBody>
      </p:sp>
      <p:sp>
        <p:nvSpPr>
          <p:cNvPr id="154" name="Google Shape;154;g829bd93e03_0_0: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chemeClr val="dk1"/>
              </a:buClr>
              <a:buSzPts val="1200"/>
              <a:buFont typeface="Calibri"/>
              <a:buNone/>
            </a:pPr>
            <a:fld id="{00000000-1234-1234-1234-123412341234}" type="slidenum">
              <a:rPr lang="en-US"/>
              <a:t>12</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9"/>
        <p:cNvGrpSpPr/>
        <p:nvPr/>
      </p:nvGrpSpPr>
      <p:grpSpPr>
        <a:xfrm>
          <a:off x="0" y="0"/>
          <a:ext cx="0" cy="0"/>
          <a:chOff x="0" y="0"/>
          <a:chExt cx="0" cy="0"/>
        </a:xfrm>
      </p:grpSpPr>
      <p:sp>
        <p:nvSpPr>
          <p:cNvPr id="160" name="Google Shape;160;p1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1" name="Google Shape;161;p1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s-ES" noProof="0" dirty="0"/>
              <a:t>*</a:t>
            </a:r>
            <a:r>
              <a:rPr lang="es-ES" b="1" noProof="0" dirty="0"/>
              <a:t>Revistas híbridas</a:t>
            </a:r>
            <a:r>
              <a:rPr lang="es-ES" sz="1200" b="1" i="0" u="none" strike="noStrike" noProof="0" dirty="0">
                <a:solidFill>
                  <a:schemeClr val="dk1"/>
                </a:solidFill>
                <a:latin typeface="Calibri"/>
                <a:ea typeface="Calibri"/>
                <a:cs typeface="Calibri"/>
                <a:sym typeface="Calibri"/>
              </a:rPr>
              <a:t> </a:t>
            </a:r>
            <a:r>
              <a:rPr lang="es-ES" sz="1200" b="0" i="0" u="none" strike="noStrike" noProof="0" dirty="0">
                <a:solidFill>
                  <a:schemeClr val="dk1"/>
                </a:solidFill>
                <a:latin typeface="Calibri"/>
                <a:ea typeface="Calibri"/>
                <a:cs typeface="Calibri"/>
                <a:sym typeface="Calibri"/>
              </a:rPr>
              <a:t>: </a:t>
            </a:r>
            <a:r>
              <a:rPr lang="es-ES" noProof="0" dirty="0"/>
              <a:t>es una variante de las revistas tradicionales basadas en subscripción, en la que los autores pueden optar por pagar un APC y hacer que su artículo individual sea de Acceso Abierto</a:t>
            </a:r>
            <a:r>
              <a:rPr lang="es-ES" sz="1200" b="0" i="0" u="none" strike="noStrike" noProof="0" dirty="0">
                <a:solidFill>
                  <a:schemeClr val="dk1"/>
                </a:solidFill>
                <a:latin typeface="Calibri"/>
                <a:ea typeface="Calibri"/>
                <a:cs typeface="Calibri"/>
                <a:sym typeface="Calibri"/>
              </a:rPr>
              <a:t>.</a:t>
            </a:r>
            <a:endParaRPr lang="es-ES" noProof="0" dirty="0"/>
          </a:p>
          <a:p>
            <a:pPr marL="0" lvl="0" indent="0" algn="l" rtl="0">
              <a:lnSpc>
                <a:spcPct val="100000"/>
              </a:lnSpc>
              <a:spcBef>
                <a:spcPts val="0"/>
              </a:spcBef>
              <a:spcAft>
                <a:spcPts val="0"/>
              </a:spcAft>
              <a:buSzPts val="1400"/>
              <a:buNone/>
            </a:pPr>
            <a:r>
              <a:rPr lang="es-ES" sz="1200" b="0" i="0" u="none" strike="noStrike" noProof="0" dirty="0">
                <a:solidFill>
                  <a:schemeClr val="dk1"/>
                </a:solidFill>
                <a:latin typeface="Calibri"/>
                <a:ea typeface="Calibri"/>
                <a:cs typeface="Calibri"/>
                <a:sym typeface="Calibri"/>
              </a:rPr>
              <a:t>*</a:t>
            </a:r>
            <a:r>
              <a:rPr lang="es-ES" b="1" noProof="0" dirty="0"/>
              <a:t>Revistas de Acceso totalmente Abierto</a:t>
            </a:r>
            <a:r>
              <a:rPr lang="es-ES" sz="1200" b="0" i="0" u="none" strike="noStrike" noProof="0" dirty="0">
                <a:solidFill>
                  <a:schemeClr val="dk1"/>
                </a:solidFill>
                <a:latin typeface="Calibri"/>
                <a:ea typeface="Calibri"/>
                <a:cs typeface="Calibri"/>
                <a:sym typeface="Calibri"/>
              </a:rPr>
              <a:t> : </a:t>
            </a:r>
            <a:r>
              <a:rPr lang="es-ES" noProof="0" dirty="0"/>
              <a:t>en las cuales todos los artículos de las revistas son de acceso abierto para los lectores</a:t>
            </a:r>
            <a:r>
              <a:rPr lang="es-ES" sz="1200" b="0" i="0" u="none" strike="noStrike" noProof="0" dirty="0">
                <a:solidFill>
                  <a:schemeClr val="dk1"/>
                </a:solidFill>
                <a:latin typeface="Calibri"/>
                <a:ea typeface="Calibri"/>
                <a:cs typeface="Calibri"/>
                <a:sym typeface="Calibri"/>
              </a:rPr>
              <a:t>.</a:t>
            </a:r>
            <a:endParaRPr lang="es-ES" noProof="0" dirty="0"/>
          </a:p>
          <a:p>
            <a:pPr marL="0" lvl="0" indent="0" algn="l" rtl="0">
              <a:lnSpc>
                <a:spcPct val="100000"/>
              </a:lnSpc>
              <a:spcBef>
                <a:spcPts val="0"/>
              </a:spcBef>
              <a:spcAft>
                <a:spcPts val="0"/>
              </a:spcAft>
              <a:buSzPts val="1400"/>
              <a:buNone/>
            </a:pPr>
            <a:endParaRPr lang="es-ES" sz="1200" b="0" i="0" u="none" strike="noStrike" noProof="0" dirty="0">
              <a:solidFill>
                <a:schemeClr val="dk1"/>
              </a:solidFill>
              <a:latin typeface="Calibri"/>
              <a:ea typeface="Calibri"/>
              <a:cs typeface="Calibri"/>
              <a:sym typeface="Calibri"/>
            </a:endParaRPr>
          </a:p>
          <a:p>
            <a:pPr marL="0" lvl="0" indent="0" algn="l" rtl="0">
              <a:lnSpc>
                <a:spcPct val="100000"/>
              </a:lnSpc>
              <a:spcBef>
                <a:spcPts val="0"/>
              </a:spcBef>
              <a:spcAft>
                <a:spcPts val="0"/>
              </a:spcAft>
              <a:buSzPts val="1400"/>
              <a:buNone/>
            </a:pPr>
            <a:r>
              <a:rPr lang="es-ES" sz="1200" b="0" i="0" u="none" strike="noStrike" noProof="0" dirty="0">
                <a:solidFill>
                  <a:schemeClr val="dk1"/>
                </a:solidFill>
                <a:latin typeface="Calibri"/>
                <a:ea typeface="Calibri"/>
                <a:cs typeface="Calibri"/>
                <a:sym typeface="Calibri"/>
              </a:rPr>
              <a:t>*</a:t>
            </a:r>
            <a:r>
              <a:rPr lang="es-ES" noProof="0" dirty="0"/>
              <a:t>La Iniciativa de Open APC es una fuente integral actualizada que publica conjuntos de datos sobre las cuotas de pago por artículos de revistas de Acceso Abierto por parte de </a:t>
            </a:r>
            <a:r>
              <a:rPr lang="es-ES" noProof="0" dirty="0">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5"/>
                  </a:ext>
                </a:extLst>
              </a:rPr>
              <a:t>universidades e instituciones de investigación.</a:t>
            </a:r>
            <a:endParaRPr lang="es-ES" noProof="0" dirty="0"/>
          </a:p>
        </p:txBody>
      </p:sp>
      <p:sp>
        <p:nvSpPr>
          <p:cNvPr id="162" name="Google Shape;162;p1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chemeClr val="dk1"/>
              </a:buClr>
              <a:buSzPts val="1800"/>
              <a:buFont typeface="Arial"/>
              <a:buNone/>
            </a:pPr>
            <a:fld id="{00000000-1234-1234-1234-123412341234}" type="slidenum">
              <a:rPr lang="en-US"/>
              <a:t>13</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6"/>
        <p:cNvGrpSpPr/>
        <p:nvPr/>
      </p:nvGrpSpPr>
      <p:grpSpPr>
        <a:xfrm>
          <a:off x="0" y="0"/>
          <a:ext cx="0" cy="0"/>
          <a:chOff x="0" y="0"/>
          <a:chExt cx="0" cy="0"/>
        </a:xfrm>
      </p:grpSpPr>
      <p:sp>
        <p:nvSpPr>
          <p:cNvPr id="167" name="Google Shape;167;p1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8" name="Google Shape;168;p1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200"/>
              <a:buFont typeface="Arial"/>
              <a:buNone/>
            </a:pPr>
            <a:r>
              <a:rPr lang="en-US"/>
              <a:t>*Explicar la ruta verde de acceso abierto, la ruta dorada de acceso abierto explicado anteriormente. </a:t>
            </a:r>
            <a:endParaRPr/>
          </a:p>
          <a:p>
            <a:pPr marL="0" lvl="0" indent="0" algn="l" rtl="0">
              <a:lnSpc>
                <a:spcPct val="100000"/>
              </a:lnSpc>
              <a:spcBef>
                <a:spcPts val="0"/>
              </a:spcBef>
              <a:spcAft>
                <a:spcPts val="0"/>
              </a:spcAft>
              <a:buClr>
                <a:schemeClr val="dk1"/>
              </a:buClr>
              <a:buSzPts val="1200"/>
              <a:buFont typeface="Arial"/>
              <a:buNone/>
            </a:pPr>
            <a:r>
              <a:rPr lang="en-US"/>
              <a:t>* Los autores deben mantener sus derechos mientras envían su trabajo a un editor. </a:t>
            </a:r>
            <a:endParaRPr/>
          </a:p>
          <a:p>
            <a:pPr marL="0" lvl="0" indent="0" algn="l" rtl="0">
              <a:lnSpc>
                <a:spcPct val="100000"/>
              </a:lnSpc>
              <a:spcBef>
                <a:spcPts val="0"/>
              </a:spcBef>
              <a:spcAft>
                <a:spcPts val="0"/>
              </a:spcAft>
              <a:buClr>
                <a:schemeClr val="dk1"/>
              </a:buClr>
              <a:buSzPts val="1200"/>
              <a:buFont typeface="Arial"/>
              <a:buNone/>
            </a:pPr>
            <a:r>
              <a:rPr lang="en-US"/>
              <a:t>*Hoy en día, el 81% de las editoriales a nivel mundial permite a los autores depositar alguna versión de su trabajo en un repositorio. </a:t>
            </a:r>
            <a:endParaRPr/>
          </a:p>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endParaRPr/>
          </a:p>
        </p:txBody>
      </p:sp>
      <p:sp>
        <p:nvSpPr>
          <p:cNvPr id="169" name="Google Shape;169;p1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chemeClr val="dk1"/>
              </a:buClr>
              <a:buSzPts val="1800"/>
              <a:buFont typeface="Arial"/>
              <a:buNone/>
            </a:pPr>
            <a:fld id="{00000000-1234-1234-1234-123412341234}" type="slidenum">
              <a:rPr lang="en-US"/>
              <a:t>14</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3"/>
        <p:cNvGrpSpPr/>
        <p:nvPr/>
      </p:nvGrpSpPr>
      <p:grpSpPr>
        <a:xfrm>
          <a:off x="0" y="0"/>
          <a:ext cx="0" cy="0"/>
          <a:chOff x="0" y="0"/>
          <a:chExt cx="0" cy="0"/>
        </a:xfrm>
      </p:grpSpPr>
      <p:sp>
        <p:nvSpPr>
          <p:cNvPr id="174" name="Google Shape;174;p1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5" name="Google Shape;175;p1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100"/>
              <a:buFont typeface="Arial"/>
              <a:buNone/>
            </a:pPr>
            <a:r>
              <a:rPr lang="es-ES" noProof="0" dirty="0"/>
              <a:t>*Los repositorios garantizan que los resultados de la investigación estén disponibles para los lectores de inmediato, con acceso gratuito y con la menor restricción de derechos de autor.</a:t>
            </a:r>
          </a:p>
          <a:p>
            <a:pPr marL="0" lvl="0" indent="0" algn="l" rtl="0">
              <a:lnSpc>
                <a:spcPct val="100000"/>
              </a:lnSpc>
              <a:spcBef>
                <a:spcPts val="0"/>
              </a:spcBef>
              <a:spcAft>
                <a:spcPts val="0"/>
              </a:spcAft>
              <a:buClr>
                <a:schemeClr val="dk1"/>
              </a:buClr>
              <a:buSzPts val="1100"/>
              <a:buFont typeface="Arial"/>
              <a:buNone/>
            </a:pPr>
            <a:r>
              <a:rPr lang="es-ES" noProof="0" dirty="0"/>
              <a:t>*La primera pre-impresión de Acceso Abierto fue </a:t>
            </a:r>
            <a:r>
              <a:rPr lang="es-ES" noProof="0" dirty="0" err="1"/>
              <a:t>arXiv</a:t>
            </a:r>
            <a:r>
              <a:rPr lang="es-ES" noProof="0" dirty="0"/>
              <a:t>, establecido en 1991 con artículos de física, matemáticas e informática.</a:t>
            </a:r>
          </a:p>
          <a:p>
            <a:pPr marL="0" lvl="0" indent="0" algn="l" rtl="0">
              <a:lnSpc>
                <a:spcPct val="100000"/>
              </a:lnSpc>
              <a:spcBef>
                <a:spcPts val="0"/>
              </a:spcBef>
              <a:spcAft>
                <a:spcPts val="0"/>
              </a:spcAft>
              <a:buClr>
                <a:schemeClr val="dk1"/>
              </a:buClr>
              <a:buSzPts val="1100"/>
              <a:buFont typeface="Arial"/>
              <a:buNone/>
            </a:pPr>
            <a:r>
              <a:rPr lang="es-ES" noProof="0" dirty="0"/>
              <a:t>*En los últimos años, ha habido un crecimiento en los servicios de pre-impresión alojados por el Centro de Ciencia Abierta (COS, por sus siglas en inglés) así como </a:t>
            </a:r>
            <a:r>
              <a:rPr lang="es-ES" noProof="0" dirty="0" err="1"/>
              <a:t>AgriXiv</a:t>
            </a:r>
            <a:r>
              <a:rPr lang="es-ES" noProof="0" dirty="0"/>
              <a:t>, </a:t>
            </a:r>
            <a:r>
              <a:rPr lang="es-ES" noProof="0" dirty="0" err="1"/>
              <a:t>AfricArxiv</a:t>
            </a:r>
            <a:r>
              <a:rPr lang="es-ES" noProof="0" dirty="0"/>
              <a:t>, </a:t>
            </a:r>
            <a:r>
              <a:rPr lang="es-ES" noProof="0" dirty="0" err="1"/>
              <a:t>EarthArxiv</a:t>
            </a:r>
            <a:r>
              <a:rPr lang="es-ES" noProof="0" dirty="0"/>
              <a:t>.</a:t>
            </a:r>
          </a:p>
          <a:p>
            <a:pPr marL="0" lvl="0" indent="0" algn="l" rtl="0">
              <a:lnSpc>
                <a:spcPct val="100000"/>
              </a:lnSpc>
              <a:spcBef>
                <a:spcPts val="0"/>
              </a:spcBef>
              <a:spcAft>
                <a:spcPts val="0"/>
              </a:spcAft>
              <a:buClr>
                <a:schemeClr val="dk1"/>
              </a:buClr>
              <a:buSzPts val="1100"/>
              <a:buFont typeface="Arial"/>
              <a:buNone/>
            </a:pPr>
            <a:r>
              <a:rPr lang="es-ES" noProof="0" dirty="0"/>
              <a:t>*Los repositorios institucionales cobraron impulso, así como los repositorios de materias/dominios, a fines del siglo XX y principios del 2000.</a:t>
            </a:r>
          </a:p>
          <a:p>
            <a:pPr marL="0" lvl="0" indent="0" algn="l" rtl="0">
              <a:lnSpc>
                <a:spcPct val="100000"/>
              </a:lnSpc>
              <a:spcBef>
                <a:spcPts val="0"/>
              </a:spcBef>
              <a:spcAft>
                <a:spcPts val="0"/>
              </a:spcAft>
              <a:buClr>
                <a:schemeClr val="dk1"/>
              </a:buClr>
              <a:buSzPts val="1100"/>
              <a:buFont typeface="Arial"/>
              <a:buNone/>
            </a:pPr>
            <a:r>
              <a:rPr lang="es-ES" noProof="0" dirty="0"/>
              <a:t>*El Directorio Global de Repositorios de Acceso Abierto (</a:t>
            </a:r>
            <a:r>
              <a:rPr lang="es-ES" noProof="0" dirty="0" err="1"/>
              <a:t>OpenDOAR</a:t>
            </a:r>
            <a:r>
              <a:rPr lang="es-ES" noProof="0" dirty="0"/>
              <a:t>) muestra que actualmente hay más de 4,350 repositorios en todo el mundo.</a:t>
            </a:r>
          </a:p>
          <a:p>
            <a:pPr marL="0" lvl="0" indent="0" algn="l" rtl="0">
              <a:lnSpc>
                <a:spcPct val="100000"/>
              </a:lnSpc>
              <a:spcBef>
                <a:spcPts val="0"/>
              </a:spcBef>
              <a:spcAft>
                <a:spcPts val="0"/>
              </a:spcAft>
              <a:buClr>
                <a:schemeClr val="dk1"/>
              </a:buClr>
              <a:buSzPts val="1200"/>
              <a:buFont typeface="Arial"/>
              <a:buNone/>
            </a:pPr>
            <a:endParaRPr dirty="0"/>
          </a:p>
          <a:p>
            <a:pPr marL="0" lvl="0" indent="0" algn="l" rtl="0">
              <a:lnSpc>
                <a:spcPct val="100000"/>
              </a:lnSpc>
              <a:spcBef>
                <a:spcPts val="0"/>
              </a:spcBef>
              <a:spcAft>
                <a:spcPts val="0"/>
              </a:spcAft>
              <a:buSzPts val="1400"/>
              <a:buNone/>
            </a:pPr>
            <a:endParaRPr dirty="0"/>
          </a:p>
        </p:txBody>
      </p:sp>
      <p:sp>
        <p:nvSpPr>
          <p:cNvPr id="176" name="Google Shape;176;p1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chemeClr val="dk1"/>
              </a:buClr>
              <a:buSzPts val="1800"/>
              <a:buFont typeface="Arial"/>
              <a:buNone/>
            </a:pPr>
            <a:fld id="{00000000-1234-1234-1234-123412341234}" type="slidenum">
              <a:rPr lang="en-US"/>
              <a:t>15</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2"/>
        <p:cNvGrpSpPr/>
        <p:nvPr/>
      </p:nvGrpSpPr>
      <p:grpSpPr>
        <a:xfrm>
          <a:off x="0" y="0"/>
          <a:ext cx="0" cy="0"/>
          <a:chOff x="0" y="0"/>
          <a:chExt cx="0" cy="0"/>
        </a:xfrm>
      </p:grpSpPr>
      <p:sp>
        <p:nvSpPr>
          <p:cNvPr id="183" name="Google Shape;183;p1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84" name="Google Shape;184;p1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*Es cierto que puede haber editoriales depredadoras que solo están motivadas por la cuota. Sin embargo, esto no se limita a la publicación de Acceso Abierto, también ocurre en la publicación de pago. </a:t>
            </a:r>
            <a:endParaRPr/>
          </a:p>
        </p:txBody>
      </p:sp>
      <p:sp>
        <p:nvSpPr>
          <p:cNvPr id="185" name="Google Shape;185;p1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chemeClr val="dk1"/>
              </a:buClr>
              <a:buSzPts val="1800"/>
              <a:buFont typeface="Arial"/>
              <a:buNone/>
            </a:pPr>
            <a:fld id="{00000000-1234-1234-1234-123412341234}" type="slidenum">
              <a:rPr lang="en-US"/>
              <a:t>16</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9"/>
        <p:cNvGrpSpPr/>
        <p:nvPr/>
      </p:nvGrpSpPr>
      <p:grpSpPr>
        <a:xfrm>
          <a:off x="0" y="0"/>
          <a:ext cx="0" cy="0"/>
          <a:chOff x="0" y="0"/>
          <a:chExt cx="0" cy="0"/>
        </a:xfrm>
      </p:grpSpPr>
      <p:sp>
        <p:nvSpPr>
          <p:cNvPr id="190" name="Google Shape;190;p1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91" name="Google Shape;191;p1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US" dirty="0"/>
              <a:t>*</a:t>
            </a:r>
            <a:r>
              <a:rPr lang="en-US" dirty="0" err="1"/>
              <a:t>Visitar</a:t>
            </a:r>
            <a:r>
              <a:rPr lang="en-US" dirty="0"/>
              <a:t> la </a:t>
            </a:r>
            <a:r>
              <a:rPr lang="en-US" dirty="0" err="1"/>
              <a:t>página</a:t>
            </a:r>
            <a:r>
              <a:rPr lang="en-US" dirty="0"/>
              <a:t> de </a:t>
            </a:r>
            <a:r>
              <a:rPr lang="en-US" u="sng" dirty="0">
                <a:solidFill>
                  <a:srgbClr val="2E75B5"/>
                </a:solidFill>
                <a:hlinkClick r:id="rId3">
                  <a:extLst>
                    <a:ext uri="{A12FA001-AC4F-418D-AE19-62706E023703}">
                      <ahyp:hlinkClr xmlns:ahyp="http://schemas.microsoft.com/office/drawing/2018/hyperlinkcolor" val="tx"/>
                    </a:ext>
                  </a:extLst>
                </a:hlinkClick>
              </a:rPr>
              <a:t>https://beallslist.net/</a:t>
            </a:r>
            <a:endParaRPr dirty="0">
              <a:solidFill>
                <a:srgbClr val="2E75B5"/>
              </a:solidFill>
            </a:endParaRPr>
          </a:p>
          <a:p>
            <a:pPr marL="0" lvl="0" indent="0" algn="l" rtl="0">
              <a:lnSpc>
                <a:spcPct val="100000"/>
              </a:lnSpc>
              <a:spcBef>
                <a:spcPts val="0"/>
              </a:spcBef>
              <a:spcAft>
                <a:spcPts val="0"/>
              </a:spcAft>
              <a:buSzPts val="1400"/>
              <a:buNone/>
            </a:pPr>
            <a:endParaRPr dirty="0"/>
          </a:p>
        </p:txBody>
      </p:sp>
      <p:sp>
        <p:nvSpPr>
          <p:cNvPr id="192" name="Google Shape;192;p1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chemeClr val="dk1"/>
              </a:buClr>
              <a:buSzPts val="1800"/>
              <a:buFont typeface="Arial"/>
              <a:buNone/>
            </a:pPr>
            <a:fld id="{00000000-1234-1234-1234-123412341234}" type="slidenum">
              <a:rPr lang="en-US"/>
              <a:t>17</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8"/>
        <p:cNvGrpSpPr/>
        <p:nvPr/>
      </p:nvGrpSpPr>
      <p:grpSpPr>
        <a:xfrm>
          <a:off x="0" y="0"/>
          <a:ext cx="0" cy="0"/>
          <a:chOff x="0" y="0"/>
          <a:chExt cx="0" cy="0"/>
        </a:xfrm>
      </p:grpSpPr>
      <p:sp>
        <p:nvSpPr>
          <p:cNvPr id="199" name="Google Shape;199;g89dbbbbbc0_0_1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00" name="Google Shape;200;g89dbbbbbc0_0_17: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US"/>
              <a:t>* Visitar la página de </a:t>
            </a:r>
            <a:r>
              <a:rPr lang="en-US" u="sng">
                <a:solidFill>
                  <a:srgbClr val="2E75B5"/>
                </a:solidFill>
                <a:hlinkClick r:id="rId3">
                  <a:extLst>
                    <a:ext uri="{A12FA001-AC4F-418D-AE19-62706E023703}">
                      <ahyp:hlinkClr xmlns:ahyp="http://schemas.microsoft.com/office/drawing/2018/hyperlinkcolor" val="tx"/>
                    </a:ext>
                  </a:extLst>
                </a:hlinkClick>
              </a:rPr>
              <a:t>https://beallslist.net/</a:t>
            </a:r>
            <a:endParaRPr>
              <a:solidFill>
                <a:srgbClr val="2E75B5"/>
              </a:solidFill>
            </a:endParaRPr>
          </a:p>
          <a:p>
            <a:pPr marL="0" lvl="0" indent="0" algn="l" rtl="0">
              <a:lnSpc>
                <a:spcPct val="100000"/>
              </a:lnSpc>
              <a:spcBef>
                <a:spcPts val="0"/>
              </a:spcBef>
              <a:spcAft>
                <a:spcPts val="0"/>
              </a:spcAft>
              <a:buSzPts val="1400"/>
              <a:buNone/>
            </a:pPr>
            <a:endParaRPr/>
          </a:p>
        </p:txBody>
      </p:sp>
      <p:sp>
        <p:nvSpPr>
          <p:cNvPr id="201" name="Google Shape;201;g89dbbbbbc0_0_17: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chemeClr val="dk1"/>
              </a:buClr>
              <a:buSzPts val="1800"/>
              <a:buFont typeface="Arial"/>
              <a:buNone/>
            </a:pPr>
            <a:fld id="{00000000-1234-1234-1234-123412341234}" type="slidenum">
              <a:rPr lang="en-US"/>
              <a:t>18</a:t>
            </a:fld>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7"/>
        <p:cNvGrpSpPr/>
        <p:nvPr/>
      </p:nvGrpSpPr>
      <p:grpSpPr>
        <a:xfrm>
          <a:off x="0" y="0"/>
          <a:ext cx="0" cy="0"/>
          <a:chOff x="0" y="0"/>
          <a:chExt cx="0" cy="0"/>
        </a:xfrm>
      </p:grpSpPr>
      <p:sp>
        <p:nvSpPr>
          <p:cNvPr id="208" name="Google Shape;208;g89dbbbbbc0_0_9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09" name="Google Shape;209;g89dbbbbbc0_0_99: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457200" lvl="0" indent="-317500" algn="l" rtl="0">
              <a:lnSpc>
                <a:spcPct val="100000"/>
              </a:lnSpc>
              <a:spcBef>
                <a:spcPts val="0"/>
              </a:spcBef>
              <a:spcAft>
                <a:spcPts val="0"/>
              </a:spcAft>
              <a:buSzPts val="1400"/>
              <a:buChar char="●"/>
            </a:pPr>
            <a:r>
              <a:rPr lang="es-ES" noProof="0" dirty="0"/>
              <a:t>Estas políticas también vinculan a las editoriales. Si una investigación financiada es publicada por una editorial, el autor debe cumplir con los requisitos tanto de la editorial como  de su editor, pero obviamente la política del financiador es quien ofrece la primera pauta para tal caso.</a:t>
            </a:r>
          </a:p>
          <a:p>
            <a:pPr marL="457200" lvl="0" indent="-317500" algn="l" rtl="0">
              <a:lnSpc>
                <a:spcPct val="100000"/>
              </a:lnSpc>
              <a:spcBef>
                <a:spcPts val="0"/>
              </a:spcBef>
              <a:spcAft>
                <a:spcPts val="0"/>
              </a:spcAft>
              <a:buSzPts val="1400"/>
              <a:buChar char="●"/>
            </a:pPr>
            <a:r>
              <a:rPr lang="es-ES" noProof="0" dirty="0"/>
              <a:t>Acuerdos de depósito de Taylor &amp; Francis con importantes financiadores de investigación </a:t>
            </a:r>
            <a:r>
              <a:rPr lang="en-US" u="sng" dirty="0">
                <a:solidFill>
                  <a:schemeClr val="hlink"/>
                </a:solidFill>
                <a:hlinkClick r:id="rId3"/>
              </a:rPr>
              <a:t>https://authorservices.taylorandfrancis.com/publishing-open-access/funder-open-access-policies/#</a:t>
            </a:r>
            <a:r>
              <a:rPr lang="en-US" dirty="0"/>
              <a:t> </a:t>
            </a:r>
            <a:endParaRPr dirty="0"/>
          </a:p>
          <a:p>
            <a:pPr marL="457200" lvl="0" indent="-317500" algn="l" rtl="0">
              <a:lnSpc>
                <a:spcPct val="100000"/>
              </a:lnSpc>
              <a:spcBef>
                <a:spcPts val="0"/>
              </a:spcBef>
              <a:spcAft>
                <a:spcPts val="0"/>
              </a:spcAft>
              <a:buSzPts val="1400"/>
              <a:buChar char="●"/>
            </a:pPr>
            <a:r>
              <a:rPr lang="es-ES" noProof="0" dirty="0"/>
              <a:t>Lista de requisitos para financiadores de UCL </a:t>
            </a:r>
            <a:r>
              <a:rPr lang="en-US" u="sng" dirty="0">
                <a:solidFill>
                  <a:schemeClr val="hlink"/>
                </a:solidFill>
                <a:hlinkClick r:id="rId4"/>
              </a:rPr>
              <a:t>https://www.ucl.ac.uk/library/open-access/research-funders-open-access-policies</a:t>
            </a:r>
            <a:r>
              <a:rPr lang="en-US" dirty="0"/>
              <a:t> </a:t>
            </a:r>
            <a:endParaRPr dirty="0"/>
          </a:p>
          <a:p>
            <a:pPr marL="457200" lvl="0" indent="-317500" algn="l" rtl="0">
              <a:lnSpc>
                <a:spcPct val="100000"/>
              </a:lnSpc>
              <a:spcBef>
                <a:spcPts val="0"/>
              </a:spcBef>
              <a:spcAft>
                <a:spcPts val="0"/>
              </a:spcAft>
              <a:buSzPts val="1400"/>
              <a:buChar char="●"/>
            </a:pPr>
            <a:r>
              <a:rPr lang="en-US" dirty="0"/>
              <a:t>OCDE </a:t>
            </a:r>
            <a:r>
              <a:rPr lang="en-US" u="sng" dirty="0">
                <a:solidFill>
                  <a:schemeClr val="hlink"/>
                </a:solidFill>
                <a:hlinkClick r:id="rId5"/>
              </a:rPr>
              <a:t>https://www.oecd-ilibrary.org/docserver/5jrs2f963zs1-en.pdf?expires=1587828712&amp;id=id&amp;accname=guest&amp;checksum=E484910D9EA5CAB5846A535E31D9046B</a:t>
            </a:r>
            <a:r>
              <a:rPr lang="en-US" dirty="0"/>
              <a:t> </a:t>
            </a:r>
            <a:endParaRPr dirty="0"/>
          </a:p>
          <a:p>
            <a:pPr marL="457200" lvl="0" indent="0" algn="l" rtl="0">
              <a:lnSpc>
                <a:spcPct val="100000"/>
              </a:lnSpc>
              <a:spcBef>
                <a:spcPts val="0"/>
              </a:spcBef>
              <a:spcAft>
                <a:spcPts val="0"/>
              </a:spcAft>
              <a:buSzPts val="1400"/>
              <a:buNone/>
            </a:pPr>
            <a:endParaRPr dirty="0"/>
          </a:p>
        </p:txBody>
      </p:sp>
      <p:sp>
        <p:nvSpPr>
          <p:cNvPr id="210" name="Google Shape;210;g89dbbbbbc0_0_99: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chemeClr val="dk1"/>
              </a:buClr>
              <a:buSzPts val="1800"/>
              <a:buFont typeface="Arial"/>
              <a:buNone/>
            </a:pPr>
            <a:fld id="{00000000-1234-1234-1234-123412341234}" type="slidenum">
              <a:rPr lang="en-US"/>
              <a:t>19</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
        <p:cNvGrpSpPr/>
        <p:nvPr/>
      </p:nvGrpSpPr>
      <p:grpSpPr>
        <a:xfrm>
          <a:off x="0" y="0"/>
          <a:ext cx="0" cy="0"/>
          <a:chOff x="0" y="0"/>
          <a:chExt cx="0" cy="0"/>
        </a:xfrm>
      </p:grpSpPr>
      <p:sp>
        <p:nvSpPr>
          <p:cNvPr id="78" name="Google Shape;78;p3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79" name="Google Shape;79;p3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5"/>
        <p:cNvGrpSpPr/>
        <p:nvPr/>
      </p:nvGrpSpPr>
      <p:grpSpPr>
        <a:xfrm>
          <a:off x="0" y="0"/>
          <a:ext cx="0" cy="0"/>
          <a:chOff x="0" y="0"/>
          <a:chExt cx="0" cy="0"/>
        </a:xfrm>
      </p:grpSpPr>
      <p:sp>
        <p:nvSpPr>
          <p:cNvPr id="216" name="Google Shape;216;g89dbbbbbc0_0_16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17" name="Google Shape;217;g89dbbbbbc0_0_164: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18" name="Google Shape;218;g89dbbbbbc0_0_164: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chemeClr val="dk1"/>
              </a:buClr>
              <a:buSzPts val="1200"/>
              <a:buFont typeface="Calibri"/>
              <a:buNone/>
            </a:pPr>
            <a:fld id="{00000000-1234-1234-1234-123412341234}" type="slidenum">
              <a:rPr lang="en-US"/>
              <a:t>20</a:t>
            </a:fld>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3"/>
        <p:cNvGrpSpPr/>
        <p:nvPr/>
      </p:nvGrpSpPr>
      <p:grpSpPr>
        <a:xfrm>
          <a:off x="0" y="0"/>
          <a:ext cx="0" cy="0"/>
          <a:chOff x="0" y="0"/>
          <a:chExt cx="0" cy="0"/>
        </a:xfrm>
      </p:grpSpPr>
      <p:sp>
        <p:nvSpPr>
          <p:cNvPr id="224" name="Google Shape;224;p2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25" name="Google Shape;225;p2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457200" lvl="0" indent="-301625" algn="l" rtl="0">
              <a:lnSpc>
                <a:spcPct val="100000"/>
              </a:lnSpc>
              <a:spcBef>
                <a:spcPts val="0"/>
              </a:spcBef>
              <a:spcAft>
                <a:spcPts val="0"/>
              </a:spcAft>
              <a:buClr>
                <a:srgbClr val="333333"/>
              </a:buClr>
              <a:buSzPts val="1150"/>
              <a:buChar char="●"/>
            </a:pPr>
            <a:r>
              <a:rPr lang="en-US"/>
              <a:t>La Ciencia Abierta permite la producción primaria de resultados de investigación financiados con fondos públicos (publicaciones y datos de investigación) accesibles públicamente en formato digital sin restricciones o con mínimas restricciones.</a:t>
            </a:r>
            <a:endParaRPr/>
          </a:p>
          <a:p>
            <a:pPr marL="457200" lvl="0" indent="-301625" algn="l" rtl="0">
              <a:lnSpc>
                <a:spcPct val="100000"/>
              </a:lnSpc>
              <a:spcBef>
                <a:spcPts val="0"/>
              </a:spcBef>
              <a:spcAft>
                <a:spcPts val="0"/>
              </a:spcAft>
              <a:buClr>
                <a:srgbClr val="333333"/>
              </a:buClr>
              <a:buSzPts val="1150"/>
              <a:buChar char="●"/>
            </a:pPr>
            <a:r>
              <a:rPr lang="en-US"/>
              <a:t>La Ciencia Abierta se trata de </a:t>
            </a:r>
            <a:r>
              <a:rPr lang="en-US" b="1"/>
              <a:t>extender los principios de apertura a todo el ciclo de investigación</a:t>
            </a:r>
            <a:r>
              <a:rPr lang="en-US"/>
              <a:t>, fomentando el intercambio y la colaboración lo antes posible, lo que implica un cambio sistémico en la forma en que se hace ciencia e investigación.</a:t>
            </a:r>
            <a:endParaRPr/>
          </a:p>
          <a:p>
            <a:pPr marL="0" lvl="0" indent="0" algn="l" rtl="0">
              <a:lnSpc>
                <a:spcPct val="100000"/>
              </a:lnSpc>
              <a:spcBef>
                <a:spcPts val="0"/>
              </a:spcBef>
              <a:spcAft>
                <a:spcPts val="0"/>
              </a:spcAft>
              <a:buSzPts val="1400"/>
              <a:buNone/>
            </a:pPr>
            <a:endParaRPr/>
          </a:p>
          <a:p>
            <a:pPr marL="457200" lvl="0" indent="0" algn="l" rtl="0">
              <a:lnSpc>
                <a:spcPct val="100000"/>
              </a:lnSpc>
              <a:spcBef>
                <a:spcPts val="0"/>
              </a:spcBef>
              <a:spcAft>
                <a:spcPts val="0"/>
              </a:spcAft>
              <a:buSzPts val="1400"/>
              <a:buNone/>
            </a:pPr>
            <a:endParaRPr sz="1150" b="1">
              <a:solidFill>
                <a:srgbClr val="333333"/>
              </a:solidFill>
              <a:highlight>
                <a:srgbClr val="FFFFFF"/>
              </a:highlight>
              <a:latin typeface="Arial"/>
              <a:ea typeface="Arial"/>
              <a:cs typeface="Arial"/>
              <a:sym typeface="Arial"/>
            </a:endParaRPr>
          </a:p>
        </p:txBody>
      </p:sp>
      <p:sp>
        <p:nvSpPr>
          <p:cNvPr id="226" name="Google Shape;226;p2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chemeClr val="dk1"/>
              </a:buClr>
              <a:buSzPts val="1800"/>
              <a:buFont typeface="Arial"/>
              <a:buNone/>
            </a:pPr>
            <a:fld id="{00000000-1234-1234-1234-123412341234}" type="slidenum">
              <a:rPr lang="en-US"/>
              <a:t>21</a:t>
            </a:fld>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2"/>
        <p:cNvGrpSpPr/>
        <p:nvPr/>
      </p:nvGrpSpPr>
      <p:grpSpPr>
        <a:xfrm>
          <a:off x="0" y="0"/>
          <a:ext cx="0" cy="0"/>
          <a:chOff x="0" y="0"/>
          <a:chExt cx="0" cy="0"/>
        </a:xfrm>
      </p:grpSpPr>
      <p:sp>
        <p:nvSpPr>
          <p:cNvPr id="233" name="Google Shape;233;p2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34" name="Google Shape;234;p2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La reutilización de los datos y resultados de la investigación implica licencias abiertas (por ejemplo, licencias Creative Commons) que permiten a otros compartir, reutilizar y crear nuevos trabajos a partir de datos y publicaciones.</a:t>
            </a:r>
            <a:endParaRPr/>
          </a:p>
        </p:txBody>
      </p:sp>
      <p:sp>
        <p:nvSpPr>
          <p:cNvPr id="235" name="Google Shape;235;p2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chemeClr val="dk1"/>
              </a:buClr>
              <a:buSzPts val="1800"/>
              <a:buFont typeface="Arial"/>
              <a:buNone/>
            </a:pPr>
            <a:fld id="{00000000-1234-1234-1234-123412341234}" type="slidenum">
              <a:rPr lang="en-US"/>
              <a:t>22</a:t>
            </a:fld>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0"/>
        <p:cNvGrpSpPr/>
        <p:nvPr/>
      </p:nvGrpSpPr>
      <p:grpSpPr>
        <a:xfrm>
          <a:off x="0" y="0"/>
          <a:ext cx="0" cy="0"/>
          <a:chOff x="0" y="0"/>
          <a:chExt cx="0" cy="0"/>
        </a:xfrm>
      </p:grpSpPr>
      <p:sp>
        <p:nvSpPr>
          <p:cNvPr id="241" name="Google Shape;241;p1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42" name="Google Shape;242;p1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*Los repositorios de datos de todo el mundo en todas las disciplinas se pueden encontrar aquí: https://www.re3data.org/</a:t>
            </a:r>
            <a:endParaRPr/>
          </a:p>
          <a:p>
            <a:pPr marL="0" lvl="0" indent="0" algn="l" rtl="0">
              <a:lnSpc>
                <a:spcPct val="100000"/>
              </a:lnSpc>
              <a:spcBef>
                <a:spcPts val="0"/>
              </a:spcBef>
              <a:spcAft>
                <a:spcPts val="0"/>
              </a:spcAft>
              <a:buSzPts val="1400"/>
              <a:buNone/>
            </a:pPr>
            <a:endParaRPr/>
          </a:p>
        </p:txBody>
      </p:sp>
      <p:sp>
        <p:nvSpPr>
          <p:cNvPr id="243" name="Google Shape;243;p1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chemeClr val="dk1"/>
              </a:buClr>
              <a:buSzPts val="1800"/>
              <a:buFont typeface="Arial"/>
              <a:buNone/>
            </a:pPr>
            <a:fld id="{00000000-1234-1234-1234-123412341234}" type="slidenum">
              <a:rPr lang="en-US"/>
              <a:t>23</a:t>
            </a:fld>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8"/>
        <p:cNvGrpSpPr/>
        <p:nvPr/>
      </p:nvGrpSpPr>
      <p:grpSpPr>
        <a:xfrm>
          <a:off x="0" y="0"/>
          <a:ext cx="0" cy="0"/>
          <a:chOff x="0" y="0"/>
          <a:chExt cx="0" cy="0"/>
        </a:xfrm>
      </p:grpSpPr>
      <p:sp>
        <p:nvSpPr>
          <p:cNvPr id="249" name="Google Shape;249;p2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50" name="Google Shape;250;p2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4"/>
        <p:cNvGrpSpPr/>
        <p:nvPr/>
      </p:nvGrpSpPr>
      <p:grpSpPr>
        <a:xfrm>
          <a:off x="0" y="0"/>
          <a:ext cx="0" cy="0"/>
          <a:chOff x="0" y="0"/>
          <a:chExt cx="0" cy="0"/>
        </a:xfrm>
      </p:grpSpPr>
      <p:sp>
        <p:nvSpPr>
          <p:cNvPr id="255" name="Google Shape;255;g727b3dbef2_0_19: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56" name="Google Shape;256;g727b3dbef2_0_1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0"/>
        <p:cNvGrpSpPr/>
        <p:nvPr/>
      </p:nvGrpSpPr>
      <p:grpSpPr>
        <a:xfrm>
          <a:off x="0" y="0"/>
          <a:ext cx="0" cy="0"/>
          <a:chOff x="0" y="0"/>
          <a:chExt cx="0" cy="0"/>
        </a:xfrm>
      </p:grpSpPr>
      <p:sp>
        <p:nvSpPr>
          <p:cNvPr id="261" name="Google Shape;261;g184a13c0d74_0_15: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62" name="Google Shape;262;g184a13c0d74_0_1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6"/>
        <p:cNvGrpSpPr/>
        <p:nvPr/>
      </p:nvGrpSpPr>
      <p:grpSpPr>
        <a:xfrm>
          <a:off x="0" y="0"/>
          <a:ext cx="0" cy="0"/>
          <a:chOff x="0" y="0"/>
          <a:chExt cx="0" cy="0"/>
        </a:xfrm>
      </p:grpSpPr>
      <p:sp>
        <p:nvSpPr>
          <p:cNvPr id="267" name="Google Shape;267;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68" name="Google Shape;268;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
        <p:cNvGrpSpPr/>
        <p:nvPr/>
      </p:nvGrpSpPr>
      <p:grpSpPr>
        <a:xfrm>
          <a:off x="0" y="0"/>
          <a:ext cx="0" cy="0"/>
          <a:chOff x="0" y="0"/>
          <a:chExt cx="0" cy="0"/>
        </a:xfrm>
      </p:grpSpPr>
      <p:sp>
        <p:nvSpPr>
          <p:cNvPr id="87" name="Google Shape;87;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8" name="Google Shape;88;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s-ES" noProof="0" dirty="0"/>
              <a:t>Esta lección establece los fundamentos del sistema de comunicación académica, la historia de la publicación y el estado actual de los modelos comerciales editoriales, la evolución de los canales de difusión de la investigación y la evaluación académica. Esta lección sirve como base para la introducción a los beneficios de la Colaboración Research4Life en términos de su contribución en la mejora de la comunicación académica en países de bajos ingresos.</a:t>
            </a:r>
          </a:p>
        </p:txBody>
      </p:sp>
      <p:sp>
        <p:nvSpPr>
          <p:cNvPr id="89" name="Google Shape;89;p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chemeClr val="dk1"/>
              </a:buClr>
              <a:buSzPts val="1800"/>
              <a:buFont typeface="Arial"/>
              <a:buNone/>
            </a:pPr>
            <a:fld id="{00000000-1234-1234-1234-123412341234}" type="slidenum">
              <a:rPr lang="en-US"/>
              <a:t>3</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5" name="Google Shape;95;p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457200" lvl="0" indent="-323850" algn="just" rtl="0">
              <a:lnSpc>
                <a:spcPct val="107916"/>
              </a:lnSpc>
              <a:spcBef>
                <a:spcPts val="0"/>
              </a:spcBef>
              <a:spcAft>
                <a:spcPts val="0"/>
              </a:spcAft>
              <a:buSzPts val="1500"/>
              <a:buChar char="●"/>
            </a:pPr>
            <a:r>
              <a:rPr lang="en-US">
                <a:latin typeface="Arial"/>
                <a:ea typeface="Arial"/>
                <a:cs typeface="Arial"/>
                <a:sym typeface="Arial"/>
              </a:rPr>
              <a:t>La comunicación académica es el proceso de compartir, difundir y publicar hallazgos de la investigación de académicos e investigadores para que dichos resultados estén ampliamente disponibles y se comunique a las comunidades académicas globales.</a:t>
            </a:r>
            <a:endParaRPr>
              <a:latin typeface="Arial"/>
              <a:ea typeface="Arial"/>
              <a:cs typeface="Arial"/>
              <a:sym typeface="Arial"/>
            </a:endParaRPr>
          </a:p>
          <a:p>
            <a:pPr marL="457200" lvl="0" indent="-323850" algn="just" rtl="0">
              <a:lnSpc>
                <a:spcPct val="107916"/>
              </a:lnSpc>
              <a:spcBef>
                <a:spcPts val="800"/>
              </a:spcBef>
              <a:spcAft>
                <a:spcPts val="800"/>
              </a:spcAft>
              <a:buSzPts val="1500"/>
              <a:buChar char="●"/>
            </a:pPr>
            <a:r>
              <a:rPr lang="en-US">
                <a:latin typeface="Arial"/>
                <a:ea typeface="Arial"/>
                <a:cs typeface="Arial"/>
                <a:sym typeface="Arial"/>
              </a:rPr>
              <a:t>Como se muestra en el siguiente diagrama, el ciclo de vida de una publicación cuenta con los siguientes pasos de: creación, publicación, difusión y descubrimiento de la investigación académica. Este ciclo involucra una serie de actores entre ellos: investigadores, revisores, bibliotecarios, editores, financiadores, tecnólogos y muchos más, entre la recopilación de datos y descubrimiento de conocimientos.</a:t>
            </a:r>
            <a:endParaRPr sz="1300">
              <a:latin typeface="Arial"/>
              <a:ea typeface="Arial"/>
              <a:cs typeface="Arial"/>
              <a:sym typeface="Arial"/>
            </a:endParaRPr>
          </a:p>
        </p:txBody>
      </p:sp>
      <p:sp>
        <p:nvSpPr>
          <p:cNvPr id="96" name="Google Shape;96;p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chemeClr val="dk1"/>
              </a:buClr>
              <a:buSzPts val="1800"/>
              <a:buFont typeface="Arial"/>
              <a:buNone/>
            </a:pPr>
            <a:fld id="{00000000-1234-1234-1234-123412341234}" type="slidenum">
              <a:rPr lang="en-US"/>
              <a:t>4</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
        <p:cNvGrpSpPr/>
        <p:nvPr/>
      </p:nvGrpSpPr>
      <p:grpSpPr>
        <a:xfrm>
          <a:off x="0" y="0"/>
          <a:ext cx="0" cy="0"/>
          <a:chOff x="0" y="0"/>
          <a:chExt cx="0" cy="0"/>
        </a:xfrm>
      </p:grpSpPr>
      <p:sp>
        <p:nvSpPr>
          <p:cNvPr id="103" name="Google Shape;103;g727b3dbef2_0_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4" name="Google Shape;104;g727b3dbef2_0_5: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457200" lvl="0" indent="0" algn="l" rtl="0">
              <a:lnSpc>
                <a:spcPct val="100000"/>
              </a:lnSpc>
              <a:spcBef>
                <a:spcPts val="0"/>
              </a:spcBef>
              <a:spcAft>
                <a:spcPts val="0"/>
              </a:spcAft>
              <a:buNone/>
            </a:pPr>
            <a:r>
              <a:rPr lang="en-US">
                <a:latin typeface="Arial"/>
                <a:ea typeface="Arial"/>
                <a:cs typeface="Arial"/>
                <a:sym typeface="Arial"/>
              </a:rPr>
              <a:t>Se sabe que la primera revista científica publicada, Philosophical Transactions of the Royal Society, adoptó la revisión editorial por pares, mientras que Nature no introdujo un sistema formal de revisión por pares sino hasta 1967.</a:t>
            </a:r>
            <a:endParaRPr>
              <a:latin typeface="Arial"/>
              <a:ea typeface="Arial"/>
              <a:cs typeface="Arial"/>
              <a:sym typeface="Arial"/>
            </a:endParaRPr>
          </a:p>
          <a:p>
            <a:pPr marL="0" lvl="0" indent="0" algn="l" rtl="0">
              <a:lnSpc>
                <a:spcPct val="100000"/>
              </a:lnSpc>
              <a:spcBef>
                <a:spcPts val="0"/>
              </a:spcBef>
              <a:spcAft>
                <a:spcPts val="0"/>
              </a:spcAft>
              <a:buClr>
                <a:schemeClr val="dk1"/>
              </a:buClr>
              <a:buSzPts val="1100"/>
              <a:buFont typeface="Arial"/>
              <a:buNone/>
            </a:pPr>
            <a:endParaRPr/>
          </a:p>
          <a:p>
            <a:pPr marL="0" lvl="0" indent="0" algn="l" rtl="0">
              <a:lnSpc>
                <a:spcPct val="100000"/>
              </a:lnSpc>
              <a:spcBef>
                <a:spcPts val="0"/>
              </a:spcBef>
              <a:spcAft>
                <a:spcPts val="0"/>
              </a:spcAft>
              <a:buSzPts val="1400"/>
              <a:buNone/>
            </a:pPr>
            <a:endParaRPr/>
          </a:p>
        </p:txBody>
      </p:sp>
      <p:sp>
        <p:nvSpPr>
          <p:cNvPr id="105" name="Google Shape;105;g727b3dbef2_0_5: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chemeClr val="dk1"/>
              </a:buClr>
              <a:buSzPts val="1200"/>
              <a:buFont typeface="Calibri"/>
              <a:buNone/>
            </a:pPr>
            <a:fld id="{00000000-1234-1234-1234-123412341234}" type="slidenum">
              <a:rPr lang="en-US"/>
              <a:t>5</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9"/>
        <p:cNvGrpSpPr/>
        <p:nvPr/>
      </p:nvGrpSpPr>
      <p:grpSpPr>
        <a:xfrm>
          <a:off x="0" y="0"/>
          <a:ext cx="0" cy="0"/>
          <a:chOff x="0" y="0"/>
          <a:chExt cx="0" cy="0"/>
        </a:xfrm>
      </p:grpSpPr>
      <p:sp>
        <p:nvSpPr>
          <p:cNvPr id="110" name="Google Shape;110;p4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11" name="Google Shape;111;p4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5"/>
        <p:cNvGrpSpPr/>
        <p:nvPr/>
      </p:nvGrpSpPr>
      <p:grpSpPr>
        <a:xfrm>
          <a:off x="0" y="0"/>
          <a:ext cx="0" cy="0"/>
          <a:chOff x="0" y="0"/>
          <a:chExt cx="0" cy="0"/>
        </a:xfrm>
      </p:grpSpPr>
      <p:sp>
        <p:nvSpPr>
          <p:cNvPr id="116" name="Google Shape;116;g727b3dbef2_0_47: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457200" lvl="0" indent="-317500" algn="l" rtl="0">
              <a:lnSpc>
                <a:spcPct val="100000"/>
              </a:lnSpc>
              <a:spcBef>
                <a:spcPts val="0"/>
              </a:spcBef>
              <a:spcAft>
                <a:spcPts val="0"/>
              </a:spcAft>
              <a:buSzPts val="1400"/>
              <a:buChar char="●"/>
            </a:pPr>
            <a:r>
              <a:rPr lang="en-US">
                <a:latin typeface="Arial"/>
                <a:ea typeface="Arial"/>
                <a:cs typeface="Arial"/>
                <a:sym typeface="Arial"/>
              </a:rPr>
              <a:t>El alto costo de las subscripciones a revistas científicas ha sido prohibitivo durante mucho tiempo para universidades e institutos de investigación en países de bajos ingresos. En las décadas de 1990 y 2000, la reducción de costos también se convirtió en un problema en los países desarrollados.</a:t>
            </a:r>
            <a:endParaRPr>
              <a:latin typeface="Arial"/>
              <a:ea typeface="Arial"/>
              <a:cs typeface="Arial"/>
              <a:sym typeface="Arial"/>
            </a:endParaRPr>
          </a:p>
          <a:p>
            <a:pPr marL="457200" lvl="0" indent="-317500" algn="l" rtl="0">
              <a:lnSpc>
                <a:spcPct val="100000"/>
              </a:lnSpc>
              <a:spcBef>
                <a:spcPts val="0"/>
              </a:spcBef>
              <a:spcAft>
                <a:spcPts val="0"/>
              </a:spcAft>
              <a:buSzPts val="1400"/>
              <a:buChar char="●"/>
            </a:pPr>
            <a:r>
              <a:rPr lang="en-US">
                <a:latin typeface="Arial"/>
                <a:ea typeface="Arial"/>
                <a:cs typeface="Arial"/>
                <a:sym typeface="Arial"/>
              </a:rPr>
              <a:t>La Encuesta de Precios de Publicaciones Periódicas de 2019 informa que el precio promedio anual de las revistas de ciencia de los alimentos es de $3219, de química $5950 y de ciencias de la salud $2156.</a:t>
            </a:r>
            <a:endParaRPr/>
          </a:p>
        </p:txBody>
      </p:sp>
      <p:sp>
        <p:nvSpPr>
          <p:cNvPr id="117" name="Google Shape;117;g727b3dbef2_0_4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1"/>
        <p:cNvGrpSpPr/>
        <p:nvPr/>
      </p:nvGrpSpPr>
      <p:grpSpPr>
        <a:xfrm>
          <a:off x="0" y="0"/>
          <a:ext cx="0" cy="0"/>
          <a:chOff x="0" y="0"/>
          <a:chExt cx="0" cy="0"/>
        </a:xfrm>
      </p:grpSpPr>
      <p:sp>
        <p:nvSpPr>
          <p:cNvPr id="122" name="Google Shape;122;g727b3dbef2_0_52: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457200" lvl="0" indent="-317500" algn="l" rtl="0">
              <a:lnSpc>
                <a:spcPct val="100000"/>
              </a:lnSpc>
              <a:spcBef>
                <a:spcPts val="0"/>
              </a:spcBef>
              <a:spcAft>
                <a:spcPts val="0"/>
              </a:spcAft>
              <a:buSzPts val="1400"/>
              <a:buChar char="●"/>
            </a:pPr>
            <a:r>
              <a:rPr lang="en-US">
                <a:latin typeface="Arial"/>
                <a:ea typeface="Arial"/>
                <a:cs typeface="Arial"/>
                <a:sym typeface="Arial"/>
              </a:rPr>
              <a:t>Las pre-impresiones en Acceso Abierto aparecieron como respuesta a los retrasos en la publicación</a:t>
            </a:r>
            <a:endParaRPr>
              <a:latin typeface="Arial"/>
              <a:ea typeface="Arial"/>
              <a:cs typeface="Arial"/>
              <a:sym typeface="Arial"/>
            </a:endParaRPr>
          </a:p>
          <a:p>
            <a:pPr marL="457200" lvl="0" indent="-317500" algn="l" rtl="0">
              <a:lnSpc>
                <a:spcPct val="100000"/>
              </a:lnSpc>
              <a:spcBef>
                <a:spcPts val="0"/>
              </a:spcBef>
              <a:spcAft>
                <a:spcPts val="0"/>
              </a:spcAft>
              <a:buSzPts val="1400"/>
              <a:buChar char="●"/>
            </a:pPr>
            <a:r>
              <a:rPr lang="en-US">
                <a:latin typeface="Arial"/>
                <a:ea typeface="Arial"/>
                <a:cs typeface="Arial"/>
                <a:sym typeface="Arial"/>
              </a:rPr>
              <a:t>Los financiadores comenzaron a solicitar dentro de sus criterios para financiar que la investigación esté en Acceso Abierto</a:t>
            </a:r>
            <a:endParaRPr>
              <a:latin typeface="Arial"/>
              <a:ea typeface="Arial"/>
              <a:cs typeface="Arial"/>
              <a:sym typeface="Arial"/>
            </a:endParaRPr>
          </a:p>
          <a:p>
            <a:pPr marL="457200" lvl="0" indent="-317500" algn="l" rtl="0">
              <a:lnSpc>
                <a:spcPct val="100000"/>
              </a:lnSpc>
              <a:spcBef>
                <a:spcPts val="0"/>
              </a:spcBef>
              <a:spcAft>
                <a:spcPts val="0"/>
              </a:spcAft>
              <a:buSzPts val="1400"/>
              <a:buChar char="●"/>
            </a:pPr>
            <a:r>
              <a:rPr lang="en-US">
                <a:latin typeface="Arial"/>
                <a:ea typeface="Arial"/>
                <a:cs typeface="Arial"/>
                <a:sym typeface="Arial"/>
              </a:rPr>
              <a:t>Los grandes negocios comenzaron a convertirse en acuerdos de acceso abierto llamados acuerdos transformadores</a:t>
            </a:r>
            <a:endParaRPr>
              <a:latin typeface="Arial"/>
              <a:ea typeface="Arial"/>
              <a:cs typeface="Arial"/>
              <a:sym typeface="Arial"/>
            </a:endParaRPr>
          </a:p>
          <a:p>
            <a:pPr marL="457200" lvl="0" indent="-317500" algn="l" rtl="0">
              <a:lnSpc>
                <a:spcPct val="100000"/>
              </a:lnSpc>
              <a:spcBef>
                <a:spcPts val="0"/>
              </a:spcBef>
              <a:spcAft>
                <a:spcPts val="0"/>
              </a:spcAft>
              <a:buSzPts val="1400"/>
              <a:buChar char="●"/>
            </a:pPr>
            <a:r>
              <a:rPr lang="en-US">
                <a:latin typeface="Arial"/>
                <a:ea typeface="Arial"/>
                <a:cs typeface="Arial"/>
                <a:sym typeface="Arial"/>
              </a:rPr>
              <a:t>La Ciencia Abierta no surgió de la noche a la mañana, pero los datos económicos de los datos y la investigación son tan altos para los gobiernos que también se han convertido en un problema.</a:t>
            </a:r>
            <a:endParaRPr>
              <a:latin typeface="Arial"/>
              <a:ea typeface="Arial"/>
              <a:cs typeface="Arial"/>
              <a:sym typeface="Arial"/>
            </a:endParaRPr>
          </a:p>
          <a:p>
            <a:pPr marL="457200" lvl="0" indent="-317500" algn="l" rtl="0">
              <a:lnSpc>
                <a:spcPct val="100000"/>
              </a:lnSpc>
              <a:spcBef>
                <a:spcPts val="0"/>
              </a:spcBef>
              <a:spcAft>
                <a:spcPts val="0"/>
              </a:spcAft>
              <a:buSzPts val="1400"/>
              <a:buChar char="●"/>
            </a:pPr>
            <a:r>
              <a:rPr lang="en-US">
                <a:latin typeface="Arial"/>
                <a:ea typeface="Arial"/>
                <a:cs typeface="Arial"/>
                <a:sym typeface="Arial"/>
              </a:rPr>
              <a:t>El intercambio de datos es el elemento clave de la Ciencia Abierta, siendo crucial en tiempos de pandemia.</a:t>
            </a:r>
            <a:endParaRPr>
              <a:latin typeface="Arial"/>
              <a:ea typeface="Arial"/>
              <a:cs typeface="Arial"/>
              <a:sym typeface="Arial"/>
            </a:endParaRPr>
          </a:p>
          <a:p>
            <a:pPr marL="457200" lvl="0" indent="0" algn="l" rtl="0">
              <a:lnSpc>
                <a:spcPct val="100000"/>
              </a:lnSpc>
              <a:spcBef>
                <a:spcPts val="0"/>
              </a:spcBef>
              <a:spcAft>
                <a:spcPts val="0"/>
              </a:spcAft>
              <a:buSzPts val="1400"/>
              <a:buNone/>
            </a:pPr>
            <a:endParaRPr/>
          </a:p>
          <a:p>
            <a:pPr marL="457200" lvl="0" indent="0" algn="l" rtl="0">
              <a:lnSpc>
                <a:spcPct val="100000"/>
              </a:lnSpc>
              <a:spcBef>
                <a:spcPts val="0"/>
              </a:spcBef>
              <a:spcAft>
                <a:spcPts val="0"/>
              </a:spcAft>
              <a:buSzPts val="1400"/>
              <a:buNone/>
            </a:pPr>
            <a:endParaRPr/>
          </a:p>
        </p:txBody>
      </p:sp>
      <p:sp>
        <p:nvSpPr>
          <p:cNvPr id="123" name="Google Shape;123;g727b3dbef2_0_5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8"/>
        <p:cNvGrpSpPr/>
        <p:nvPr/>
      </p:nvGrpSpPr>
      <p:grpSpPr>
        <a:xfrm>
          <a:off x="0" y="0"/>
          <a:ext cx="0" cy="0"/>
          <a:chOff x="0" y="0"/>
          <a:chExt cx="0" cy="0"/>
        </a:xfrm>
      </p:grpSpPr>
      <p:sp>
        <p:nvSpPr>
          <p:cNvPr id="129" name="Google Shape;129;p4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0" name="Google Shape;130;p4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100"/>
              <a:buFont typeface="Arial"/>
              <a:buNone/>
            </a:pPr>
            <a:r>
              <a:rPr lang="es-ES" noProof="0" dirty="0">
                <a:latin typeface="Arial"/>
                <a:ea typeface="Arial"/>
                <a:cs typeface="Arial"/>
                <a:sym typeface="Arial"/>
              </a:rPr>
              <a:t>*El informe de operaciones de revistas de la American </a:t>
            </a:r>
            <a:r>
              <a:rPr lang="es-ES" noProof="0" dirty="0" err="1">
                <a:latin typeface="Arial"/>
                <a:ea typeface="Arial"/>
                <a:cs typeface="Arial"/>
                <a:sym typeface="Arial"/>
              </a:rPr>
              <a:t>Psychological</a:t>
            </a:r>
            <a:r>
              <a:rPr lang="es-ES" noProof="0" dirty="0">
                <a:latin typeface="Arial"/>
                <a:ea typeface="Arial"/>
                <a:cs typeface="Arial"/>
                <a:sym typeface="Arial"/>
              </a:rPr>
              <a:t> </a:t>
            </a:r>
            <a:r>
              <a:rPr lang="es-ES" noProof="0" dirty="0" err="1">
                <a:latin typeface="Arial"/>
                <a:ea typeface="Arial"/>
                <a:cs typeface="Arial"/>
                <a:sym typeface="Arial"/>
              </a:rPr>
              <a:t>Association</a:t>
            </a:r>
            <a:r>
              <a:rPr lang="es-ES" noProof="0" dirty="0">
                <a:latin typeface="Arial"/>
                <a:ea typeface="Arial"/>
                <a:cs typeface="Arial"/>
                <a:sym typeface="Arial"/>
              </a:rPr>
              <a:t>, en 2017 muestra que la tasa general de rechazo de sus revistas es del 70%.</a:t>
            </a:r>
          </a:p>
          <a:p>
            <a:pPr marL="0" lvl="0" indent="0" algn="l" rtl="0">
              <a:lnSpc>
                <a:spcPct val="100000"/>
              </a:lnSpc>
              <a:spcBef>
                <a:spcPts val="0"/>
              </a:spcBef>
              <a:spcAft>
                <a:spcPts val="0"/>
              </a:spcAft>
              <a:buClr>
                <a:schemeClr val="dk1"/>
              </a:buClr>
              <a:buSzPts val="1100"/>
              <a:buFont typeface="Arial"/>
              <a:buNone/>
            </a:pPr>
            <a:endParaRPr lang="es-ES" noProof="0" dirty="0">
              <a:latin typeface="Arial"/>
              <a:ea typeface="Arial"/>
              <a:cs typeface="Arial"/>
              <a:sym typeface="Arial"/>
            </a:endParaRPr>
          </a:p>
          <a:p>
            <a:pPr marL="0" lvl="0" indent="0" algn="l" rtl="0">
              <a:lnSpc>
                <a:spcPct val="100000"/>
              </a:lnSpc>
              <a:spcBef>
                <a:spcPts val="0"/>
              </a:spcBef>
              <a:spcAft>
                <a:spcPts val="0"/>
              </a:spcAft>
              <a:buClr>
                <a:schemeClr val="dk1"/>
              </a:buClr>
              <a:buSzPts val="1100"/>
              <a:buFont typeface="Arial"/>
              <a:buNone/>
            </a:pPr>
            <a:r>
              <a:rPr lang="es-ES" noProof="0" dirty="0">
                <a:latin typeface="Arial"/>
                <a:ea typeface="Arial"/>
                <a:cs typeface="Arial"/>
                <a:sym typeface="Arial"/>
              </a:rPr>
              <a:t>*Otro ejemplo es </a:t>
            </a:r>
            <a:r>
              <a:rPr lang="es-ES" noProof="0" dirty="0" err="1">
                <a:latin typeface="Arial"/>
                <a:ea typeface="Arial"/>
                <a:cs typeface="Arial"/>
                <a:sym typeface="Arial"/>
              </a:rPr>
              <a:t>Biomaterials</a:t>
            </a:r>
            <a:r>
              <a:rPr lang="es-ES" noProof="0" dirty="0">
                <a:latin typeface="Arial"/>
                <a:ea typeface="Arial"/>
                <a:cs typeface="Arial"/>
                <a:sym typeface="Arial"/>
              </a:rPr>
              <a:t> de </a:t>
            </a:r>
            <a:r>
              <a:rPr lang="es-ES" noProof="0" dirty="0" err="1">
                <a:latin typeface="Arial"/>
                <a:ea typeface="Arial"/>
                <a:cs typeface="Arial"/>
                <a:sym typeface="Arial"/>
              </a:rPr>
              <a:t>Elsevier</a:t>
            </a:r>
            <a:r>
              <a:rPr lang="es-ES" noProof="0" dirty="0">
                <a:latin typeface="Arial"/>
                <a:ea typeface="Arial"/>
                <a:cs typeface="Arial"/>
                <a:sym typeface="Arial"/>
              </a:rPr>
              <a:t>: su tasa de aceptación en 2018 es del 15,4%.</a:t>
            </a:r>
          </a:p>
          <a:p>
            <a:pPr marL="0" lvl="0" indent="0" algn="l" rtl="0">
              <a:lnSpc>
                <a:spcPct val="100000"/>
              </a:lnSpc>
              <a:spcBef>
                <a:spcPts val="0"/>
              </a:spcBef>
              <a:spcAft>
                <a:spcPts val="0"/>
              </a:spcAft>
              <a:buClr>
                <a:schemeClr val="dk1"/>
              </a:buClr>
              <a:buSzPts val="1100"/>
              <a:buFont typeface="Arial"/>
              <a:buNone/>
            </a:pPr>
            <a:endParaRPr lang="es-ES" noProof="0" dirty="0">
              <a:latin typeface="Arial"/>
              <a:ea typeface="Arial"/>
              <a:cs typeface="Arial"/>
              <a:sym typeface="Arial"/>
            </a:endParaRPr>
          </a:p>
          <a:p>
            <a:pPr marL="0" lvl="0" indent="0" algn="l" rtl="0">
              <a:lnSpc>
                <a:spcPct val="100000"/>
              </a:lnSpc>
              <a:spcBef>
                <a:spcPts val="0"/>
              </a:spcBef>
              <a:spcAft>
                <a:spcPts val="0"/>
              </a:spcAft>
              <a:buSzPts val="1100"/>
              <a:buNone/>
            </a:pPr>
            <a:r>
              <a:rPr lang="es-ES" noProof="0" dirty="0">
                <a:latin typeface="Arial"/>
                <a:ea typeface="Arial"/>
                <a:cs typeface="Arial"/>
                <a:sym typeface="Arial"/>
              </a:rPr>
              <a:t>*Hay otros ejemplos donde las tasas de rechazo son incluso más altas que eso. Muchos artículos finalmente se publican en algún lugar, pero en una revista de menor prestigio que la que los autores apuntaron inicialmente.</a:t>
            </a:r>
          </a:p>
        </p:txBody>
      </p:sp>
      <p:sp>
        <p:nvSpPr>
          <p:cNvPr id="131" name="Google Shape;131;p4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chemeClr val="dk1"/>
              </a:buClr>
              <a:buSzPts val="1800"/>
              <a:buFont typeface="Arial"/>
              <a:buNone/>
            </a:pPr>
            <a:fld id="{00000000-1234-1234-1234-123412341234}" type="slidenum">
              <a:rPr lang="en-US"/>
              <a:t>9</a:t>
            </a:fld>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3"/>
        <p:cNvGrpSpPr/>
        <p:nvPr/>
      </p:nvGrpSpPr>
      <p:grpSpPr>
        <a:xfrm>
          <a:off x="0" y="0"/>
          <a:ext cx="0" cy="0"/>
          <a:chOff x="0" y="0"/>
          <a:chExt cx="0" cy="0"/>
        </a:xfrm>
      </p:grpSpPr>
      <p:sp>
        <p:nvSpPr>
          <p:cNvPr id="14" name="Google Shape;14;g7119cced83_0_58"/>
          <p:cNvSpPr txBox="1">
            <a:spLocks noGrp="1"/>
          </p:cNvSpPr>
          <p:nvPr>
            <p:ph type="ctrTitle"/>
          </p:nvPr>
        </p:nvSpPr>
        <p:spPr>
          <a:xfrm>
            <a:off x="415611" y="992767"/>
            <a:ext cx="11360700" cy="2736900"/>
          </a:xfrm>
          <a:prstGeom prst="rect">
            <a:avLst/>
          </a:prstGeom>
          <a:noFill/>
          <a:ln>
            <a:noFill/>
          </a:ln>
        </p:spPr>
        <p:txBody>
          <a:bodyPr spcFirstLastPara="1" wrap="square" lIns="121900" tIns="121900" rIns="121900" bIns="121900" anchor="b" anchorCtr="0">
            <a:noAutofit/>
          </a:bodyPr>
          <a:lstStyle>
            <a:lvl1pPr lvl="0" algn="ctr">
              <a:lnSpc>
                <a:spcPct val="100000"/>
              </a:lnSpc>
              <a:spcBef>
                <a:spcPts val="0"/>
              </a:spcBef>
              <a:spcAft>
                <a:spcPts val="0"/>
              </a:spcAft>
              <a:buSzPts val="6900"/>
              <a:buNone/>
              <a:defRPr sz="6900"/>
            </a:lvl1pPr>
            <a:lvl2pPr lvl="1" algn="ctr">
              <a:lnSpc>
                <a:spcPct val="100000"/>
              </a:lnSpc>
              <a:spcBef>
                <a:spcPts val="0"/>
              </a:spcBef>
              <a:spcAft>
                <a:spcPts val="0"/>
              </a:spcAft>
              <a:buSzPts val="6900"/>
              <a:buNone/>
              <a:defRPr sz="6900"/>
            </a:lvl2pPr>
            <a:lvl3pPr lvl="2" algn="ctr">
              <a:lnSpc>
                <a:spcPct val="100000"/>
              </a:lnSpc>
              <a:spcBef>
                <a:spcPts val="0"/>
              </a:spcBef>
              <a:spcAft>
                <a:spcPts val="0"/>
              </a:spcAft>
              <a:buSzPts val="6900"/>
              <a:buNone/>
              <a:defRPr sz="6900"/>
            </a:lvl3pPr>
            <a:lvl4pPr lvl="3" algn="ctr">
              <a:lnSpc>
                <a:spcPct val="100000"/>
              </a:lnSpc>
              <a:spcBef>
                <a:spcPts val="0"/>
              </a:spcBef>
              <a:spcAft>
                <a:spcPts val="0"/>
              </a:spcAft>
              <a:buSzPts val="6900"/>
              <a:buNone/>
              <a:defRPr sz="6900"/>
            </a:lvl4pPr>
            <a:lvl5pPr lvl="4" algn="ctr">
              <a:lnSpc>
                <a:spcPct val="100000"/>
              </a:lnSpc>
              <a:spcBef>
                <a:spcPts val="0"/>
              </a:spcBef>
              <a:spcAft>
                <a:spcPts val="0"/>
              </a:spcAft>
              <a:buSzPts val="6900"/>
              <a:buNone/>
              <a:defRPr sz="6900"/>
            </a:lvl5pPr>
            <a:lvl6pPr lvl="5" algn="ctr">
              <a:lnSpc>
                <a:spcPct val="100000"/>
              </a:lnSpc>
              <a:spcBef>
                <a:spcPts val="0"/>
              </a:spcBef>
              <a:spcAft>
                <a:spcPts val="0"/>
              </a:spcAft>
              <a:buSzPts val="6900"/>
              <a:buNone/>
              <a:defRPr sz="6900"/>
            </a:lvl6pPr>
            <a:lvl7pPr lvl="6" algn="ctr">
              <a:lnSpc>
                <a:spcPct val="100000"/>
              </a:lnSpc>
              <a:spcBef>
                <a:spcPts val="0"/>
              </a:spcBef>
              <a:spcAft>
                <a:spcPts val="0"/>
              </a:spcAft>
              <a:buSzPts val="6900"/>
              <a:buNone/>
              <a:defRPr sz="6900"/>
            </a:lvl7pPr>
            <a:lvl8pPr lvl="7" algn="ctr">
              <a:lnSpc>
                <a:spcPct val="100000"/>
              </a:lnSpc>
              <a:spcBef>
                <a:spcPts val="0"/>
              </a:spcBef>
              <a:spcAft>
                <a:spcPts val="0"/>
              </a:spcAft>
              <a:buSzPts val="6900"/>
              <a:buNone/>
              <a:defRPr sz="6900"/>
            </a:lvl8pPr>
            <a:lvl9pPr lvl="8" algn="ctr">
              <a:lnSpc>
                <a:spcPct val="100000"/>
              </a:lnSpc>
              <a:spcBef>
                <a:spcPts val="0"/>
              </a:spcBef>
              <a:spcAft>
                <a:spcPts val="0"/>
              </a:spcAft>
              <a:buSzPts val="6900"/>
              <a:buNone/>
              <a:defRPr sz="6900"/>
            </a:lvl9pPr>
          </a:lstStyle>
          <a:p>
            <a:endParaRPr/>
          </a:p>
        </p:txBody>
      </p:sp>
      <p:sp>
        <p:nvSpPr>
          <p:cNvPr id="15" name="Google Shape;15;g7119cced83_0_58"/>
          <p:cNvSpPr txBox="1">
            <a:spLocks noGrp="1"/>
          </p:cNvSpPr>
          <p:nvPr>
            <p:ph type="subTitle" idx="1"/>
          </p:nvPr>
        </p:nvSpPr>
        <p:spPr>
          <a:xfrm>
            <a:off x="415600" y="3778833"/>
            <a:ext cx="11360700" cy="1056900"/>
          </a:xfrm>
          <a:prstGeom prst="rect">
            <a:avLst/>
          </a:prstGeom>
          <a:noFill/>
          <a:ln>
            <a:noFill/>
          </a:ln>
        </p:spPr>
        <p:txBody>
          <a:bodyPr spcFirstLastPara="1" wrap="square" lIns="121900" tIns="121900" rIns="121900" bIns="121900" anchor="t" anchorCtr="0">
            <a:noAutofit/>
          </a:bodyPr>
          <a:lstStyle>
            <a:lvl1pPr lvl="0" algn="ctr">
              <a:lnSpc>
                <a:spcPct val="100000"/>
              </a:lnSpc>
              <a:spcBef>
                <a:spcPts val="0"/>
              </a:spcBef>
              <a:spcAft>
                <a:spcPts val="0"/>
              </a:spcAft>
              <a:buSzPts val="3700"/>
              <a:buNone/>
              <a:defRPr sz="3700"/>
            </a:lvl1pPr>
            <a:lvl2pPr lvl="1" algn="ctr">
              <a:lnSpc>
                <a:spcPct val="100000"/>
              </a:lnSpc>
              <a:spcBef>
                <a:spcPts val="0"/>
              </a:spcBef>
              <a:spcAft>
                <a:spcPts val="0"/>
              </a:spcAft>
              <a:buSzPts val="3700"/>
              <a:buNone/>
              <a:defRPr sz="3700"/>
            </a:lvl2pPr>
            <a:lvl3pPr lvl="2" algn="ctr">
              <a:lnSpc>
                <a:spcPct val="100000"/>
              </a:lnSpc>
              <a:spcBef>
                <a:spcPts val="0"/>
              </a:spcBef>
              <a:spcAft>
                <a:spcPts val="0"/>
              </a:spcAft>
              <a:buSzPts val="3700"/>
              <a:buNone/>
              <a:defRPr sz="3700"/>
            </a:lvl3pPr>
            <a:lvl4pPr lvl="3" algn="ctr">
              <a:lnSpc>
                <a:spcPct val="100000"/>
              </a:lnSpc>
              <a:spcBef>
                <a:spcPts val="0"/>
              </a:spcBef>
              <a:spcAft>
                <a:spcPts val="0"/>
              </a:spcAft>
              <a:buSzPts val="3700"/>
              <a:buNone/>
              <a:defRPr sz="3700"/>
            </a:lvl4pPr>
            <a:lvl5pPr lvl="4" algn="ctr">
              <a:lnSpc>
                <a:spcPct val="100000"/>
              </a:lnSpc>
              <a:spcBef>
                <a:spcPts val="0"/>
              </a:spcBef>
              <a:spcAft>
                <a:spcPts val="0"/>
              </a:spcAft>
              <a:buSzPts val="3700"/>
              <a:buNone/>
              <a:defRPr sz="3700"/>
            </a:lvl5pPr>
            <a:lvl6pPr lvl="5" algn="ctr">
              <a:lnSpc>
                <a:spcPct val="100000"/>
              </a:lnSpc>
              <a:spcBef>
                <a:spcPts val="0"/>
              </a:spcBef>
              <a:spcAft>
                <a:spcPts val="0"/>
              </a:spcAft>
              <a:buSzPts val="3700"/>
              <a:buNone/>
              <a:defRPr sz="3700"/>
            </a:lvl6pPr>
            <a:lvl7pPr lvl="6" algn="ctr">
              <a:lnSpc>
                <a:spcPct val="100000"/>
              </a:lnSpc>
              <a:spcBef>
                <a:spcPts val="0"/>
              </a:spcBef>
              <a:spcAft>
                <a:spcPts val="0"/>
              </a:spcAft>
              <a:buSzPts val="3700"/>
              <a:buNone/>
              <a:defRPr sz="3700"/>
            </a:lvl7pPr>
            <a:lvl8pPr lvl="7" algn="ctr">
              <a:lnSpc>
                <a:spcPct val="100000"/>
              </a:lnSpc>
              <a:spcBef>
                <a:spcPts val="0"/>
              </a:spcBef>
              <a:spcAft>
                <a:spcPts val="0"/>
              </a:spcAft>
              <a:buSzPts val="3700"/>
              <a:buNone/>
              <a:defRPr sz="3700"/>
            </a:lvl8pPr>
            <a:lvl9pPr lvl="8" algn="ctr">
              <a:lnSpc>
                <a:spcPct val="100000"/>
              </a:lnSpc>
              <a:spcBef>
                <a:spcPts val="0"/>
              </a:spcBef>
              <a:spcAft>
                <a:spcPts val="0"/>
              </a:spcAft>
              <a:buSzPts val="3700"/>
              <a:buNone/>
              <a:defRPr sz="3700"/>
            </a:lvl9pPr>
          </a:lstStyle>
          <a:p>
            <a:endParaRPr/>
          </a:p>
        </p:txBody>
      </p:sp>
      <p:sp>
        <p:nvSpPr>
          <p:cNvPr id="16" name="Google Shape;16;g7119cced83_0_58"/>
          <p:cNvSpPr txBox="1">
            <a:spLocks noGrp="1"/>
          </p:cNvSpPr>
          <p:nvPr>
            <p:ph type="sldNum" idx="12"/>
          </p:nvPr>
        </p:nvSpPr>
        <p:spPr>
          <a:xfrm>
            <a:off x="11296610" y="6217622"/>
            <a:ext cx="731700" cy="524700"/>
          </a:xfrm>
          <a:prstGeom prst="rect">
            <a:avLst/>
          </a:prstGeom>
          <a:noFill/>
          <a:ln>
            <a:noFill/>
          </a:ln>
        </p:spPr>
        <p:txBody>
          <a:bodyPr spcFirstLastPara="1" wrap="square" lIns="121900" tIns="121900" rIns="121900" bIns="121900" anchor="ctr" anchorCtr="0">
            <a:noAutofit/>
          </a:bodyPr>
          <a:lstStyle>
            <a:lvl1pPr marL="0" marR="0" lvl="0"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pic>
        <p:nvPicPr>
          <p:cNvPr id="17" name="Google Shape;17;g7119cced83_0_58"/>
          <p:cNvPicPr preferRelativeResize="0"/>
          <p:nvPr/>
        </p:nvPicPr>
        <p:blipFill rotWithShape="1">
          <a:blip r:embed="rId2">
            <a:alphaModFix/>
          </a:blip>
          <a:srcRect/>
          <a:stretch/>
        </p:blipFill>
        <p:spPr>
          <a:xfrm>
            <a:off x="4647435" y="0"/>
            <a:ext cx="7544565" cy="2440439"/>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56"/>
        <p:cNvGrpSpPr/>
        <p:nvPr/>
      </p:nvGrpSpPr>
      <p:grpSpPr>
        <a:xfrm>
          <a:off x="0" y="0"/>
          <a:ext cx="0" cy="0"/>
          <a:chOff x="0" y="0"/>
          <a:chExt cx="0" cy="0"/>
        </a:xfrm>
      </p:grpSpPr>
      <p:sp>
        <p:nvSpPr>
          <p:cNvPr id="57" name="Google Shape;57;g7119cced83_0_90"/>
          <p:cNvSpPr txBox="1">
            <a:spLocks noGrp="1"/>
          </p:cNvSpPr>
          <p:nvPr>
            <p:ph type="body" idx="1"/>
          </p:nvPr>
        </p:nvSpPr>
        <p:spPr>
          <a:xfrm>
            <a:off x="415600" y="5640767"/>
            <a:ext cx="7998300" cy="806700"/>
          </a:xfrm>
          <a:prstGeom prst="rect">
            <a:avLst/>
          </a:prstGeom>
          <a:noFill/>
          <a:ln>
            <a:noFill/>
          </a:ln>
        </p:spPr>
        <p:txBody>
          <a:bodyPr spcFirstLastPara="1" wrap="square" lIns="121900" tIns="121900" rIns="121900" bIns="121900" anchor="ctr" anchorCtr="0">
            <a:noAutofit/>
          </a:bodyPr>
          <a:lstStyle>
            <a:lvl1pPr marL="457200" lvl="0" indent="-228600" algn="l">
              <a:lnSpc>
                <a:spcPct val="100000"/>
              </a:lnSpc>
              <a:spcBef>
                <a:spcPts val="0"/>
              </a:spcBef>
              <a:spcAft>
                <a:spcPts val="0"/>
              </a:spcAft>
              <a:buSzPts val="2400"/>
              <a:buNone/>
              <a:defRPr/>
            </a:lvl1pPr>
          </a:lstStyle>
          <a:p>
            <a:endParaRPr/>
          </a:p>
        </p:txBody>
      </p:sp>
      <p:sp>
        <p:nvSpPr>
          <p:cNvPr id="58" name="Google Shape;58;g7119cced83_0_90"/>
          <p:cNvSpPr txBox="1">
            <a:spLocks noGrp="1"/>
          </p:cNvSpPr>
          <p:nvPr>
            <p:ph type="sldNum" idx="12"/>
          </p:nvPr>
        </p:nvSpPr>
        <p:spPr>
          <a:xfrm>
            <a:off x="11296610" y="6217622"/>
            <a:ext cx="731700" cy="524700"/>
          </a:xfrm>
          <a:prstGeom prst="rect">
            <a:avLst/>
          </a:prstGeom>
          <a:noFill/>
          <a:ln>
            <a:noFill/>
          </a:ln>
        </p:spPr>
        <p:txBody>
          <a:bodyPr spcFirstLastPara="1" wrap="square" lIns="121900" tIns="121900" rIns="121900" bIns="121900" anchor="ctr" anchorCtr="0">
            <a:noAutofit/>
          </a:bodyPr>
          <a:lstStyle>
            <a:lvl1pPr marL="0" marR="0" lvl="0"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59"/>
        <p:cNvGrpSpPr/>
        <p:nvPr/>
      </p:nvGrpSpPr>
      <p:grpSpPr>
        <a:xfrm>
          <a:off x="0" y="0"/>
          <a:ext cx="0" cy="0"/>
          <a:chOff x="0" y="0"/>
          <a:chExt cx="0" cy="0"/>
        </a:xfrm>
      </p:grpSpPr>
      <p:sp>
        <p:nvSpPr>
          <p:cNvPr id="60" name="Google Shape;60;g7119cced83_0_93"/>
          <p:cNvSpPr txBox="1">
            <a:spLocks noGrp="1"/>
          </p:cNvSpPr>
          <p:nvPr>
            <p:ph type="title" hasCustomPrompt="1"/>
          </p:nvPr>
        </p:nvSpPr>
        <p:spPr>
          <a:xfrm>
            <a:off x="415600" y="1474833"/>
            <a:ext cx="11360700" cy="2618100"/>
          </a:xfrm>
          <a:prstGeom prst="rect">
            <a:avLst/>
          </a:prstGeom>
          <a:noFill/>
          <a:ln>
            <a:noFill/>
          </a:ln>
        </p:spPr>
        <p:txBody>
          <a:bodyPr spcFirstLastPara="1" wrap="square" lIns="121900" tIns="121900" rIns="121900" bIns="121900" anchor="b" anchorCtr="0">
            <a:noAutofit/>
          </a:bodyPr>
          <a:lstStyle>
            <a:lvl1pPr lvl="0" algn="ctr">
              <a:lnSpc>
                <a:spcPct val="100000"/>
              </a:lnSpc>
              <a:spcBef>
                <a:spcPts val="0"/>
              </a:spcBef>
              <a:spcAft>
                <a:spcPts val="0"/>
              </a:spcAft>
              <a:buSzPts val="16000"/>
              <a:buNone/>
              <a:defRPr sz="16000"/>
            </a:lvl1pPr>
            <a:lvl2pPr lvl="1" algn="ctr">
              <a:lnSpc>
                <a:spcPct val="100000"/>
              </a:lnSpc>
              <a:spcBef>
                <a:spcPts val="0"/>
              </a:spcBef>
              <a:spcAft>
                <a:spcPts val="0"/>
              </a:spcAft>
              <a:buSzPts val="16000"/>
              <a:buNone/>
              <a:defRPr sz="16000"/>
            </a:lvl2pPr>
            <a:lvl3pPr lvl="2" algn="ctr">
              <a:lnSpc>
                <a:spcPct val="100000"/>
              </a:lnSpc>
              <a:spcBef>
                <a:spcPts val="0"/>
              </a:spcBef>
              <a:spcAft>
                <a:spcPts val="0"/>
              </a:spcAft>
              <a:buSzPts val="16000"/>
              <a:buNone/>
              <a:defRPr sz="16000"/>
            </a:lvl3pPr>
            <a:lvl4pPr lvl="3" algn="ctr">
              <a:lnSpc>
                <a:spcPct val="100000"/>
              </a:lnSpc>
              <a:spcBef>
                <a:spcPts val="0"/>
              </a:spcBef>
              <a:spcAft>
                <a:spcPts val="0"/>
              </a:spcAft>
              <a:buSzPts val="16000"/>
              <a:buNone/>
              <a:defRPr sz="16000"/>
            </a:lvl4pPr>
            <a:lvl5pPr lvl="4" algn="ctr">
              <a:lnSpc>
                <a:spcPct val="100000"/>
              </a:lnSpc>
              <a:spcBef>
                <a:spcPts val="0"/>
              </a:spcBef>
              <a:spcAft>
                <a:spcPts val="0"/>
              </a:spcAft>
              <a:buSzPts val="16000"/>
              <a:buNone/>
              <a:defRPr sz="16000"/>
            </a:lvl5pPr>
            <a:lvl6pPr lvl="5" algn="ctr">
              <a:lnSpc>
                <a:spcPct val="100000"/>
              </a:lnSpc>
              <a:spcBef>
                <a:spcPts val="0"/>
              </a:spcBef>
              <a:spcAft>
                <a:spcPts val="0"/>
              </a:spcAft>
              <a:buSzPts val="16000"/>
              <a:buNone/>
              <a:defRPr sz="16000"/>
            </a:lvl6pPr>
            <a:lvl7pPr lvl="6" algn="ctr">
              <a:lnSpc>
                <a:spcPct val="100000"/>
              </a:lnSpc>
              <a:spcBef>
                <a:spcPts val="0"/>
              </a:spcBef>
              <a:spcAft>
                <a:spcPts val="0"/>
              </a:spcAft>
              <a:buSzPts val="16000"/>
              <a:buNone/>
              <a:defRPr sz="16000"/>
            </a:lvl7pPr>
            <a:lvl8pPr lvl="7" algn="ctr">
              <a:lnSpc>
                <a:spcPct val="100000"/>
              </a:lnSpc>
              <a:spcBef>
                <a:spcPts val="0"/>
              </a:spcBef>
              <a:spcAft>
                <a:spcPts val="0"/>
              </a:spcAft>
              <a:buSzPts val="16000"/>
              <a:buNone/>
              <a:defRPr sz="16000"/>
            </a:lvl8pPr>
            <a:lvl9pPr lvl="8" algn="ctr">
              <a:lnSpc>
                <a:spcPct val="100000"/>
              </a:lnSpc>
              <a:spcBef>
                <a:spcPts val="0"/>
              </a:spcBef>
              <a:spcAft>
                <a:spcPts val="0"/>
              </a:spcAft>
              <a:buSzPts val="16000"/>
              <a:buNone/>
              <a:defRPr sz="16000"/>
            </a:lvl9pPr>
          </a:lstStyle>
          <a:p>
            <a:r>
              <a:t>xx%</a:t>
            </a:r>
          </a:p>
        </p:txBody>
      </p:sp>
      <p:sp>
        <p:nvSpPr>
          <p:cNvPr id="61" name="Google Shape;61;g7119cced83_0_93"/>
          <p:cNvSpPr txBox="1">
            <a:spLocks noGrp="1"/>
          </p:cNvSpPr>
          <p:nvPr>
            <p:ph type="body" idx="1"/>
          </p:nvPr>
        </p:nvSpPr>
        <p:spPr>
          <a:xfrm>
            <a:off x="415600" y="4202967"/>
            <a:ext cx="11360700" cy="1734300"/>
          </a:xfrm>
          <a:prstGeom prst="rect">
            <a:avLst/>
          </a:prstGeom>
          <a:noFill/>
          <a:ln>
            <a:noFill/>
          </a:ln>
        </p:spPr>
        <p:txBody>
          <a:bodyPr spcFirstLastPara="1" wrap="square" lIns="121900" tIns="121900" rIns="121900" bIns="121900" anchor="t" anchorCtr="0">
            <a:noAutofit/>
          </a:bodyPr>
          <a:lstStyle>
            <a:lvl1pPr marL="457200" lvl="0" indent="-381000" algn="ctr">
              <a:lnSpc>
                <a:spcPct val="115000"/>
              </a:lnSpc>
              <a:spcBef>
                <a:spcPts val="0"/>
              </a:spcBef>
              <a:spcAft>
                <a:spcPts val="0"/>
              </a:spcAft>
              <a:buSzPts val="2400"/>
              <a:buChar char="●"/>
              <a:defRPr/>
            </a:lvl1pPr>
            <a:lvl2pPr marL="914400" lvl="1" indent="-349250" algn="ctr">
              <a:lnSpc>
                <a:spcPct val="115000"/>
              </a:lnSpc>
              <a:spcBef>
                <a:spcPts val="2100"/>
              </a:spcBef>
              <a:spcAft>
                <a:spcPts val="0"/>
              </a:spcAft>
              <a:buSzPts val="1900"/>
              <a:buChar char="○"/>
              <a:defRPr/>
            </a:lvl2pPr>
            <a:lvl3pPr marL="1371600" lvl="2" indent="-349250" algn="ctr">
              <a:lnSpc>
                <a:spcPct val="115000"/>
              </a:lnSpc>
              <a:spcBef>
                <a:spcPts val="2100"/>
              </a:spcBef>
              <a:spcAft>
                <a:spcPts val="0"/>
              </a:spcAft>
              <a:buSzPts val="1900"/>
              <a:buChar char="■"/>
              <a:defRPr/>
            </a:lvl3pPr>
            <a:lvl4pPr marL="1828800" lvl="3" indent="-349250" algn="ctr">
              <a:lnSpc>
                <a:spcPct val="115000"/>
              </a:lnSpc>
              <a:spcBef>
                <a:spcPts val="2100"/>
              </a:spcBef>
              <a:spcAft>
                <a:spcPts val="0"/>
              </a:spcAft>
              <a:buSzPts val="1900"/>
              <a:buChar char="●"/>
              <a:defRPr/>
            </a:lvl4pPr>
            <a:lvl5pPr marL="2286000" lvl="4" indent="-349250" algn="ctr">
              <a:lnSpc>
                <a:spcPct val="115000"/>
              </a:lnSpc>
              <a:spcBef>
                <a:spcPts val="2100"/>
              </a:spcBef>
              <a:spcAft>
                <a:spcPts val="0"/>
              </a:spcAft>
              <a:buSzPts val="1900"/>
              <a:buChar char="○"/>
              <a:defRPr/>
            </a:lvl5pPr>
            <a:lvl6pPr marL="2743200" lvl="5" indent="-349250" algn="ctr">
              <a:lnSpc>
                <a:spcPct val="115000"/>
              </a:lnSpc>
              <a:spcBef>
                <a:spcPts val="2100"/>
              </a:spcBef>
              <a:spcAft>
                <a:spcPts val="0"/>
              </a:spcAft>
              <a:buSzPts val="1900"/>
              <a:buChar char="■"/>
              <a:defRPr/>
            </a:lvl6pPr>
            <a:lvl7pPr marL="3200400" lvl="6" indent="-349250" algn="ctr">
              <a:lnSpc>
                <a:spcPct val="115000"/>
              </a:lnSpc>
              <a:spcBef>
                <a:spcPts val="2100"/>
              </a:spcBef>
              <a:spcAft>
                <a:spcPts val="0"/>
              </a:spcAft>
              <a:buSzPts val="1900"/>
              <a:buChar char="●"/>
              <a:defRPr/>
            </a:lvl7pPr>
            <a:lvl8pPr marL="3657600" lvl="7" indent="-349250" algn="ctr">
              <a:lnSpc>
                <a:spcPct val="115000"/>
              </a:lnSpc>
              <a:spcBef>
                <a:spcPts val="2100"/>
              </a:spcBef>
              <a:spcAft>
                <a:spcPts val="0"/>
              </a:spcAft>
              <a:buSzPts val="1900"/>
              <a:buChar char="○"/>
              <a:defRPr/>
            </a:lvl8pPr>
            <a:lvl9pPr marL="4114800" lvl="8" indent="-349250" algn="ctr">
              <a:lnSpc>
                <a:spcPct val="115000"/>
              </a:lnSpc>
              <a:spcBef>
                <a:spcPts val="2100"/>
              </a:spcBef>
              <a:spcAft>
                <a:spcPts val="2100"/>
              </a:spcAft>
              <a:buSzPts val="1900"/>
              <a:buChar char="■"/>
              <a:defRPr/>
            </a:lvl9pPr>
          </a:lstStyle>
          <a:p>
            <a:endParaRPr/>
          </a:p>
        </p:txBody>
      </p:sp>
      <p:sp>
        <p:nvSpPr>
          <p:cNvPr id="62" name="Google Shape;62;g7119cced83_0_93"/>
          <p:cNvSpPr txBox="1">
            <a:spLocks noGrp="1"/>
          </p:cNvSpPr>
          <p:nvPr>
            <p:ph type="sldNum" idx="12"/>
          </p:nvPr>
        </p:nvSpPr>
        <p:spPr>
          <a:xfrm>
            <a:off x="11296610" y="6217622"/>
            <a:ext cx="731700" cy="524700"/>
          </a:xfrm>
          <a:prstGeom prst="rect">
            <a:avLst/>
          </a:prstGeom>
          <a:noFill/>
          <a:ln>
            <a:noFill/>
          </a:ln>
        </p:spPr>
        <p:txBody>
          <a:bodyPr spcFirstLastPara="1" wrap="square" lIns="121900" tIns="121900" rIns="121900" bIns="121900" anchor="ctr" anchorCtr="0">
            <a:noAutofit/>
          </a:bodyPr>
          <a:lstStyle>
            <a:lvl1pPr marL="0" marR="0" lvl="0"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63"/>
        <p:cNvGrpSpPr/>
        <p:nvPr/>
      </p:nvGrpSpPr>
      <p:grpSpPr>
        <a:xfrm>
          <a:off x="0" y="0"/>
          <a:ext cx="0" cy="0"/>
          <a:chOff x="0" y="0"/>
          <a:chExt cx="0" cy="0"/>
        </a:xfrm>
      </p:grpSpPr>
      <p:sp>
        <p:nvSpPr>
          <p:cNvPr id="64" name="Google Shape;64;g7119cced83_0_97"/>
          <p:cNvSpPr txBox="1">
            <a:spLocks noGrp="1"/>
          </p:cNvSpPr>
          <p:nvPr>
            <p:ph type="sldNum" idx="12"/>
          </p:nvPr>
        </p:nvSpPr>
        <p:spPr>
          <a:xfrm>
            <a:off x="11296610" y="6217622"/>
            <a:ext cx="731700" cy="524700"/>
          </a:xfrm>
          <a:prstGeom prst="rect">
            <a:avLst/>
          </a:prstGeom>
          <a:noFill/>
          <a:ln>
            <a:noFill/>
          </a:ln>
        </p:spPr>
        <p:txBody>
          <a:bodyPr spcFirstLastPara="1" wrap="square" lIns="121900" tIns="121900" rIns="121900" bIns="121900" anchor="ctr" anchorCtr="0">
            <a:noAutofit/>
          </a:bodyPr>
          <a:lstStyle>
            <a:lvl1pPr marL="0" marR="0" lvl="0"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8"/>
        <p:cNvGrpSpPr/>
        <p:nvPr/>
      </p:nvGrpSpPr>
      <p:grpSpPr>
        <a:xfrm>
          <a:off x="0" y="0"/>
          <a:ext cx="0" cy="0"/>
          <a:chOff x="0" y="0"/>
          <a:chExt cx="0" cy="0"/>
        </a:xfrm>
      </p:grpSpPr>
      <p:sp>
        <p:nvSpPr>
          <p:cNvPr id="19" name="Google Shape;19;g7119cced83_0_99"/>
          <p:cNvSpPr txBox="1">
            <a:spLocks noGrp="1"/>
          </p:cNvSpPr>
          <p:nvPr>
            <p:ph type="title"/>
          </p:nvPr>
        </p:nvSpPr>
        <p:spPr>
          <a:xfrm>
            <a:off x="0" y="378812"/>
            <a:ext cx="9613800" cy="1080900"/>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rgbClr val="FFFFFF"/>
              </a:buClr>
              <a:buSzPts val="3600"/>
              <a:buFont typeface="Trebuchet MS"/>
              <a:buNone/>
              <a:defRPr>
                <a:solidFill>
                  <a:srgbClr val="FFFFFF"/>
                </a:solidFill>
              </a:defRPr>
            </a:lvl1pPr>
            <a:lvl2pPr lvl="1" algn="l">
              <a:lnSpc>
                <a:spcPct val="100000"/>
              </a:lnSpc>
              <a:spcBef>
                <a:spcPts val="0"/>
              </a:spcBef>
              <a:spcAft>
                <a:spcPts val="0"/>
              </a:spcAft>
              <a:buSzPts val="3700"/>
              <a:buNone/>
              <a:defRPr/>
            </a:lvl2pPr>
            <a:lvl3pPr lvl="2" algn="l">
              <a:lnSpc>
                <a:spcPct val="100000"/>
              </a:lnSpc>
              <a:spcBef>
                <a:spcPts val="0"/>
              </a:spcBef>
              <a:spcAft>
                <a:spcPts val="0"/>
              </a:spcAft>
              <a:buSzPts val="3700"/>
              <a:buNone/>
              <a:defRPr/>
            </a:lvl3pPr>
            <a:lvl4pPr lvl="3" algn="l">
              <a:lnSpc>
                <a:spcPct val="100000"/>
              </a:lnSpc>
              <a:spcBef>
                <a:spcPts val="0"/>
              </a:spcBef>
              <a:spcAft>
                <a:spcPts val="0"/>
              </a:spcAft>
              <a:buSzPts val="3700"/>
              <a:buNone/>
              <a:defRPr/>
            </a:lvl4pPr>
            <a:lvl5pPr lvl="4" algn="l">
              <a:lnSpc>
                <a:spcPct val="100000"/>
              </a:lnSpc>
              <a:spcBef>
                <a:spcPts val="0"/>
              </a:spcBef>
              <a:spcAft>
                <a:spcPts val="0"/>
              </a:spcAft>
              <a:buSzPts val="3700"/>
              <a:buNone/>
              <a:defRPr/>
            </a:lvl5pPr>
            <a:lvl6pPr lvl="5" algn="l">
              <a:lnSpc>
                <a:spcPct val="100000"/>
              </a:lnSpc>
              <a:spcBef>
                <a:spcPts val="0"/>
              </a:spcBef>
              <a:spcAft>
                <a:spcPts val="0"/>
              </a:spcAft>
              <a:buSzPts val="3700"/>
              <a:buNone/>
              <a:defRPr/>
            </a:lvl6pPr>
            <a:lvl7pPr lvl="6" algn="l">
              <a:lnSpc>
                <a:spcPct val="100000"/>
              </a:lnSpc>
              <a:spcBef>
                <a:spcPts val="0"/>
              </a:spcBef>
              <a:spcAft>
                <a:spcPts val="0"/>
              </a:spcAft>
              <a:buSzPts val="3700"/>
              <a:buNone/>
              <a:defRPr/>
            </a:lvl7pPr>
            <a:lvl8pPr lvl="7" algn="l">
              <a:lnSpc>
                <a:spcPct val="100000"/>
              </a:lnSpc>
              <a:spcBef>
                <a:spcPts val="0"/>
              </a:spcBef>
              <a:spcAft>
                <a:spcPts val="0"/>
              </a:spcAft>
              <a:buSzPts val="3700"/>
              <a:buNone/>
              <a:defRPr/>
            </a:lvl8pPr>
            <a:lvl9pPr lvl="8" algn="l">
              <a:lnSpc>
                <a:spcPct val="100000"/>
              </a:lnSpc>
              <a:spcBef>
                <a:spcPts val="0"/>
              </a:spcBef>
              <a:spcAft>
                <a:spcPts val="0"/>
              </a:spcAft>
              <a:buSzPts val="3700"/>
              <a:buNone/>
              <a:defRPr/>
            </a:lvl9pPr>
          </a:lstStyle>
          <a:p>
            <a:endParaRPr/>
          </a:p>
        </p:txBody>
      </p:sp>
      <p:sp>
        <p:nvSpPr>
          <p:cNvPr id="20" name="Google Shape;20;g7119cced83_0_99"/>
          <p:cNvSpPr txBox="1">
            <a:spLocks noGrp="1"/>
          </p:cNvSpPr>
          <p:nvPr>
            <p:ph type="body" idx="1"/>
          </p:nvPr>
        </p:nvSpPr>
        <p:spPr>
          <a:xfrm>
            <a:off x="680321" y="2336873"/>
            <a:ext cx="9613800" cy="3599400"/>
          </a:xfrm>
          <a:prstGeom prst="rect">
            <a:avLst/>
          </a:prstGeom>
          <a:noFill/>
          <a:ln>
            <a:noFill/>
          </a:ln>
        </p:spPr>
        <p:txBody>
          <a:bodyPr spcFirstLastPara="1" wrap="square" lIns="91425" tIns="45700" rIns="91425" bIns="45700" anchor="t" anchorCtr="0">
            <a:noAutofit/>
          </a:bodyPr>
          <a:lstStyle>
            <a:lvl1pPr marL="457200" lvl="0" indent="-381000" algn="l">
              <a:lnSpc>
                <a:spcPct val="90000"/>
              </a:lnSpc>
              <a:spcBef>
                <a:spcPts val="1000"/>
              </a:spcBef>
              <a:spcAft>
                <a:spcPts val="0"/>
              </a:spcAft>
              <a:buClr>
                <a:schemeClr val="lt1"/>
              </a:buClr>
              <a:buSzPts val="2400"/>
              <a:buChar char="●"/>
              <a:defRPr sz="2400"/>
            </a:lvl1pPr>
            <a:lvl2pPr marL="914400" lvl="1" indent="-355600" algn="l">
              <a:lnSpc>
                <a:spcPct val="90000"/>
              </a:lnSpc>
              <a:spcBef>
                <a:spcPts val="2100"/>
              </a:spcBef>
              <a:spcAft>
                <a:spcPts val="0"/>
              </a:spcAft>
              <a:buClr>
                <a:schemeClr val="lt1"/>
              </a:buClr>
              <a:buSzPts val="2000"/>
              <a:buChar char="○"/>
              <a:defRPr sz="2000"/>
            </a:lvl2pPr>
            <a:lvl3pPr marL="1371600" lvl="2" indent="-342900" algn="l">
              <a:lnSpc>
                <a:spcPct val="90000"/>
              </a:lnSpc>
              <a:spcBef>
                <a:spcPts val="2100"/>
              </a:spcBef>
              <a:spcAft>
                <a:spcPts val="0"/>
              </a:spcAft>
              <a:buClr>
                <a:schemeClr val="lt1"/>
              </a:buClr>
              <a:buSzPts val="1800"/>
              <a:buChar char="■"/>
              <a:defRPr sz="1800"/>
            </a:lvl3pPr>
            <a:lvl4pPr marL="1828800" lvl="3" indent="-330200" algn="l">
              <a:lnSpc>
                <a:spcPct val="90000"/>
              </a:lnSpc>
              <a:spcBef>
                <a:spcPts val="2100"/>
              </a:spcBef>
              <a:spcAft>
                <a:spcPts val="0"/>
              </a:spcAft>
              <a:buClr>
                <a:schemeClr val="lt1"/>
              </a:buClr>
              <a:buSzPts val="1600"/>
              <a:buChar char="●"/>
              <a:defRPr sz="1600"/>
            </a:lvl4pPr>
            <a:lvl5pPr marL="2286000" lvl="4" indent="-330200" algn="l">
              <a:lnSpc>
                <a:spcPct val="90000"/>
              </a:lnSpc>
              <a:spcBef>
                <a:spcPts val="2100"/>
              </a:spcBef>
              <a:spcAft>
                <a:spcPts val="0"/>
              </a:spcAft>
              <a:buClr>
                <a:schemeClr val="lt1"/>
              </a:buClr>
              <a:buSzPts val="1600"/>
              <a:buChar char="○"/>
              <a:defRPr sz="1600"/>
            </a:lvl5pPr>
            <a:lvl6pPr marL="2743200" lvl="5" indent="-342900" algn="l">
              <a:lnSpc>
                <a:spcPct val="90000"/>
              </a:lnSpc>
              <a:spcBef>
                <a:spcPts val="2100"/>
              </a:spcBef>
              <a:spcAft>
                <a:spcPts val="0"/>
              </a:spcAft>
              <a:buClr>
                <a:schemeClr val="lt1"/>
              </a:buClr>
              <a:buSzPts val="1800"/>
              <a:buChar char="■"/>
              <a:defRPr/>
            </a:lvl6pPr>
            <a:lvl7pPr marL="3200400" lvl="6" indent="-342900" algn="l">
              <a:lnSpc>
                <a:spcPct val="90000"/>
              </a:lnSpc>
              <a:spcBef>
                <a:spcPts val="2100"/>
              </a:spcBef>
              <a:spcAft>
                <a:spcPts val="0"/>
              </a:spcAft>
              <a:buClr>
                <a:schemeClr val="lt1"/>
              </a:buClr>
              <a:buSzPts val="1800"/>
              <a:buChar char="●"/>
              <a:defRPr/>
            </a:lvl7pPr>
            <a:lvl8pPr marL="3657600" lvl="7" indent="-342900" algn="l">
              <a:lnSpc>
                <a:spcPct val="90000"/>
              </a:lnSpc>
              <a:spcBef>
                <a:spcPts val="2100"/>
              </a:spcBef>
              <a:spcAft>
                <a:spcPts val="0"/>
              </a:spcAft>
              <a:buClr>
                <a:schemeClr val="lt1"/>
              </a:buClr>
              <a:buSzPts val="1800"/>
              <a:buChar char="○"/>
              <a:defRPr/>
            </a:lvl8pPr>
            <a:lvl9pPr marL="4114800" lvl="8" indent="-342900" algn="l">
              <a:lnSpc>
                <a:spcPct val="90000"/>
              </a:lnSpc>
              <a:spcBef>
                <a:spcPts val="2100"/>
              </a:spcBef>
              <a:spcAft>
                <a:spcPts val="2100"/>
              </a:spcAft>
              <a:buClr>
                <a:schemeClr val="lt1"/>
              </a:buClr>
              <a:buSzPts val="1800"/>
              <a:buChar char="■"/>
              <a:defRPr/>
            </a:lvl9pPr>
          </a:lstStyle>
          <a:p>
            <a:endParaRPr/>
          </a:p>
        </p:txBody>
      </p:sp>
      <p:sp>
        <p:nvSpPr>
          <p:cNvPr id="21" name="Google Shape;21;g7119cced83_0_99"/>
          <p:cNvSpPr txBox="1">
            <a:spLocks noGrp="1"/>
          </p:cNvSpPr>
          <p:nvPr>
            <p:ph type="dt" idx="10"/>
          </p:nvPr>
        </p:nvSpPr>
        <p:spPr>
          <a:xfrm>
            <a:off x="9357855" y="6492875"/>
            <a:ext cx="2743200" cy="365100"/>
          </a:xfrm>
          <a:prstGeom prst="rect">
            <a:avLst/>
          </a:prstGeom>
          <a:noFill/>
          <a:ln>
            <a:noFill/>
          </a:ln>
        </p:spPr>
        <p:txBody>
          <a:bodyPr spcFirstLastPara="1" wrap="square" lIns="91425" tIns="45700" rIns="91425" bIns="45700" anchor="ctr" anchorCtr="0">
            <a:noAutofit/>
          </a:bodyPr>
          <a:lstStyle>
            <a:lvl1pPr marR="0" lvl="0" algn="r"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22" name="Google Shape;22;g7119cced83_0_99"/>
          <p:cNvSpPr txBox="1">
            <a:spLocks noGrp="1"/>
          </p:cNvSpPr>
          <p:nvPr>
            <p:ph type="ftr" idx="11"/>
          </p:nvPr>
        </p:nvSpPr>
        <p:spPr>
          <a:xfrm>
            <a:off x="680321" y="5936188"/>
            <a:ext cx="6870600" cy="365100"/>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23" name="Google Shape;23;g7119cced83_0_99"/>
          <p:cNvSpPr txBox="1">
            <a:spLocks noGrp="1"/>
          </p:cNvSpPr>
          <p:nvPr>
            <p:ph type="sldNum" idx="12"/>
          </p:nvPr>
        </p:nvSpPr>
        <p:spPr>
          <a:xfrm>
            <a:off x="10729455" y="753227"/>
            <a:ext cx="1154100" cy="10908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888888"/>
              </a:buClr>
              <a:buSzPts val="3600"/>
              <a:buFont typeface="Trebuchet MS"/>
              <a:buNone/>
              <a:defRPr sz="13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888888"/>
              </a:buClr>
              <a:buSzPts val="3600"/>
              <a:buFont typeface="Trebuchet MS"/>
              <a:buNone/>
              <a:defRPr sz="13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888888"/>
              </a:buClr>
              <a:buSzPts val="3600"/>
              <a:buFont typeface="Trebuchet MS"/>
              <a:buNone/>
              <a:defRPr sz="13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888888"/>
              </a:buClr>
              <a:buSzPts val="3600"/>
              <a:buFont typeface="Trebuchet MS"/>
              <a:buNone/>
              <a:defRPr sz="13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888888"/>
              </a:buClr>
              <a:buSzPts val="3600"/>
              <a:buFont typeface="Trebuchet MS"/>
              <a:buNone/>
              <a:defRPr sz="13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888888"/>
              </a:buClr>
              <a:buSzPts val="3600"/>
              <a:buFont typeface="Trebuchet MS"/>
              <a:buNone/>
              <a:defRPr sz="13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888888"/>
              </a:buClr>
              <a:buSzPts val="3600"/>
              <a:buFont typeface="Trebuchet MS"/>
              <a:buNone/>
              <a:defRPr sz="13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888888"/>
              </a:buClr>
              <a:buSzPts val="3600"/>
              <a:buFont typeface="Trebuchet MS"/>
              <a:buNone/>
              <a:defRPr sz="13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888888"/>
              </a:buClr>
              <a:buSzPts val="3600"/>
              <a:buFont typeface="Trebuchet MS"/>
              <a:buNone/>
              <a:defRPr sz="13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
        <p:nvSpPr>
          <p:cNvPr id="24" name="Google Shape;24;g7119cced83_0_99"/>
          <p:cNvSpPr/>
          <p:nvPr/>
        </p:nvSpPr>
        <p:spPr>
          <a:xfrm>
            <a:off x="5732813" y="1604188"/>
            <a:ext cx="2900100" cy="69600"/>
          </a:xfrm>
          <a:prstGeom prst="rect">
            <a:avLst/>
          </a:prstGeom>
          <a:solidFill>
            <a:srgbClr val="4EB748"/>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5" name="Google Shape;25;g7119cced83_0_99"/>
          <p:cNvSpPr/>
          <p:nvPr/>
        </p:nvSpPr>
        <p:spPr>
          <a:xfrm>
            <a:off x="0" y="1604187"/>
            <a:ext cx="2704011" cy="69509"/>
          </a:xfrm>
          <a:prstGeom prst="rect">
            <a:avLst/>
          </a:prstGeom>
          <a:solidFill>
            <a:srgbClr val="F4992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sp>
        <p:nvSpPr>
          <p:cNvPr id="26" name="Google Shape;26;g7119cced83_0_99"/>
          <p:cNvSpPr/>
          <p:nvPr/>
        </p:nvSpPr>
        <p:spPr>
          <a:xfrm rot="10800000" flipH="1">
            <a:off x="2704011" y="1604187"/>
            <a:ext cx="3028802" cy="69509"/>
          </a:xfrm>
          <a:prstGeom prst="rect">
            <a:avLst/>
          </a:prstGeom>
          <a:solidFill>
            <a:srgbClr val="154A9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pic>
        <p:nvPicPr>
          <p:cNvPr id="27" name="Google Shape;27;g7119cced83_0_99"/>
          <p:cNvPicPr preferRelativeResize="0"/>
          <p:nvPr/>
        </p:nvPicPr>
        <p:blipFill rotWithShape="1">
          <a:blip r:embed="rId2">
            <a:alphaModFix/>
          </a:blip>
          <a:srcRect/>
          <a:stretch/>
        </p:blipFill>
        <p:spPr>
          <a:xfrm>
            <a:off x="7800126" y="134938"/>
            <a:ext cx="4391874" cy="1601817"/>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8"/>
        <p:cNvGrpSpPr/>
        <p:nvPr/>
      </p:nvGrpSpPr>
      <p:grpSpPr>
        <a:xfrm>
          <a:off x="0" y="0"/>
          <a:ext cx="0" cy="0"/>
          <a:chOff x="0" y="0"/>
          <a:chExt cx="0" cy="0"/>
        </a:xfrm>
      </p:grpSpPr>
      <p:sp>
        <p:nvSpPr>
          <p:cNvPr id="29" name="Google Shape;29;g7119cced83_0_62"/>
          <p:cNvSpPr txBox="1">
            <a:spLocks noGrp="1"/>
          </p:cNvSpPr>
          <p:nvPr>
            <p:ph type="title"/>
          </p:nvPr>
        </p:nvSpPr>
        <p:spPr>
          <a:xfrm>
            <a:off x="415600" y="2867800"/>
            <a:ext cx="11360700" cy="1122300"/>
          </a:xfrm>
          <a:prstGeom prst="rect">
            <a:avLst/>
          </a:prstGeom>
          <a:noFill/>
          <a:ln>
            <a:noFill/>
          </a:ln>
        </p:spPr>
        <p:txBody>
          <a:bodyPr spcFirstLastPara="1" wrap="square" lIns="121900" tIns="121900" rIns="121900" bIns="121900" anchor="ctr" anchorCtr="0">
            <a:noAutofit/>
          </a:bodyPr>
          <a:lstStyle>
            <a:lvl1pPr lvl="0" algn="ctr">
              <a:lnSpc>
                <a:spcPct val="100000"/>
              </a:lnSpc>
              <a:spcBef>
                <a:spcPts val="0"/>
              </a:spcBef>
              <a:spcAft>
                <a:spcPts val="0"/>
              </a:spcAft>
              <a:buSzPts val="4800"/>
              <a:buNone/>
              <a:defRPr sz="4800"/>
            </a:lvl1pPr>
            <a:lvl2pPr lvl="1" algn="ctr">
              <a:lnSpc>
                <a:spcPct val="100000"/>
              </a:lnSpc>
              <a:spcBef>
                <a:spcPts val="0"/>
              </a:spcBef>
              <a:spcAft>
                <a:spcPts val="0"/>
              </a:spcAft>
              <a:buSzPts val="4800"/>
              <a:buNone/>
              <a:defRPr sz="4800"/>
            </a:lvl2pPr>
            <a:lvl3pPr lvl="2" algn="ctr">
              <a:lnSpc>
                <a:spcPct val="100000"/>
              </a:lnSpc>
              <a:spcBef>
                <a:spcPts val="0"/>
              </a:spcBef>
              <a:spcAft>
                <a:spcPts val="0"/>
              </a:spcAft>
              <a:buSzPts val="4800"/>
              <a:buNone/>
              <a:defRPr sz="4800"/>
            </a:lvl3pPr>
            <a:lvl4pPr lvl="3" algn="ctr">
              <a:lnSpc>
                <a:spcPct val="100000"/>
              </a:lnSpc>
              <a:spcBef>
                <a:spcPts val="0"/>
              </a:spcBef>
              <a:spcAft>
                <a:spcPts val="0"/>
              </a:spcAft>
              <a:buSzPts val="4800"/>
              <a:buNone/>
              <a:defRPr sz="4800"/>
            </a:lvl4pPr>
            <a:lvl5pPr lvl="4" algn="ctr">
              <a:lnSpc>
                <a:spcPct val="100000"/>
              </a:lnSpc>
              <a:spcBef>
                <a:spcPts val="0"/>
              </a:spcBef>
              <a:spcAft>
                <a:spcPts val="0"/>
              </a:spcAft>
              <a:buSzPts val="4800"/>
              <a:buNone/>
              <a:defRPr sz="4800"/>
            </a:lvl5pPr>
            <a:lvl6pPr lvl="5" algn="ctr">
              <a:lnSpc>
                <a:spcPct val="100000"/>
              </a:lnSpc>
              <a:spcBef>
                <a:spcPts val="0"/>
              </a:spcBef>
              <a:spcAft>
                <a:spcPts val="0"/>
              </a:spcAft>
              <a:buSzPts val="4800"/>
              <a:buNone/>
              <a:defRPr sz="4800"/>
            </a:lvl6pPr>
            <a:lvl7pPr lvl="6" algn="ctr">
              <a:lnSpc>
                <a:spcPct val="100000"/>
              </a:lnSpc>
              <a:spcBef>
                <a:spcPts val="0"/>
              </a:spcBef>
              <a:spcAft>
                <a:spcPts val="0"/>
              </a:spcAft>
              <a:buSzPts val="4800"/>
              <a:buNone/>
              <a:defRPr sz="4800"/>
            </a:lvl7pPr>
            <a:lvl8pPr lvl="7" algn="ctr">
              <a:lnSpc>
                <a:spcPct val="100000"/>
              </a:lnSpc>
              <a:spcBef>
                <a:spcPts val="0"/>
              </a:spcBef>
              <a:spcAft>
                <a:spcPts val="0"/>
              </a:spcAft>
              <a:buSzPts val="4800"/>
              <a:buNone/>
              <a:defRPr sz="4800"/>
            </a:lvl8pPr>
            <a:lvl9pPr lvl="8" algn="ctr">
              <a:lnSpc>
                <a:spcPct val="100000"/>
              </a:lnSpc>
              <a:spcBef>
                <a:spcPts val="0"/>
              </a:spcBef>
              <a:spcAft>
                <a:spcPts val="0"/>
              </a:spcAft>
              <a:buSzPts val="4800"/>
              <a:buNone/>
              <a:defRPr sz="4800"/>
            </a:lvl9pPr>
          </a:lstStyle>
          <a:p>
            <a:endParaRPr/>
          </a:p>
        </p:txBody>
      </p:sp>
      <p:sp>
        <p:nvSpPr>
          <p:cNvPr id="30" name="Google Shape;30;g7119cced83_0_62"/>
          <p:cNvSpPr txBox="1">
            <a:spLocks noGrp="1"/>
          </p:cNvSpPr>
          <p:nvPr>
            <p:ph type="sldNum" idx="12"/>
          </p:nvPr>
        </p:nvSpPr>
        <p:spPr>
          <a:xfrm>
            <a:off x="11296610" y="6217622"/>
            <a:ext cx="731700" cy="524700"/>
          </a:xfrm>
          <a:prstGeom prst="rect">
            <a:avLst/>
          </a:prstGeom>
          <a:noFill/>
          <a:ln>
            <a:noFill/>
          </a:ln>
        </p:spPr>
        <p:txBody>
          <a:bodyPr spcFirstLastPara="1" wrap="square" lIns="121900" tIns="121900" rIns="121900" bIns="121900" anchor="ctr" anchorCtr="0">
            <a:noAutofit/>
          </a:bodyPr>
          <a:lstStyle>
            <a:lvl1pPr marL="0" marR="0" lvl="0"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31"/>
        <p:cNvGrpSpPr/>
        <p:nvPr/>
      </p:nvGrpSpPr>
      <p:grpSpPr>
        <a:xfrm>
          <a:off x="0" y="0"/>
          <a:ext cx="0" cy="0"/>
          <a:chOff x="0" y="0"/>
          <a:chExt cx="0" cy="0"/>
        </a:xfrm>
      </p:grpSpPr>
      <p:sp>
        <p:nvSpPr>
          <p:cNvPr id="32" name="Google Shape;32;g7119cced83_0_65"/>
          <p:cNvSpPr txBox="1">
            <a:spLocks noGrp="1"/>
          </p:cNvSpPr>
          <p:nvPr>
            <p:ph type="title"/>
          </p:nvPr>
        </p:nvSpPr>
        <p:spPr>
          <a:xfrm>
            <a:off x="415600" y="593367"/>
            <a:ext cx="11360700" cy="763500"/>
          </a:xfrm>
          <a:prstGeom prst="rect">
            <a:avLst/>
          </a:prstGeom>
          <a:noFill/>
          <a:ln>
            <a:noFill/>
          </a:ln>
        </p:spPr>
        <p:txBody>
          <a:bodyPr spcFirstLastPara="1" wrap="square" lIns="121900" tIns="121900" rIns="121900" bIns="121900" anchor="t" anchorCtr="0">
            <a:noAutofit/>
          </a:bodyPr>
          <a:lstStyle>
            <a:lvl1pPr lvl="0" algn="l">
              <a:lnSpc>
                <a:spcPct val="100000"/>
              </a:lnSpc>
              <a:spcBef>
                <a:spcPts val="0"/>
              </a:spcBef>
              <a:spcAft>
                <a:spcPts val="0"/>
              </a:spcAft>
              <a:buSzPts val="3700"/>
              <a:buNone/>
              <a:defRPr/>
            </a:lvl1pPr>
            <a:lvl2pPr lvl="1" algn="l">
              <a:lnSpc>
                <a:spcPct val="100000"/>
              </a:lnSpc>
              <a:spcBef>
                <a:spcPts val="0"/>
              </a:spcBef>
              <a:spcAft>
                <a:spcPts val="0"/>
              </a:spcAft>
              <a:buSzPts val="3700"/>
              <a:buNone/>
              <a:defRPr/>
            </a:lvl2pPr>
            <a:lvl3pPr lvl="2" algn="l">
              <a:lnSpc>
                <a:spcPct val="100000"/>
              </a:lnSpc>
              <a:spcBef>
                <a:spcPts val="0"/>
              </a:spcBef>
              <a:spcAft>
                <a:spcPts val="0"/>
              </a:spcAft>
              <a:buSzPts val="3700"/>
              <a:buNone/>
              <a:defRPr/>
            </a:lvl3pPr>
            <a:lvl4pPr lvl="3" algn="l">
              <a:lnSpc>
                <a:spcPct val="100000"/>
              </a:lnSpc>
              <a:spcBef>
                <a:spcPts val="0"/>
              </a:spcBef>
              <a:spcAft>
                <a:spcPts val="0"/>
              </a:spcAft>
              <a:buSzPts val="3700"/>
              <a:buNone/>
              <a:defRPr/>
            </a:lvl4pPr>
            <a:lvl5pPr lvl="4" algn="l">
              <a:lnSpc>
                <a:spcPct val="100000"/>
              </a:lnSpc>
              <a:spcBef>
                <a:spcPts val="0"/>
              </a:spcBef>
              <a:spcAft>
                <a:spcPts val="0"/>
              </a:spcAft>
              <a:buSzPts val="3700"/>
              <a:buNone/>
              <a:defRPr/>
            </a:lvl5pPr>
            <a:lvl6pPr lvl="5" algn="l">
              <a:lnSpc>
                <a:spcPct val="100000"/>
              </a:lnSpc>
              <a:spcBef>
                <a:spcPts val="0"/>
              </a:spcBef>
              <a:spcAft>
                <a:spcPts val="0"/>
              </a:spcAft>
              <a:buSzPts val="3700"/>
              <a:buNone/>
              <a:defRPr/>
            </a:lvl6pPr>
            <a:lvl7pPr lvl="6" algn="l">
              <a:lnSpc>
                <a:spcPct val="100000"/>
              </a:lnSpc>
              <a:spcBef>
                <a:spcPts val="0"/>
              </a:spcBef>
              <a:spcAft>
                <a:spcPts val="0"/>
              </a:spcAft>
              <a:buSzPts val="3700"/>
              <a:buNone/>
              <a:defRPr/>
            </a:lvl7pPr>
            <a:lvl8pPr lvl="7" algn="l">
              <a:lnSpc>
                <a:spcPct val="100000"/>
              </a:lnSpc>
              <a:spcBef>
                <a:spcPts val="0"/>
              </a:spcBef>
              <a:spcAft>
                <a:spcPts val="0"/>
              </a:spcAft>
              <a:buSzPts val="3700"/>
              <a:buNone/>
              <a:defRPr/>
            </a:lvl8pPr>
            <a:lvl9pPr lvl="8" algn="l">
              <a:lnSpc>
                <a:spcPct val="100000"/>
              </a:lnSpc>
              <a:spcBef>
                <a:spcPts val="0"/>
              </a:spcBef>
              <a:spcAft>
                <a:spcPts val="0"/>
              </a:spcAft>
              <a:buSzPts val="3700"/>
              <a:buNone/>
              <a:defRPr/>
            </a:lvl9pPr>
          </a:lstStyle>
          <a:p>
            <a:endParaRPr/>
          </a:p>
        </p:txBody>
      </p:sp>
      <p:sp>
        <p:nvSpPr>
          <p:cNvPr id="33" name="Google Shape;33;g7119cced83_0_65"/>
          <p:cNvSpPr txBox="1">
            <a:spLocks noGrp="1"/>
          </p:cNvSpPr>
          <p:nvPr>
            <p:ph type="body" idx="1"/>
          </p:nvPr>
        </p:nvSpPr>
        <p:spPr>
          <a:xfrm>
            <a:off x="415600" y="1536633"/>
            <a:ext cx="11360700" cy="4555200"/>
          </a:xfrm>
          <a:prstGeom prst="rect">
            <a:avLst/>
          </a:prstGeom>
          <a:noFill/>
          <a:ln>
            <a:noFill/>
          </a:ln>
        </p:spPr>
        <p:txBody>
          <a:bodyPr spcFirstLastPara="1" wrap="square" lIns="121900" tIns="121900" rIns="121900" bIns="121900" anchor="t" anchorCtr="0">
            <a:noAutofit/>
          </a:bodyPr>
          <a:lstStyle>
            <a:lvl1pPr marL="457200" lvl="0" indent="-381000" algn="l">
              <a:lnSpc>
                <a:spcPct val="115000"/>
              </a:lnSpc>
              <a:spcBef>
                <a:spcPts val="0"/>
              </a:spcBef>
              <a:spcAft>
                <a:spcPts val="0"/>
              </a:spcAft>
              <a:buSzPts val="2400"/>
              <a:buChar char="●"/>
              <a:defRPr/>
            </a:lvl1pPr>
            <a:lvl2pPr marL="914400" lvl="1" indent="-349250" algn="l">
              <a:lnSpc>
                <a:spcPct val="115000"/>
              </a:lnSpc>
              <a:spcBef>
                <a:spcPts val="2100"/>
              </a:spcBef>
              <a:spcAft>
                <a:spcPts val="0"/>
              </a:spcAft>
              <a:buSzPts val="1900"/>
              <a:buChar char="○"/>
              <a:defRPr/>
            </a:lvl2pPr>
            <a:lvl3pPr marL="1371600" lvl="2" indent="-349250" algn="l">
              <a:lnSpc>
                <a:spcPct val="115000"/>
              </a:lnSpc>
              <a:spcBef>
                <a:spcPts val="2100"/>
              </a:spcBef>
              <a:spcAft>
                <a:spcPts val="0"/>
              </a:spcAft>
              <a:buSzPts val="1900"/>
              <a:buChar char="■"/>
              <a:defRPr/>
            </a:lvl3pPr>
            <a:lvl4pPr marL="1828800" lvl="3" indent="-349250" algn="l">
              <a:lnSpc>
                <a:spcPct val="115000"/>
              </a:lnSpc>
              <a:spcBef>
                <a:spcPts val="2100"/>
              </a:spcBef>
              <a:spcAft>
                <a:spcPts val="0"/>
              </a:spcAft>
              <a:buSzPts val="1900"/>
              <a:buChar char="●"/>
              <a:defRPr/>
            </a:lvl4pPr>
            <a:lvl5pPr marL="2286000" lvl="4" indent="-349250" algn="l">
              <a:lnSpc>
                <a:spcPct val="115000"/>
              </a:lnSpc>
              <a:spcBef>
                <a:spcPts val="2100"/>
              </a:spcBef>
              <a:spcAft>
                <a:spcPts val="0"/>
              </a:spcAft>
              <a:buSzPts val="1900"/>
              <a:buChar char="○"/>
              <a:defRPr/>
            </a:lvl5pPr>
            <a:lvl6pPr marL="2743200" lvl="5" indent="-349250" algn="l">
              <a:lnSpc>
                <a:spcPct val="115000"/>
              </a:lnSpc>
              <a:spcBef>
                <a:spcPts val="2100"/>
              </a:spcBef>
              <a:spcAft>
                <a:spcPts val="0"/>
              </a:spcAft>
              <a:buSzPts val="1900"/>
              <a:buChar char="■"/>
              <a:defRPr/>
            </a:lvl6pPr>
            <a:lvl7pPr marL="3200400" lvl="6" indent="-349250" algn="l">
              <a:lnSpc>
                <a:spcPct val="115000"/>
              </a:lnSpc>
              <a:spcBef>
                <a:spcPts val="2100"/>
              </a:spcBef>
              <a:spcAft>
                <a:spcPts val="0"/>
              </a:spcAft>
              <a:buSzPts val="1900"/>
              <a:buChar char="●"/>
              <a:defRPr/>
            </a:lvl7pPr>
            <a:lvl8pPr marL="3657600" lvl="7" indent="-349250" algn="l">
              <a:lnSpc>
                <a:spcPct val="115000"/>
              </a:lnSpc>
              <a:spcBef>
                <a:spcPts val="2100"/>
              </a:spcBef>
              <a:spcAft>
                <a:spcPts val="0"/>
              </a:spcAft>
              <a:buSzPts val="1900"/>
              <a:buChar char="○"/>
              <a:defRPr/>
            </a:lvl8pPr>
            <a:lvl9pPr marL="4114800" lvl="8" indent="-349250" algn="l">
              <a:lnSpc>
                <a:spcPct val="115000"/>
              </a:lnSpc>
              <a:spcBef>
                <a:spcPts val="2100"/>
              </a:spcBef>
              <a:spcAft>
                <a:spcPts val="2100"/>
              </a:spcAft>
              <a:buSzPts val="1900"/>
              <a:buChar char="■"/>
              <a:defRPr/>
            </a:lvl9pPr>
          </a:lstStyle>
          <a:p>
            <a:endParaRPr/>
          </a:p>
        </p:txBody>
      </p:sp>
      <p:sp>
        <p:nvSpPr>
          <p:cNvPr id="34" name="Google Shape;34;g7119cced83_0_65"/>
          <p:cNvSpPr txBox="1">
            <a:spLocks noGrp="1"/>
          </p:cNvSpPr>
          <p:nvPr>
            <p:ph type="sldNum" idx="12"/>
          </p:nvPr>
        </p:nvSpPr>
        <p:spPr>
          <a:xfrm>
            <a:off x="11296610" y="6217622"/>
            <a:ext cx="731700" cy="524700"/>
          </a:xfrm>
          <a:prstGeom prst="rect">
            <a:avLst/>
          </a:prstGeom>
          <a:noFill/>
          <a:ln>
            <a:noFill/>
          </a:ln>
        </p:spPr>
        <p:txBody>
          <a:bodyPr spcFirstLastPara="1" wrap="square" lIns="121900" tIns="121900" rIns="121900" bIns="121900" anchor="ctr" anchorCtr="0">
            <a:noAutofit/>
          </a:bodyPr>
          <a:lstStyle>
            <a:lvl1pPr marL="0" marR="0" lvl="0"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35"/>
        <p:cNvGrpSpPr/>
        <p:nvPr/>
      </p:nvGrpSpPr>
      <p:grpSpPr>
        <a:xfrm>
          <a:off x="0" y="0"/>
          <a:ext cx="0" cy="0"/>
          <a:chOff x="0" y="0"/>
          <a:chExt cx="0" cy="0"/>
        </a:xfrm>
      </p:grpSpPr>
      <p:sp>
        <p:nvSpPr>
          <p:cNvPr id="36" name="Google Shape;36;g7119cced83_0_69"/>
          <p:cNvSpPr txBox="1">
            <a:spLocks noGrp="1"/>
          </p:cNvSpPr>
          <p:nvPr>
            <p:ph type="title"/>
          </p:nvPr>
        </p:nvSpPr>
        <p:spPr>
          <a:xfrm>
            <a:off x="415600" y="593367"/>
            <a:ext cx="11360700" cy="763500"/>
          </a:xfrm>
          <a:prstGeom prst="rect">
            <a:avLst/>
          </a:prstGeom>
          <a:noFill/>
          <a:ln>
            <a:noFill/>
          </a:ln>
        </p:spPr>
        <p:txBody>
          <a:bodyPr spcFirstLastPara="1" wrap="square" lIns="121900" tIns="121900" rIns="121900" bIns="121900" anchor="t" anchorCtr="0">
            <a:noAutofit/>
          </a:bodyPr>
          <a:lstStyle>
            <a:lvl1pPr lvl="0" algn="l">
              <a:lnSpc>
                <a:spcPct val="100000"/>
              </a:lnSpc>
              <a:spcBef>
                <a:spcPts val="0"/>
              </a:spcBef>
              <a:spcAft>
                <a:spcPts val="0"/>
              </a:spcAft>
              <a:buSzPts val="3700"/>
              <a:buNone/>
              <a:defRPr/>
            </a:lvl1pPr>
            <a:lvl2pPr lvl="1" algn="l">
              <a:lnSpc>
                <a:spcPct val="100000"/>
              </a:lnSpc>
              <a:spcBef>
                <a:spcPts val="0"/>
              </a:spcBef>
              <a:spcAft>
                <a:spcPts val="0"/>
              </a:spcAft>
              <a:buSzPts val="3700"/>
              <a:buNone/>
              <a:defRPr/>
            </a:lvl2pPr>
            <a:lvl3pPr lvl="2" algn="l">
              <a:lnSpc>
                <a:spcPct val="100000"/>
              </a:lnSpc>
              <a:spcBef>
                <a:spcPts val="0"/>
              </a:spcBef>
              <a:spcAft>
                <a:spcPts val="0"/>
              </a:spcAft>
              <a:buSzPts val="3700"/>
              <a:buNone/>
              <a:defRPr/>
            </a:lvl3pPr>
            <a:lvl4pPr lvl="3" algn="l">
              <a:lnSpc>
                <a:spcPct val="100000"/>
              </a:lnSpc>
              <a:spcBef>
                <a:spcPts val="0"/>
              </a:spcBef>
              <a:spcAft>
                <a:spcPts val="0"/>
              </a:spcAft>
              <a:buSzPts val="3700"/>
              <a:buNone/>
              <a:defRPr/>
            </a:lvl4pPr>
            <a:lvl5pPr lvl="4" algn="l">
              <a:lnSpc>
                <a:spcPct val="100000"/>
              </a:lnSpc>
              <a:spcBef>
                <a:spcPts val="0"/>
              </a:spcBef>
              <a:spcAft>
                <a:spcPts val="0"/>
              </a:spcAft>
              <a:buSzPts val="3700"/>
              <a:buNone/>
              <a:defRPr/>
            </a:lvl5pPr>
            <a:lvl6pPr lvl="5" algn="l">
              <a:lnSpc>
                <a:spcPct val="100000"/>
              </a:lnSpc>
              <a:spcBef>
                <a:spcPts val="0"/>
              </a:spcBef>
              <a:spcAft>
                <a:spcPts val="0"/>
              </a:spcAft>
              <a:buSzPts val="3700"/>
              <a:buNone/>
              <a:defRPr/>
            </a:lvl6pPr>
            <a:lvl7pPr lvl="6" algn="l">
              <a:lnSpc>
                <a:spcPct val="100000"/>
              </a:lnSpc>
              <a:spcBef>
                <a:spcPts val="0"/>
              </a:spcBef>
              <a:spcAft>
                <a:spcPts val="0"/>
              </a:spcAft>
              <a:buSzPts val="3700"/>
              <a:buNone/>
              <a:defRPr/>
            </a:lvl7pPr>
            <a:lvl8pPr lvl="7" algn="l">
              <a:lnSpc>
                <a:spcPct val="100000"/>
              </a:lnSpc>
              <a:spcBef>
                <a:spcPts val="0"/>
              </a:spcBef>
              <a:spcAft>
                <a:spcPts val="0"/>
              </a:spcAft>
              <a:buSzPts val="3700"/>
              <a:buNone/>
              <a:defRPr/>
            </a:lvl8pPr>
            <a:lvl9pPr lvl="8" algn="l">
              <a:lnSpc>
                <a:spcPct val="100000"/>
              </a:lnSpc>
              <a:spcBef>
                <a:spcPts val="0"/>
              </a:spcBef>
              <a:spcAft>
                <a:spcPts val="0"/>
              </a:spcAft>
              <a:buSzPts val="3700"/>
              <a:buNone/>
              <a:defRPr/>
            </a:lvl9pPr>
          </a:lstStyle>
          <a:p>
            <a:endParaRPr/>
          </a:p>
        </p:txBody>
      </p:sp>
      <p:sp>
        <p:nvSpPr>
          <p:cNvPr id="37" name="Google Shape;37;g7119cced83_0_69"/>
          <p:cNvSpPr txBox="1">
            <a:spLocks noGrp="1"/>
          </p:cNvSpPr>
          <p:nvPr>
            <p:ph type="body" idx="1"/>
          </p:nvPr>
        </p:nvSpPr>
        <p:spPr>
          <a:xfrm>
            <a:off x="415600" y="1536633"/>
            <a:ext cx="5333100" cy="4555200"/>
          </a:xfrm>
          <a:prstGeom prst="rect">
            <a:avLst/>
          </a:prstGeom>
          <a:noFill/>
          <a:ln>
            <a:noFill/>
          </a:ln>
        </p:spPr>
        <p:txBody>
          <a:bodyPr spcFirstLastPara="1" wrap="square" lIns="121900" tIns="121900" rIns="121900" bIns="121900" anchor="t" anchorCtr="0">
            <a:noAutofit/>
          </a:bodyPr>
          <a:lstStyle>
            <a:lvl1pPr marL="457200" lvl="0" indent="-349250" algn="l">
              <a:lnSpc>
                <a:spcPct val="115000"/>
              </a:lnSpc>
              <a:spcBef>
                <a:spcPts val="0"/>
              </a:spcBef>
              <a:spcAft>
                <a:spcPts val="0"/>
              </a:spcAft>
              <a:buSzPts val="1900"/>
              <a:buChar char="●"/>
              <a:defRPr sz="1900"/>
            </a:lvl1pPr>
            <a:lvl2pPr marL="914400" lvl="1" indent="-330200" algn="l">
              <a:lnSpc>
                <a:spcPct val="115000"/>
              </a:lnSpc>
              <a:spcBef>
                <a:spcPts val="2100"/>
              </a:spcBef>
              <a:spcAft>
                <a:spcPts val="0"/>
              </a:spcAft>
              <a:buSzPts val="1600"/>
              <a:buChar char="○"/>
              <a:defRPr sz="1600"/>
            </a:lvl2pPr>
            <a:lvl3pPr marL="1371600" lvl="2" indent="-330200" algn="l">
              <a:lnSpc>
                <a:spcPct val="115000"/>
              </a:lnSpc>
              <a:spcBef>
                <a:spcPts val="2100"/>
              </a:spcBef>
              <a:spcAft>
                <a:spcPts val="0"/>
              </a:spcAft>
              <a:buSzPts val="1600"/>
              <a:buChar char="■"/>
              <a:defRPr sz="1600"/>
            </a:lvl3pPr>
            <a:lvl4pPr marL="1828800" lvl="3" indent="-330200" algn="l">
              <a:lnSpc>
                <a:spcPct val="115000"/>
              </a:lnSpc>
              <a:spcBef>
                <a:spcPts val="2100"/>
              </a:spcBef>
              <a:spcAft>
                <a:spcPts val="0"/>
              </a:spcAft>
              <a:buSzPts val="1600"/>
              <a:buChar char="●"/>
              <a:defRPr sz="1600"/>
            </a:lvl4pPr>
            <a:lvl5pPr marL="2286000" lvl="4" indent="-330200" algn="l">
              <a:lnSpc>
                <a:spcPct val="115000"/>
              </a:lnSpc>
              <a:spcBef>
                <a:spcPts val="2100"/>
              </a:spcBef>
              <a:spcAft>
                <a:spcPts val="0"/>
              </a:spcAft>
              <a:buSzPts val="1600"/>
              <a:buChar char="○"/>
              <a:defRPr sz="1600"/>
            </a:lvl5pPr>
            <a:lvl6pPr marL="2743200" lvl="5" indent="-330200" algn="l">
              <a:lnSpc>
                <a:spcPct val="115000"/>
              </a:lnSpc>
              <a:spcBef>
                <a:spcPts val="2100"/>
              </a:spcBef>
              <a:spcAft>
                <a:spcPts val="0"/>
              </a:spcAft>
              <a:buSzPts val="1600"/>
              <a:buChar char="■"/>
              <a:defRPr sz="1600"/>
            </a:lvl6pPr>
            <a:lvl7pPr marL="3200400" lvl="6" indent="-330200" algn="l">
              <a:lnSpc>
                <a:spcPct val="115000"/>
              </a:lnSpc>
              <a:spcBef>
                <a:spcPts val="2100"/>
              </a:spcBef>
              <a:spcAft>
                <a:spcPts val="0"/>
              </a:spcAft>
              <a:buSzPts val="1600"/>
              <a:buChar char="●"/>
              <a:defRPr sz="1600"/>
            </a:lvl7pPr>
            <a:lvl8pPr marL="3657600" lvl="7" indent="-330200" algn="l">
              <a:lnSpc>
                <a:spcPct val="115000"/>
              </a:lnSpc>
              <a:spcBef>
                <a:spcPts val="2100"/>
              </a:spcBef>
              <a:spcAft>
                <a:spcPts val="0"/>
              </a:spcAft>
              <a:buSzPts val="1600"/>
              <a:buChar char="○"/>
              <a:defRPr sz="1600"/>
            </a:lvl8pPr>
            <a:lvl9pPr marL="4114800" lvl="8" indent="-330200" algn="l">
              <a:lnSpc>
                <a:spcPct val="115000"/>
              </a:lnSpc>
              <a:spcBef>
                <a:spcPts val="2100"/>
              </a:spcBef>
              <a:spcAft>
                <a:spcPts val="2100"/>
              </a:spcAft>
              <a:buSzPts val="1600"/>
              <a:buChar char="■"/>
              <a:defRPr sz="1600"/>
            </a:lvl9pPr>
          </a:lstStyle>
          <a:p>
            <a:endParaRPr/>
          </a:p>
        </p:txBody>
      </p:sp>
      <p:sp>
        <p:nvSpPr>
          <p:cNvPr id="38" name="Google Shape;38;g7119cced83_0_69"/>
          <p:cNvSpPr txBox="1">
            <a:spLocks noGrp="1"/>
          </p:cNvSpPr>
          <p:nvPr>
            <p:ph type="body" idx="2"/>
          </p:nvPr>
        </p:nvSpPr>
        <p:spPr>
          <a:xfrm>
            <a:off x="6443200" y="1536633"/>
            <a:ext cx="5333100" cy="4555200"/>
          </a:xfrm>
          <a:prstGeom prst="rect">
            <a:avLst/>
          </a:prstGeom>
          <a:noFill/>
          <a:ln>
            <a:noFill/>
          </a:ln>
        </p:spPr>
        <p:txBody>
          <a:bodyPr spcFirstLastPara="1" wrap="square" lIns="121900" tIns="121900" rIns="121900" bIns="121900" anchor="t" anchorCtr="0">
            <a:noAutofit/>
          </a:bodyPr>
          <a:lstStyle>
            <a:lvl1pPr marL="457200" lvl="0" indent="-349250" algn="l">
              <a:lnSpc>
                <a:spcPct val="115000"/>
              </a:lnSpc>
              <a:spcBef>
                <a:spcPts val="0"/>
              </a:spcBef>
              <a:spcAft>
                <a:spcPts val="0"/>
              </a:spcAft>
              <a:buSzPts val="1900"/>
              <a:buChar char="●"/>
              <a:defRPr sz="1900"/>
            </a:lvl1pPr>
            <a:lvl2pPr marL="914400" lvl="1" indent="-330200" algn="l">
              <a:lnSpc>
                <a:spcPct val="115000"/>
              </a:lnSpc>
              <a:spcBef>
                <a:spcPts val="2100"/>
              </a:spcBef>
              <a:spcAft>
                <a:spcPts val="0"/>
              </a:spcAft>
              <a:buSzPts val="1600"/>
              <a:buChar char="○"/>
              <a:defRPr sz="1600"/>
            </a:lvl2pPr>
            <a:lvl3pPr marL="1371600" lvl="2" indent="-330200" algn="l">
              <a:lnSpc>
                <a:spcPct val="115000"/>
              </a:lnSpc>
              <a:spcBef>
                <a:spcPts val="2100"/>
              </a:spcBef>
              <a:spcAft>
                <a:spcPts val="0"/>
              </a:spcAft>
              <a:buSzPts val="1600"/>
              <a:buChar char="■"/>
              <a:defRPr sz="1600"/>
            </a:lvl3pPr>
            <a:lvl4pPr marL="1828800" lvl="3" indent="-330200" algn="l">
              <a:lnSpc>
                <a:spcPct val="115000"/>
              </a:lnSpc>
              <a:spcBef>
                <a:spcPts val="2100"/>
              </a:spcBef>
              <a:spcAft>
                <a:spcPts val="0"/>
              </a:spcAft>
              <a:buSzPts val="1600"/>
              <a:buChar char="●"/>
              <a:defRPr sz="1600"/>
            </a:lvl4pPr>
            <a:lvl5pPr marL="2286000" lvl="4" indent="-330200" algn="l">
              <a:lnSpc>
                <a:spcPct val="115000"/>
              </a:lnSpc>
              <a:spcBef>
                <a:spcPts val="2100"/>
              </a:spcBef>
              <a:spcAft>
                <a:spcPts val="0"/>
              </a:spcAft>
              <a:buSzPts val="1600"/>
              <a:buChar char="○"/>
              <a:defRPr sz="1600"/>
            </a:lvl5pPr>
            <a:lvl6pPr marL="2743200" lvl="5" indent="-330200" algn="l">
              <a:lnSpc>
                <a:spcPct val="115000"/>
              </a:lnSpc>
              <a:spcBef>
                <a:spcPts val="2100"/>
              </a:spcBef>
              <a:spcAft>
                <a:spcPts val="0"/>
              </a:spcAft>
              <a:buSzPts val="1600"/>
              <a:buChar char="■"/>
              <a:defRPr sz="1600"/>
            </a:lvl6pPr>
            <a:lvl7pPr marL="3200400" lvl="6" indent="-330200" algn="l">
              <a:lnSpc>
                <a:spcPct val="115000"/>
              </a:lnSpc>
              <a:spcBef>
                <a:spcPts val="2100"/>
              </a:spcBef>
              <a:spcAft>
                <a:spcPts val="0"/>
              </a:spcAft>
              <a:buSzPts val="1600"/>
              <a:buChar char="●"/>
              <a:defRPr sz="1600"/>
            </a:lvl7pPr>
            <a:lvl8pPr marL="3657600" lvl="7" indent="-330200" algn="l">
              <a:lnSpc>
                <a:spcPct val="115000"/>
              </a:lnSpc>
              <a:spcBef>
                <a:spcPts val="2100"/>
              </a:spcBef>
              <a:spcAft>
                <a:spcPts val="0"/>
              </a:spcAft>
              <a:buSzPts val="1600"/>
              <a:buChar char="○"/>
              <a:defRPr sz="1600"/>
            </a:lvl8pPr>
            <a:lvl9pPr marL="4114800" lvl="8" indent="-330200" algn="l">
              <a:lnSpc>
                <a:spcPct val="115000"/>
              </a:lnSpc>
              <a:spcBef>
                <a:spcPts val="2100"/>
              </a:spcBef>
              <a:spcAft>
                <a:spcPts val="2100"/>
              </a:spcAft>
              <a:buSzPts val="1600"/>
              <a:buChar char="■"/>
              <a:defRPr sz="1600"/>
            </a:lvl9pPr>
          </a:lstStyle>
          <a:p>
            <a:endParaRPr/>
          </a:p>
        </p:txBody>
      </p:sp>
      <p:sp>
        <p:nvSpPr>
          <p:cNvPr id="39" name="Google Shape;39;g7119cced83_0_69"/>
          <p:cNvSpPr txBox="1">
            <a:spLocks noGrp="1"/>
          </p:cNvSpPr>
          <p:nvPr>
            <p:ph type="sldNum" idx="12"/>
          </p:nvPr>
        </p:nvSpPr>
        <p:spPr>
          <a:xfrm>
            <a:off x="11296610" y="6217622"/>
            <a:ext cx="731700" cy="524700"/>
          </a:xfrm>
          <a:prstGeom prst="rect">
            <a:avLst/>
          </a:prstGeom>
          <a:noFill/>
          <a:ln>
            <a:noFill/>
          </a:ln>
        </p:spPr>
        <p:txBody>
          <a:bodyPr spcFirstLastPara="1" wrap="square" lIns="121900" tIns="121900" rIns="121900" bIns="121900" anchor="ctr" anchorCtr="0">
            <a:noAutofit/>
          </a:bodyPr>
          <a:lstStyle>
            <a:lvl1pPr marL="0" marR="0" lvl="0"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0"/>
        <p:cNvGrpSpPr/>
        <p:nvPr/>
      </p:nvGrpSpPr>
      <p:grpSpPr>
        <a:xfrm>
          <a:off x="0" y="0"/>
          <a:ext cx="0" cy="0"/>
          <a:chOff x="0" y="0"/>
          <a:chExt cx="0" cy="0"/>
        </a:xfrm>
      </p:grpSpPr>
      <p:sp>
        <p:nvSpPr>
          <p:cNvPr id="41" name="Google Shape;41;g7119cced83_0_74"/>
          <p:cNvSpPr txBox="1">
            <a:spLocks noGrp="1"/>
          </p:cNvSpPr>
          <p:nvPr>
            <p:ph type="title"/>
          </p:nvPr>
        </p:nvSpPr>
        <p:spPr>
          <a:xfrm>
            <a:off x="415600" y="593367"/>
            <a:ext cx="11360700" cy="763500"/>
          </a:xfrm>
          <a:prstGeom prst="rect">
            <a:avLst/>
          </a:prstGeom>
          <a:noFill/>
          <a:ln>
            <a:noFill/>
          </a:ln>
        </p:spPr>
        <p:txBody>
          <a:bodyPr spcFirstLastPara="1" wrap="square" lIns="121900" tIns="121900" rIns="121900" bIns="121900" anchor="t" anchorCtr="0">
            <a:noAutofit/>
          </a:bodyPr>
          <a:lstStyle>
            <a:lvl1pPr lvl="0" algn="l">
              <a:lnSpc>
                <a:spcPct val="100000"/>
              </a:lnSpc>
              <a:spcBef>
                <a:spcPts val="0"/>
              </a:spcBef>
              <a:spcAft>
                <a:spcPts val="0"/>
              </a:spcAft>
              <a:buSzPts val="3700"/>
              <a:buNone/>
              <a:defRPr/>
            </a:lvl1pPr>
            <a:lvl2pPr lvl="1" algn="l">
              <a:lnSpc>
                <a:spcPct val="100000"/>
              </a:lnSpc>
              <a:spcBef>
                <a:spcPts val="0"/>
              </a:spcBef>
              <a:spcAft>
                <a:spcPts val="0"/>
              </a:spcAft>
              <a:buSzPts val="3700"/>
              <a:buNone/>
              <a:defRPr/>
            </a:lvl2pPr>
            <a:lvl3pPr lvl="2" algn="l">
              <a:lnSpc>
                <a:spcPct val="100000"/>
              </a:lnSpc>
              <a:spcBef>
                <a:spcPts val="0"/>
              </a:spcBef>
              <a:spcAft>
                <a:spcPts val="0"/>
              </a:spcAft>
              <a:buSzPts val="3700"/>
              <a:buNone/>
              <a:defRPr/>
            </a:lvl3pPr>
            <a:lvl4pPr lvl="3" algn="l">
              <a:lnSpc>
                <a:spcPct val="100000"/>
              </a:lnSpc>
              <a:spcBef>
                <a:spcPts val="0"/>
              </a:spcBef>
              <a:spcAft>
                <a:spcPts val="0"/>
              </a:spcAft>
              <a:buSzPts val="3700"/>
              <a:buNone/>
              <a:defRPr/>
            </a:lvl4pPr>
            <a:lvl5pPr lvl="4" algn="l">
              <a:lnSpc>
                <a:spcPct val="100000"/>
              </a:lnSpc>
              <a:spcBef>
                <a:spcPts val="0"/>
              </a:spcBef>
              <a:spcAft>
                <a:spcPts val="0"/>
              </a:spcAft>
              <a:buSzPts val="3700"/>
              <a:buNone/>
              <a:defRPr/>
            </a:lvl5pPr>
            <a:lvl6pPr lvl="5" algn="l">
              <a:lnSpc>
                <a:spcPct val="100000"/>
              </a:lnSpc>
              <a:spcBef>
                <a:spcPts val="0"/>
              </a:spcBef>
              <a:spcAft>
                <a:spcPts val="0"/>
              </a:spcAft>
              <a:buSzPts val="3700"/>
              <a:buNone/>
              <a:defRPr/>
            </a:lvl6pPr>
            <a:lvl7pPr lvl="6" algn="l">
              <a:lnSpc>
                <a:spcPct val="100000"/>
              </a:lnSpc>
              <a:spcBef>
                <a:spcPts val="0"/>
              </a:spcBef>
              <a:spcAft>
                <a:spcPts val="0"/>
              </a:spcAft>
              <a:buSzPts val="3700"/>
              <a:buNone/>
              <a:defRPr/>
            </a:lvl7pPr>
            <a:lvl8pPr lvl="7" algn="l">
              <a:lnSpc>
                <a:spcPct val="100000"/>
              </a:lnSpc>
              <a:spcBef>
                <a:spcPts val="0"/>
              </a:spcBef>
              <a:spcAft>
                <a:spcPts val="0"/>
              </a:spcAft>
              <a:buSzPts val="3700"/>
              <a:buNone/>
              <a:defRPr/>
            </a:lvl8pPr>
            <a:lvl9pPr lvl="8" algn="l">
              <a:lnSpc>
                <a:spcPct val="100000"/>
              </a:lnSpc>
              <a:spcBef>
                <a:spcPts val="0"/>
              </a:spcBef>
              <a:spcAft>
                <a:spcPts val="0"/>
              </a:spcAft>
              <a:buSzPts val="3700"/>
              <a:buNone/>
              <a:defRPr/>
            </a:lvl9pPr>
          </a:lstStyle>
          <a:p>
            <a:endParaRPr/>
          </a:p>
        </p:txBody>
      </p:sp>
      <p:sp>
        <p:nvSpPr>
          <p:cNvPr id="42" name="Google Shape;42;g7119cced83_0_74"/>
          <p:cNvSpPr txBox="1">
            <a:spLocks noGrp="1"/>
          </p:cNvSpPr>
          <p:nvPr>
            <p:ph type="sldNum" idx="12"/>
          </p:nvPr>
        </p:nvSpPr>
        <p:spPr>
          <a:xfrm>
            <a:off x="11296610" y="6217622"/>
            <a:ext cx="731700" cy="524700"/>
          </a:xfrm>
          <a:prstGeom prst="rect">
            <a:avLst/>
          </a:prstGeom>
          <a:noFill/>
          <a:ln>
            <a:noFill/>
          </a:ln>
        </p:spPr>
        <p:txBody>
          <a:bodyPr spcFirstLastPara="1" wrap="square" lIns="121900" tIns="121900" rIns="121900" bIns="121900" anchor="ctr" anchorCtr="0">
            <a:noAutofit/>
          </a:bodyPr>
          <a:lstStyle>
            <a:lvl1pPr marL="0" marR="0" lvl="0"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43"/>
        <p:cNvGrpSpPr/>
        <p:nvPr/>
      </p:nvGrpSpPr>
      <p:grpSpPr>
        <a:xfrm>
          <a:off x="0" y="0"/>
          <a:ext cx="0" cy="0"/>
          <a:chOff x="0" y="0"/>
          <a:chExt cx="0" cy="0"/>
        </a:xfrm>
      </p:grpSpPr>
      <p:sp>
        <p:nvSpPr>
          <p:cNvPr id="44" name="Google Shape;44;g7119cced83_0_77"/>
          <p:cNvSpPr txBox="1">
            <a:spLocks noGrp="1"/>
          </p:cNvSpPr>
          <p:nvPr>
            <p:ph type="title"/>
          </p:nvPr>
        </p:nvSpPr>
        <p:spPr>
          <a:xfrm>
            <a:off x="415600" y="740800"/>
            <a:ext cx="3744000" cy="1007700"/>
          </a:xfrm>
          <a:prstGeom prst="rect">
            <a:avLst/>
          </a:prstGeom>
          <a:noFill/>
          <a:ln>
            <a:noFill/>
          </a:ln>
        </p:spPr>
        <p:txBody>
          <a:bodyPr spcFirstLastPara="1" wrap="square" lIns="121900" tIns="121900" rIns="121900" bIns="121900" anchor="b" anchorCtr="0">
            <a:noAutofit/>
          </a:bodyPr>
          <a:lstStyle>
            <a:lvl1pPr lvl="0" algn="l">
              <a:lnSpc>
                <a:spcPct val="100000"/>
              </a:lnSpc>
              <a:spcBef>
                <a:spcPts val="0"/>
              </a:spcBef>
              <a:spcAft>
                <a:spcPts val="0"/>
              </a:spcAft>
              <a:buSzPts val="3200"/>
              <a:buNone/>
              <a:defRPr sz="3200"/>
            </a:lvl1pPr>
            <a:lvl2pPr lvl="1" algn="l">
              <a:lnSpc>
                <a:spcPct val="100000"/>
              </a:lnSpc>
              <a:spcBef>
                <a:spcPts val="0"/>
              </a:spcBef>
              <a:spcAft>
                <a:spcPts val="0"/>
              </a:spcAft>
              <a:buSzPts val="3200"/>
              <a:buNone/>
              <a:defRPr sz="3200"/>
            </a:lvl2pPr>
            <a:lvl3pPr lvl="2" algn="l">
              <a:lnSpc>
                <a:spcPct val="100000"/>
              </a:lnSpc>
              <a:spcBef>
                <a:spcPts val="0"/>
              </a:spcBef>
              <a:spcAft>
                <a:spcPts val="0"/>
              </a:spcAft>
              <a:buSzPts val="3200"/>
              <a:buNone/>
              <a:defRPr sz="3200"/>
            </a:lvl3pPr>
            <a:lvl4pPr lvl="3" algn="l">
              <a:lnSpc>
                <a:spcPct val="100000"/>
              </a:lnSpc>
              <a:spcBef>
                <a:spcPts val="0"/>
              </a:spcBef>
              <a:spcAft>
                <a:spcPts val="0"/>
              </a:spcAft>
              <a:buSzPts val="3200"/>
              <a:buNone/>
              <a:defRPr sz="3200"/>
            </a:lvl4pPr>
            <a:lvl5pPr lvl="4" algn="l">
              <a:lnSpc>
                <a:spcPct val="100000"/>
              </a:lnSpc>
              <a:spcBef>
                <a:spcPts val="0"/>
              </a:spcBef>
              <a:spcAft>
                <a:spcPts val="0"/>
              </a:spcAft>
              <a:buSzPts val="3200"/>
              <a:buNone/>
              <a:defRPr sz="3200"/>
            </a:lvl5pPr>
            <a:lvl6pPr lvl="5" algn="l">
              <a:lnSpc>
                <a:spcPct val="100000"/>
              </a:lnSpc>
              <a:spcBef>
                <a:spcPts val="0"/>
              </a:spcBef>
              <a:spcAft>
                <a:spcPts val="0"/>
              </a:spcAft>
              <a:buSzPts val="3200"/>
              <a:buNone/>
              <a:defRPr sz="3200"/>
            </a:lvl6pPr>
            <a:lvl7pPr lvl="6" algn="l">
              <a:lnSpc>
                <a:spcPct val="100000"/>
              </a:lnSpc>
              <a:spcBef>
                <a:spcPts val="0"/>
              </a:spcBef>
              <a:spcAft>
                <a:spcPts val="0"/>
              </a:spcAft>
              <a:buSzPts val="3200"/>
              <a:buNone/>
              <a:defRPr sz="3200"/>
            </a:lvl7pPr>
            <a:lvl8pPr lvl="7" algn="l">
              <a:lnSpc>
                <a:spcPct val="100000"/>
              </a:lnSpc>
              <a:spcBef>
                <a:spcPts val="0"/>
              </a:spcBef>
              <a:spcAft>
                <a:spcPts val="0"/>
              </a:spcAft>
              <a:buSzPts val="3200"/>
              <a:buNone/>
              <a:defRPr sz="3200"/>
            </a:lvl8pPr>
            <a:lvl9pPr lvl="8" algn="l">
              <a:lnSpc>
                <a:spcPct val="100000"/>
              </a:lnSpc>
              <a:spcBef>
                <a:spcPts val="0"/>
              </a:spcBef>
              <a:spcAft>
                <a:spcPts val="0"/>
              </a:spcAft>
              <a:buSzPts val="3200"/>
              <a:buNone/>
              <a:defRPr sz="3200"/>
            </a:lvl9pPr>
          </a:lstStyle>
          <a:p>
            <a:endParaRPr/>
          </a:p>
        </p:txBody>
      </p:sp>
      <p:sp>
        <p:nvSpPr>
          <p:cNvPr id="45" name="Google Shape;45;g7119cced83_0_77"/>
          <p:cNvSpPr txBox="1">
            <a:spLocks noGrp="1"/>
          </p:cNvSpPr>
          <p:nvPr>
            <p:ph type="body" idx="1"/>
          </p:nvPr>
        </p:nvSpPr>
        <p:spPr>
          <a:xfrm>
            <a:off x="415600" y="1852800"/>
            <a:ext cx="3744000" cy="4239300"/>
          </a:xfrm>
          <a:prstGeom prst="rect">
            <a:avLst/>
          </a:prstGeom>
          <a:noFill/>
          <a:ln>
            <a:noFill/>
          </a:ln>
        </p:spPr>
        <p:txBody>
          <a:bodyPr spcFirstLastPara="1" wrap="square" lIns="121900" tIns="121900" rIns="121900" bIns="121900" anchor="t" anchorCtr="0">
            <a:noAutofit/>
          </a:bodyPr>
          <a:lstStyle>
            <a:lvl1pPr marL="457200" lvl="0" indent="-330200" algn="l">
              <a:lnSpc>
                <a:spcPct val="115000"/>
              </a:lnSpc>
              <a:spcBef>
                <a:spcPts val="0"/>
              </a:spcBef>
              <a:spcAft>
                <a:spcPts val="0"/>
              </a:spcAft>
              <a:buSzPts val="1600"/>
              <a:buChar char="●"/>
              <a:defRPr sz="1600"/>
            </a:lvl1pPr>
            <a:lvl2pPr marL="914400" lvl="1" indent="-330200" algn="l">
              <a:lnSpc>
                <a:spcPct val="115000"/>
              </a:lnSpc>
              <a:spcBef>
                <a:spcPts val="2100"/>
              </a:spcBef>
              <a:spcAft>
                <a:spcPts val="0"/>
              </a:spcAft>
              <a:buSzPts val="1600"/>
              <a:buChar char="○"/>
              <a:defRPr sz="1600"/>
            </a:lvl2pPr>
            <a:lvl3pPr marL="1371600" lvl="2" indent="-330200" algn="l">
              <a:lnSpc>
                <a:spcPct val="115000"/>
              </a:lnSpc>
              <a:spcBef>
                <a:spcPts val="2100"/>
              </a:spcBef>
              <a:spcAft>
                <a:spcPts val="0"/>
              </a:spcAft>
              <a:buSzPts val="1600"/>
              <a:buChar char="■"/>
              <a:defRPr sz="1600"/>
            </a:lvl3pPr>
            <a:lvl4pPr marL="1828800" lvl="3" indent="-330200" algn="l">
              <a:lnSpc>
                <a:spcPct val="115000"/>
              </a:lnSpc>
              <a:spcBef>
                <a:spcPts val="2100"/>
              </a:spcBef>
              <a:spcAft>
                <a:spcPts val="0"/>
              </a:spcAft>
              <a:buSzPts val="1600"/>
              <a:buChar char="●"/>
              <a:defRPr sz="1600"/>
            </a:lvl4pPr>
            <a:lvl5pPr marL="2286000" lvl="4" indent="-330200" algn="l">
              <a:lnSpc>
                <a:spcPct val="115000"/>
              </a:lnSpc>
              <a:spcBef>
                <a:spcPts val="2100"/>
              </a:spcBef>
              <a:spcAft>
                <a:spcPts val="0"/>
              </a:spcAft>
              <a:buSzPts val="1600"/>
              <a:buChar char="○"/>
              <a:defRPr sz="1600"/>
            </a:lvl5pPr>
            <a:lvl6pPr marL="2743200" lvl="5" indent="-330200" algn="l">
              <a:lnSpc>
                <a:spcPct val="115000"/>
              </a:lnSpc>
              <a:spcBef>
                <a:spcPts val="2100"/>
              </a:spcBef>
              <a:spcAft>
                <a:spcPts val="0"/>
              </a:spcAft>
              <a:buSzPts val="1600"/>
              <a:buChar char="■"/>
              <a:defRPr sz="1600"/>
            </a:lvl6pPr>
            <a:lvl7pPr marL="3200400" lvl="6" indent="-330200" algn="l">
              <a:lnSpc>
                <a:spcPct val="115000"/>
              </a:lnSpc>
              <a:spcBef>
                <a:spcPts val="2100"/>
              </a:spcBef>
              <a:spcAft>
                <a:spcPts val="0"/>
              </a:spcAft>
              <a:buSzPts val="1600"/>
              <a:buChar char="●"/>
              <a:defRPr sz="1600"/>
            </a:lvl7pPr>
            <a:lvl8pPr marL="3657600" lvl="7" indent="-330200" algn="l">
              <a:lnSpc>
                <a:spcPct val="115000"/>
              </a:lnSpc>
              <a:spcBef>
                <a:spcPts val="2100"/>
              </a:spcBef>
              <a:spcAft>
                <a:spcPts val="0"/>
              </a:spcAft>
              <a:buSzPts val="1600"/>
              <a:buChar char="○"/>
              <a:defRPr sz="1600"/>
            </a:lvl8pPr>
            <a:lvl9pPr marL="4114800" lvl="8" indent="-330200" algn="l">
              <a:lnSpc>
                <a:spcPct val="115000"/>
              </a:lnSpc>
              <a:spcBef>
                <a:spcPts val="2100"/>
              </a:spcBef>
              <a:spcAft>
                <a:spcPts val="2100"/>
              </a:spcAft>
              <a:buSzPts val="1600"/>
              <a:buChar char="■"/>
              <a:defRPr sz="1600"/>
            </a:lvl9pPr>
          </a:lstStyle>
          <a:p>
            <a:endParaRPr/>
          </a:p>
        </p:txBody>
      </p:sp>
      <p:sp>
        <p:nvSpPr>
          <p:cNvPr id="46" name="Google Shape;46;g7119cced83_0_77"/>
          <p:cNvSpPr txBox="1">
            <a:spLocks noGrp="1"/>
          </p:cNvSpPr>
          <p:nvPr>
            <p:ph type="sldNum" idx="12"/>
          </p:nvPr>
        </p:nvSpPr>
        <p:spPr>
          <a:xfrm>
            <a:off x="11296610" y="6217622"/>
            <a:ext cx="731700" cy="524700"/>
          </a:xfrm>
          <a:prstGeom prst="rect">
            <a:avLst/>
          </a:prstGeom>
          <a:noFill/>
          <a:ln>
            <a:noFill/>
          </a:ln>
        </p:spPr>
        <p:txBody>
          <a:bodyPr spcFirstLastPara="1" wrap="square" lIns="121900" tIns="121900" rIns="121900" bIns="121900" anchor="ctr" anchorCtr="0">
            <a:noAutofit/>
          </a:bodyPr>
          <a:lstStyle>
            <a:lvl1pPr marL="0" marR="0" lvl="0"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47"/>
        <p:cNvGrpSpPr/>
        <p:nvPr/>
      </p:nvGrpSpPr>
      <p:grpSpPr>
        <a:xfrm>
          <a:off x="0" y="0"/>
          <a:ext cx="0" cy="0"/>
          <a:chOff x="0" y="0"/>
          <a:chExt cx="0" cy="0"/>
        </a:xfrm>
      </p:grpSpPr>
      <p:sp>
        <p:nvSpPr>
          <p:cNvPr id="48" name="Google Shape;48;g7119cced83_0_81"/>
          <p:cNvSpPr txBox="1">
            <a:spLocks noGrp="1"/>
          </p:cNvSpPr>
          <p:nvPr>
            <p:ph type="title"/>
          </p:nvPr>
        </p:nvSpPr>
        <p:spPr>
          <a:xfrm>
            <a:off x="653667" y="600200"/>
            <a:ext cx="8490300" cy="5454300"/>
          </a:xfrm>
          <a:prstGeom prst="rect">
            <a:avLst/>
          </a:prstGeom>
          <a:noFill/>
          <a:ln>
            <a:noFill/>
          </a:ln>
        </p:spPr>
        <p:txBody>
          <a:bodyPr spcFirstLastPara="1" wrap="square" lIns="121900" tIns="121900" rIns="121900" bIns="121900" anchor="ctr" anchorCtr="0">
            <a:noAutofit/>
          </a:bodyPr>
          <a:lstStyle>
            <a:lvl1pPr lvl="0" algn="l">
              <a:lnSpc>
                <a:spcPct val="100000"/>
              </a:lnSpc>
              <a:spcBef>
                <a:spcPts val="0"/>
              </a:spcBef>
              <a:spcAft>
                <a:spcPts val="0"/>
              </a:spcAft>
              <a:buSzPts val="6400"/>
              <a:buNone/>
              <a:defRPr sz="6400"/>
            </a:lvl1pPr>
            <a:lvl2pPr lvl="1" algn="l">
              <a:lnSpc>
                <a:spcPct val="100000"/>
              </a:lnSpc>
              <a:spcBef>
                <a:spcPts val="0"/>
              </a:spcBef>
              <a:spcAft>
                <a:spcPts val="0"/>
              </a:spcAft>
              <a:buSzPts val="6400"/>
              <a:buNone/>
              <a:defRPr sz="6400"/>
            </a:lvl2pPr>
            <a:lvl3pPr lvl="2" algn="l">
              <a:lnSpc>
                <a:spcPct val="100000"/>
              </a:lnSpc>
              <a:spcBef>
                <a:spcPts val="0"/>
              </a:spcBef>
              <a:spcAft>
                <a:spcPts val="0"/>
              </a:spcAft>
              <a:buSzPts val="6400"/>
              <a:buNone/>
              <a:defRPr sz="6400"/>
            </a:lvl3pPr>
            <a:lvl4pPr lvl="3" algn="l">
              <a:lnSpc>
                <a:spcPct val="100000"/>
              </a:lnSpc>
              <a:spcBef>
                <a:spcPts val="0"/>
              </a:spcBef>
              <a:spcAft>
                <a:spcPts val="0"/>
              </a:spcAft>
              <a:buSzPts val="6400"/>
              <a:buNone/>
              <a:defRPr sz="6400"/>
            </a:lvl4pPr>
            <a:lvl5pPr lvl="4" algn="l">
              <a:lnSpc>
                <a:spcPct val="100000"/>
              </a:lnSpc>
              <a:spcBef>
                <a:spcPts val="0"/>
              </a:spcBef>
              <a:spcAft>
                <a:spcPts val="0"/>
              </a:spcAft>
              <a:buSzPts val="6400"/>
              <a:buNone/>
              <a:defRPr sz="6400"/>
            </a:lvl5pPr>
            <a:lvl6pPr lvl="5" algn="l">
              <a:lnSpc>
                <a:spcPct val="100000"/>
              </a:lnSpc>
              <a:spcBef>
                <a:spcPts val="0"/>
              </a:spcBef>
              <a:spcAft>
                <a:spcPts val="0"/>
              </a:spcAft>
              <a:buSzPts val="6400"/>
              <a:buNone/>
              <a:defRPr sz="6400"/>
            </a:lvl6pPr>
            <a:lvl7pPr lvl="6" algn="l">
              <a:lnSpc>
                <a:spcPct val="100000"/>
              </a:lnSpc>
              <a:spcBef>
                <a:spcPts val="0"/>
              </a:spcBef>
              <a:spcAft>
                <a:spcPts val="0"/>
              </a:spcAft>
              <a:buSzPts val="6400"/>
              <a:buNone/>
              <a:defRPr sz="6400"/>
            </a:lvl7pPr>
            <a:lvl8pPr lvl="7" algn="l">
              <a:lnSpc>
                <a:spcPct val="100000"/>
              </a:lnSpc>
              <a:spcBef>
                <a:spcPts val="0"/>
              </a:spcBef>
              <a:spcAft>
                <a:spcPts val="0"/>
              </a:spcAft>
              <a:buSzPts val="6400"/>
              <a:buNone/>
              <a:defRPr sz="6400"/>
            </a:lvl8pPr>
            <a:lvl9pPr lvl="8" algn="l">
              <a:lnSpc>
                <a:spcPct val="100000"/>
              </a:lnSpc>
              <a:spcBef>
                <a:spcPts val="0"/>
              </a:spcBef>
              <a:spcAft>
                <a:spcPts val="0"/>
              </a:spcAft>
              <a:buSzPts val="6400"/>
              <a:buNone/>
              <a:defRPr sz="6400"/>
            </a:lvl9pPr>
          </a:lstStyle>
          <a:p>
            <a:endParaRPr/>
          </a:p>
        </p:txBody>
      </p:sp>
      <p:sp>
        <p:nvSpPr>
          <p:cNvPr id="49" name="Google Shape;49;g7119cced83_0_81"/>
          <p:cNvSpPr txBox="1">
            <a:spLocks noGrp="1"/>
          </p:cNvSpPr>
          <p:nvPr>
            <p:ph type="sldNum" idx="12"/>
          </p:nvPr>
        </p:nvSpPr>
        <p:spPr>
          <a:xfrm>
            <a:off x="11296610" y="6217622"/>
            <a:ext cx="731700" cy="524700"/>
          </a:xfrm>
          <a:prstGeom prst="rect">
            <a:avLst/>
          </a:prstGeom>
          <a:noFill/>
          <a:ln>
            <a:noFill/>
          </a:ln>
        </p:spPr>
        <p:txBody>
          <a:bodyPr spcFirstLastPara="1" wrap="square" lIns="121900" tIns="121900" rIns="121900" bIns="121900" anchor="ctr" anchorCtr="0">
            <a:noAutofit/>
          </a:bodyPr>
          <a:lstStyle>
            <a:lvl1pPr marL="0" marR="0" lvl="0"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50"/>
        <p:cNvGrpSpPr/>
        <p:nvPr/>
      </p:nvGrpSpPr>
      <p:grpSpPr>
        <a:xfrm>
          <a:off x="0" y="0"/>
          <a:ext cx="0" cy="0"/>
          <a:chOff x="0" y="0"/>
          <a:chExt cx="0" cy="0"/>
        </a:xfrm>
      </p:grpSpPr>
      <p:sp>
        <p:nvSpPr>
          <p:cNvPr id="51" name="Google Shape;51;g7119cced83_0_84"/>
          <p:cNvSpPr/>
          <p:nvPr/>
        </p:nvSpPr>
        <p:spPr>
          <a:xfrm>
            <a:off x="6096000" y="-167"/>
            <a:ext cx="6096000" cy="6858000"/>
          </a:xfrm>
          <a:prstGeom prst="rect">
            <a:avLst/>
          </a:prstGeom>
          <a:solidFill>
            <a:schemeClr val="lt2"/>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2" name="Google Shape;52;g7119cced83_0_84"/>
          <p:cNvSpPr txBox="1">
            <a:spLocks noGrp="1"/>
          </p:cNvSpPr>
          <p:nvPr>
            <p:ph type="title"/>
          </p:nvPr>
        </p:nvSpPr>
        <p:spPr>
          <a:xfrm>
            <a:off x="354000" y="1644233"/>
            <a:ext cx="5393700" cy="1976400"/>
          </a:xfrm>
          <a:prstGeom prst="rect">
            <a:avLst/>
          </a:prstGeom>
          <a:noFill/>
          <a:ln>
            <a:noFill/>
          </a:ln>
        </p:spPr>
        <p:txBody>
          <a:bodyPr spcFirstLastPara="1" wrap="square" lIns="121900" tIns="121900" rIns="121900" bIns="121900" anchor="b" anchorCtr="0">
            <a:noAutofit/>
          </a:bodyPr>
          <a:lstStyle>
            <a:lvl1pPr lvl="0" algn="ctr">
              <a:lnSpc>
                <a:spcPct val="100000"/>
              </a:lnSpc>
              <a:spcBef>
                <a:spcPts val="0"/>
              </a:spcBef>
              <a:spcAft>
                <a:spcPts val="0"/>
              </a:spcAft>
              <a:buSzPts val="5600"/>
              <a:buNone/>
              <a:defRPr sz="5600"/>
            </a:lvl1pPr>
            <a:lvl2pPr lvl="1" algn="ctr">
              <a:lnSpc>
                <a:spcPct val="100000"/>
              </a:lnSpc>
              <a:spcBef>
                <a:spcPts val="0"/>
              </a:spcBef>
              <a:spcAft>
                <a:spcPts val="0"/>
              </a:spcAft>
              <a:buSzPts val="5600"/>
              <a:buNone/>
              <a:defRPr sz="5600"/>
            </a:lvl2pPr>
            <a:lvl3pPr lvl="2" algn="ctr">
              <a:lnSpc>
                <a:spcPct val="100000"/>
              </a:lnSpc>
              <a:spcBef>
                <a:spcPts val="0"/>
              </a:spcBef>
              <a:spcAft>
                <a:spcPts val="0"/>
              </a:spcAft>
              <a:buSzPts val="5600"/>
              <a:buNone/>
              <a:defRPr sz="5600"/>
            </a:lvl3pPr>
            <a:lvl4pPr lvl="3" algn="ctr">
              <a:lnSpc>
                <a:spcPct val="100000"/>
              </a:lnSpc>
              <a:spcBef>
                <a:spcPts val="0"/>
              </a:spcBef>
              <a:spcAft>
                <a:spcPts val="0"/>
              </a:spcAft>
              <a:buSzPts val="5600"/>
              <a:buNone/>
              <a:defRPr sz="5600"/>
            </a:lvl4pPr>
            <a:lvl5pPr lvl="4" algn="ctr">
              <a:lnSpc>
                <a:spcPct val="100000"/>
              </a:lnSpc>
              <a:spcBef>
                <a:spcPts val="0"/>
              </a:spcBef>
              <a:spcAft>
                <a:spcPts val="0"/>
              </a:spcAft>
              <a:buSzPts val="5600"/>
              <a:buNone/>
              <a:defRPr sz="5600"/>
            </a:lvl5pPr>
            <a:lvl6pPr lvl="5" algn="ctr">
              <a:lnSpc>
                <a:spcPct val="100000"/>
              </a:lnSpc>
              <a:spcBef>
                <a:spcPts val="0"/>
              </a:spcBef>
              <a:spcAft>
                <a:spcPts val="0"/>
              </a:spcAft>
              <a:buSzPts val="5600"/>
              <a:buNone/>
              <a:defRPr sz="5600"/>
            </a:lvl6pPr>
            <a:lvl7pPr lvl="6" algn="ctr">
              <a:lnSpc>
                <a:spcPct val="100000"/>
              </a:lnSpc>
              <a:spcBef>
                <a:spcPts val="0"/>
              </a:spcBef>
              <a:spcAft>
                <a:spcPts val="0"/>
              </a:spcAft>
              <a:buSzPts val="5600"/>
              <a:buNone/>
              <a:defRPr sz="5600"/>
            </a:lvl7pPr>
            <a:lvl8pPr lvl="7" algn="ctr">
              <a:lnSpc>
                <a:spcPct val="100000"/>
              </a:lnSpc>
              <a:spcBef>
                <a:spcPts val="0"/>
              </a:spcBef>
              <a:spcAft>
                <a:spcPts val="0"/>
              </a:spcAft>
              <a:buSzPts val="5600"/>
              <a:buNone/>
              <a:defRPr sz="5600"/>
            </a:lvl8pPr>
            <a:lvl9pPr lvl="8" algn="ctr">
              <a:lnSpc>
                <a:spcPct val="100000"/>
              </a:lnSpc>
              <a:spcBef>
                <a:spcPts val="0"/>
              </a:spcBef>
              <a:spcAft>
                <a:spcPts val="0"/>
              </a:spcAft>
              <a:buSzPts val="5600"/>
              <a:buNone/>
              <a:defRPr sz="5600"/>
            </a:lvl9pPr>
          </a:lstStyle>
          <a:p>
            <a:endParaRPr/>
          </a:p>
        </p:txBody>
      </p:sp>
      <p:sp>
        <p:nvSpPr>
          <p:cNvPr id="53" name="Google Shape;53;g7119cced83_0_84"/>
          <p:cNvSpPr txBox="1">
            <a:spLocks noGrp="1"/>
          </p:cNvSpPr>
          <p:nvPr>
            <p:ph type="subTitle" idx="1"/>
          </p:nvPr>
        </p:nvSpPr>
        <p:spPr>
          <a:xfrm>
            <a:off x="354000" y="3737433"/>
            <a:ext cx="5393700" cy="1646700"/>
          </a:xfrm>
          <a:prstGeom prst="rect">
            <a:avLst/>
          </a:prstGeom>
          <a:noFill/>
          <a:ln>
            <a:noFill/>
          </a:ln>
        </p:spPr>
        <p:txBody>
          <a:bodyPr spcFirstLastPara="1" wrap="square" lIns="121900" tIns="121900" rIns="121900" bIns="121900" anchor="t" anchorCtr="0">
            <a:no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54" name="Google Shape;54;g7119cced83_0_84"/>
          <p:cNvSpPr txBox="1">
            <a:spLocks noGrp="1"/>
          </p:cNvSpPr>
          <p:nvPr>
            <p:ph type="body" idx="2"/>
          </p:nvPr>
        </p:nvSpPr>
        <p:spPr>
          <a:xfrm>
            <a:off x="6586000" y="965433"/>
            <a:ext cx="5115900" cy="4926900"/>
          </a:xfrm>
          <a:prstGeom prst="rect">
            <a:avLst/>
          </a:prstGeom>
          <a:noFill/>
          <a:ln>
            <a:noFill/>
          </a:ln>
        </p:spPr>
        <p:txBody>
          <a:bodyPr spcFirstLastPara="1" wrap="square" lIns="121900" tIns="121900" rIns="121900" bIns="121900" anchor="ctr" anchorCtr="0">
            <a:noAutofit/>
          </a:bodyPr>
          <a:lstStyle>
            <a:lvl1pPr marL="457200" lvl="0" indent="-381000" algn="l">
              <a:lnSpc>
                <a:spcPct val="115000"/>
              </a:lnSpc>
              <a:spcBef>
                <a:spcPts val="0"/>
              </a:spcBef>
              <a:spcAft>
                <a:spcPts val="0"/>
              </a:spcAft>
              <a:buSzPts val="2400"/>
              <a:buChar char="●"/>
              <a:defRPr/>
            </a:lvl1pPr>
            <a:lvl2pPr marL="914400" lvl="1" indent="-349250" algn="l">
              <a:lnSpc>
                <a:spcPct val="115000"/>
              </a:lnSpc>
              <a:spcBef>
                <a:spcPts val="2100"/>
              </a:spcBef>
              <a:spcAft>
                <a:spcPts val="0"/>
              </a:spcAft>
              <a:buSzPts val="1900"/>
              <a:buChar char="○"/>
              <a:defRPr/>
            </a:lvl2pPr>
            <a:lvl3pPr marL="1371600" lvl="2" indent="-349250" algn="l">
              <a:lnSpc>
                <a:spcPct val="115000"/>
              </a:lnSpc>
              <a:spcBef>
                <a:spcPts val="2100"/>
              </a:spcBef>
              <a:spcAft>
                <a:spcPts val="0"/>
              </a:spcAft>
              <a:buSzPts val="1900"/>
              <a:buChar char="■"/>
              <a:defRPr/>
            </a:lvl3pPr>
            <a:lvl4pPr marL="1828800" lvl="3" indent="-349250" algn="l">
              <a:lnSpc>
                <a:spcPct val="115000"/>
              </a:lnSpc>
              <a:spcBef>
                <a:spcPts val="2100"/>
              </a:spcBef>
              <a:spcAft>
                <a:spcPts val="0"/>
              </a:spcAft>
              <a:buSzPts val="1900"/>
              <a:buChar char="●"/>
              <a:defRPr/>
            </a:lvl4pPr>
            <a:lvl5pPr marL="2286000" lvl="4" indent="-349250" algn="l">
              <a:lnSpc>
                <a:spcPct val="115000"/>
              </a:lnSpc>
              <a:spcBef>
                <a:spcPts val="2100"/>
              </a:spcBef>
              <a:spcAft>
                <a:spcPts val="0"/>
              </a:spcAft>
              <a:buSzPts val="1900"/>
              <a:buChar char="○"/>
              <a:defRPr/>
            </a:lvl5pPr>
            <a:lvl6pPr marL="2743200" lvl="5" indent="-349250" algn="l">
              <a:lnSpc>
                <a:spcPct val="115000"/>
              </a:lnSpc>
              <a:spcBef>
                <a:spcPts val="2100"/>
              </a:spcBef>
              <a:spcAft>
                <a:spcPts val="0"/>
              </a:spcAft>
              <a:buSzPts val="1900"/>
              <a:buChar char="■"/>
              <a:defRPr/>
            </a:lvl6pPr>
            <a:lvl7pPr marL="3200400" lvl="6" indent="-349250" algn="l">
              <a:lnSpc>
                <a:spcPct val="115000"/>
              </a:lnSpc>
              <a:spcBef>
                <a:spcPts val="2100"/>
              </a:spcBef>
              <a:spcAft>
                <a:spcPts val="0"/>
              </a:spcAft>
              <a:buSzPts val="1900"/>
              <a:buChar char="●"/>
              <a:defRPr/>
            </a:lvl7pPr>
            <a:lvl8pPr marL="3657600" lvl="7" indent="-349250" algn="l">
              <a:lnSpc>
                <a:spcPct val="115000"/>
              </a:lnSpc>
              <a:spcBef>
                <a:spcPts val="2100"/>
              </a:spcBef>
              <a:spcAft>
                <a:spcPts val="0"/>
              </a:spcAft>
              <a:buSzPts val="1900"/>
              <a:buChar char="○"/>
              <a:defRPr/>
            </a:lvl8pPr>
            <a:lvl9pPr marL="4114800" lvl="8" indent="-349250" algn="l">
              <a:lnSpc>
                <a:spcPct val="115000"/>
              </a:lnSpc>
              <a:spcBef>
                <a:spcPts val="2100"/>
              </a:spcBef>
              <a:spcAft>
                <a:spcPts val="2100"/>
              </a:spcAft>
              <a:buSzPts val="1900"/>
              <a:buChar char="■"/>
              <a:defRPr/>
            </a:lvl9pPr>
          </a:lstStyle>
          <a:p>
            <a:endParaRPr/>
          </a:p>
        </p:txBody>
      </p:sp>
      <p:sp>
        <p:nvSpPr>
          <p:cNvPr id="55" name="Google Shape;55;g7119cced83_0_84"/>
          <p:cNvSpPr txBox="1">
            <a:spLocks noGrp="1"/>
          </p:cNvSpPr>
          <p:nvPr>
            <p:ph type="sldNum" idx="12"/>
          </p:nvPr>
        </p:nvSpPr>
        <p:spPr>
          <a:xfrm>
            <a:off x="11296610" y="6217622"/>
            <a:ext cx="731700" cy="524700"/>
          </a:xfrm>
          <a:prstGeom prst="rect">
            <a:avLst/>
          </a:prstGeom>
          <a:noFill/>
          <a:ln>
            <a:noFill/>
          </a:ln>
        </p:spPr>
        <p:txBody>
          <a:bodyPr spcFirstLastPara="1" wrap="square" lIns="121900" tIns="121900" rIns="121900" bIns="121900" anchor="ctr" anchorCtr="0">
            <a:noAutofit/>
          </a:bodyPr>
          <a:lstStyle>
            <a:lvl1pPr marL="0" marR="0" lvl="0"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rgbClr val="FFFFFF"/>
        </a:solidFill>
        <a:effectLst/>
      </p:bgPr>
    </p:bg>
    <p:spTree>
      <p:nvGrpSpPr>
        <p:cNvPr id="1" name="Shape 9"/>
        <p:cNvGrpSpPr/>
        <p:nvPr/>
      </p:nvGrpSpPr>
      <p:grpSpPr>
        <a:xfrm>
          <a:off x="0" y="0"/>
          <a:ext cx="0" cy="0"/>
          <a:chOff x="0" y="0"/>
          <a:chExt cx="0" cy="0"/>
        </a:xfrm>
      </p:grpSpPr>
      <p:sp>
        <p:nvSpPr>
          <p:cNvPr id="10" name="Google Shape;10;g7119cced83_0_54"/>
          <p:cNvSpPr txBox="1">
            <a:spLocks noGrp="1"/>
          </p:cNvSpPr>
          <p:nvPr>
            <p:ph type="title"/>
          </p:nvPr>
        </p:nvSpPr>
        <p:spPr>
          <a:xfrm>
            <a:off x="415600" y="593367"/>
            <a:ext cx="11360700" cy="763500"/>
          </a:xfrm>
          <a:prstGeom prst="rect">
            <a:avLst/>
          </a:prstGeom>
          <a:noFill/>
          <a:ln>
            <a:noFill/>
          </a:ln>
        </p:spPr>
        <p:txBody>
          <a:bodyPr spcFirstLastPara="1" wrap="square" lIns="121900" tIns="121900" rIns="121900" bIns="121900" anchor="t" anchorCtr="0">
            <a:noAutofit/>
          </a:bodyPr>
          <a:lstStyle>
            <a:lvl1pPr marR="0" lvl="0" algn="l" rtl="0">
              <a:lnSpc>
                <a:spcPct val="100000"/>
              </a:lnSpc>
              <a:spcBef>
                <a:spcPts val="0"/>
              </a:spcBef>
              <a:spcAft>
                <a:spcPts val="0"/>
              </a:spcAft>
              <a:buClr>
                <a:schemeClr val="dk1"/>
              </a:buClr>
              <a:buSzPts val="3700"/>
              <a:buFont typeface="Arial"/>
              <a:buNone/>
              <a:defRPr sz="37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3700"/>
              <a:buFont typeface="Arial"/>
              <a:buNone/>
              <a:defRPr sz="37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3700"/>
              <a:buFont typeface="Arial"/>
              <a:buNone/>
              <a:defRPr sz="37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3700"/>
              <a:buFont typeface="Arial"/>
              <a:buNone/>
              <a:defRPr sz="37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3700"/>
              <a:buFont typeface="Arial"/>
              <a:buNone/>
              <a:defRPr sz="37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3700"/>
              <a:buFont typeface="Arial"/>
              <a:buNone/>
              <a:defRPr sz="37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3700"/>
              <a:buFont typeface="Arial"/>
              <a:buNone/>
              <a:defRPr sz="37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3700"/>
              <a:buFont typeface="Arial"/>
              <a:buNone/>
              <a:defRPr sz="37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3700"/>
              <a:buFont typeface="Arial"/>
              <a:buNone/>
              <a:defRPr sz="3700" b="0" i="0" u="none" strike="noStrike" cap="none">
                <a:solidFill>
                  <a:schemeClr val="dk1"/>
                </a:solidFill>
                <a:latin typeface="Arial"/>
                <a:ea typeface="Arial"/>
                <a:cs typeface="Arial"/>
                <a:sym typeface="Arial"/>
              </a:defRPr>
            </a:lvl9pPr>
          </a:lstStyle>
          <a:p>
            <a:endParaRPr/>
          </a:p>
        </p:txBody>
      </p:sp>
      <p:sp>
        <p:nvSpPr>
          <p:cNvPr id="11" name="Google Shape;11;g7119cced83_0_54"/>
          <p:cNvSpPr txBox="1">
            <a:spLocks noGrp="1"/>
          </p:cNvSpPr>
          <p:nvPr>
            <p:ph type="body" idx="1"/>
          </p:nvPr>
        </p:nvSpPr>
        <p:spPr>
          <a:xfrm>
            <a:off x="415600" y="1536633"/>
            <a:ext cx="11360700" cy="4555200"/>
          </a:xfrm>
          <a:prstGeom prst="rect">
            <a:avLst/>
          </a:prstGeom>
          <a:noFill/>
          <a:ln>
            <a:noFill/>
          </a:ln>
        </p:spPr>
        <p:txBody>
          <a:bodyPr spcFirstLastPara="1" wrap="square" lIns="121900" tIns="121900" rIns="121900" bIns="121900" anchor="t" anchorCtr="0">
            <a:noAutofit/>
          </a:bodyPr>
          <a:lstStyle>
            <a:lvl1pPr marL="457200" marR="0" lvl="0" indent="-381000" algn="l" rtl="0">
              <a:lnSpc>
                <a:spcPct val="115000"/>
              </a:lnSpc>
              <a:spcBef>
                <a:spcPts val="0"/>
              </a:spcBef>
              <a:spcAft>
                <a:spcPts val="0"/>
              </a:spcAft>
              <a:buClr>
                <a:schemeClr val="dk2"/>
              </a:buClr>
              <a:buSzPts val="2400"/>
              <a:buFont typeface="Arial"/>
              <a:buChar char="●"/>
              <a:defRPr sz="2400" b="0" i="0" u="none" strike="noStrike" cap="none">
                <a:solidFill>
                  <a:schemeClr val="dk2"/>
                </a:solidFill>
                <a:latin typeface="Arial"/>
                <a:ea typeface="Arial"/>
                <a:cs typeface="Arial"/>
                <a:sym typeface="Arial"/>
              </a:defRPr>
            </a:lvl1pPr>
            <a:lvl2pPr marL="914400" marR="0" lvl="1" indent="-349250" algn="l" rtl="0">
              <a:lnSpc>
                <a:spcPct val="115000"/>
              </a:lnSpc>
              <a:spcBef>
                <a:spcPts val="2100"/>
              </a:spcBef>
              <a:spcAft>
                <a:spcPts val="0"/>
              </a:spcAft>
              <a:buClr>
                <a:schemeClr val="dk2"/>
              </a:buClr>
              <a:buSzPts val="1900"/>
              <a:buFont typeface="Arial"/>
              <a:buChar char="○"/>
              <a:defRPr sz="1900" b="0" i="0" u="none" strike="noStrike" cap="none">
                <a:solidFill>
                  <a:schemeClr val="dk2"/>
                </a:solidFill>
                <a:latin typeface="Arial"/>
                <a:ea typeface="Arial"/>
                <a:cs typeface="Arial"/>
                <a:sym typeface="Arial"/>
              </a:defRPr>
            </a:lvl2pPr>
            <a:lvl3pPr marL="1371600" marR="0" lvl="2" indent="-349250" algn="l" rtl="0">
              <a:lnSpc>
                <a:spcPct val="115000"/>
              </a:lnSpc>
              <a:spcBef>
                <a:spcPts val="2100"/>
              </a:spcBef>
              <a:spcAft>
                <a:spcPts val="0"/>
              </a:spcAft>
              <a:buClr>
                <a:schemeClr val="dk2"/>
              </a:buClr>
              <a:buSzPts val="1900"/>
              <a:buFont typeface="Arial"/>
              <a:buChar char="■"/>
              <a:defRPr sz="1900" b="0" i="0" u="none" strike="noStrike" cap="none">
                <a:solidFill>
                  <a:schemeClr val="dk2"/>
                </a:solidFill>
                <a:latin typeface="Arial"/>
                <a:ea typeface="Arial"/>
                <a:cs typeface="Arial"/>
                <a:sym typeface="Arial"/>
              </a:defRPr>
            </a:lvl3pPr>
            <a:lvl4pPr marL="1828800" marR="0" lvl="3" indent="-349250" algn="l" rtl="0">
              <a:lnSpc>
                <a:spcPct val="115000"/>
              </a:lnSpc>
              <a:spcBef>
                <a:spcPts val="2100"/>
              </a:spcBef>
              <a:spcAft>
                <a:spcPts val="0"/>
              </a:spcAft>
              <a:buClr>
                <a:schemeClr val="dk2"/>
              </a:buClr>
              <a:buSzPts val="1900"/>
              <a:buFont typeface="Arial"/>
              <a:buChar char="●"/>
              <a:defRPr sz="1900" b="0" i="0" u="none" strike="noStrike" cap="none">
                <a:solidFill>
                  <a:schemeClr val="dk2"/>
                </a:solidFill>
                <a:latin typeface="Arial"/>
                <a:ea typeface="Arial"/>
                <a:cs typeface="Arial"/>
                <a:sym typeface="Arial"/>
              </a:defRPr>
            </a:lvl4pPr>
            <a:lvl5pPr marL="2286000" marR="0" lvl="4" indent="-349250" algn="l" rtl="0">
              <a:lnSpc>
                <a:spcPct val="115000"/>
              </a:lnSpc>
              <a:spcBef>
                <a:spcPts val="2100"/>
              </a:spcBef>
              <a:spcAft>
                <a:spcPts val="0"/>
              </a:spcAft>
              <a:buClr>
                <a:schemeClr val="dk2"/>
              </a:buClr>
              <a:buSzPts val="1900"/>
              <a:buFont typeface="Arial"/>
              <a:buChar char="○"/>
              <a:defRPr sz="1900" b="0" i="0" u="none" strike="noStrike" cap="none">
                <a:solidFill>
                  <a:schemeClr val="dk2"/>
                </a:solidFill>
                <a:latin typeface="Arial"/>
                <a:ea typeface="Arial"/>
                <a:cs typeface="Arial"/>
                <a:sym typeface="Arial"/>
              </a:defRPr>
            </a:lvl5pPr>
            <a:lvl6pPr marL="2743200" marR="0" lvl="5" indent="-349250" algn="l" rtl="0">
              <a:lnSpc>
                <a:spcPct val="115000"/>
              </a:lnSpc>
              <a:spcBef>
                <a:spcPts val="2100"/>
              </a:spcBef>
              <a:spcAft>
                <a:spcPts val="0"/>
              </a:spcAft>
              <a:buClr>
                <a:schemeClr val="dk2"/>
              </a:buClr>
              <a:buSzPts val="1900"/>
              <a:buFont typeface="Arial"/>
              <a:buChar char="■"/>
              <a:defRPr sz="1900" b="0" i="0" u="none" strike="noStrike" cap="none">
                <a:solidFill>
                  <a:schemeClr val="dk2"/>
                </a:solidFill>
                <a:latin typeface="Arial"/>
                <a:ea typeface="Arial"/>
                <a:cs typeface="Arial"/>
                <a:sym typeface="Arial"/>
              </a:defRPr>
            </a:lvl6pPr>
            <a:lvl7pPr marL="3200400" marR="0" lvl="6" indent="-349250" algn="l" rtl="0">
              <a:lnSpc>
                <a:spcPct val="115000"/>
              </a:lnSpc>
              <a:spcBef>
                <a:spcPts val="2100"/>
              </a:spcBef>
              <a:spcAft>
                <a:spcPts val="0"/>
              </a:spcAft>
              <a:buClr>
                <a:schemeClr val="dk2"/>
              </a:buClr>
              <a:buSzPts val="1900"/>
              <a:buFont typeface="Arial"/>
              <a:buChar char="●"/>
              <a:defRPr sz="1900" b="0" i="0" u="none" strike="noStrike" cap="none">
                <a:solidFill>
                  <a:schemeClr val="dk2"/>
                </a:solidFill>
                <a:latin typeface="Arial"/>
                <a:ea typeface="Arial"/>
                <a:cs typeface="Arial"/>
                <a:sym typeface="Arial"/>
              </a:defRPr>
            </a:lvl7pPr>
            <a:lvl8pPr marL="3657600" marR="0" lvl="7" indent="-349250" algn="l" rtl="0">
              <a:lnSpc>
                <a:spcPct val="115000"/>
              </a:lnSpc>
              <a:spcBef>
                <a:spcPts val="2100"/>
              </a:spcBef>
              <a:spcAft>
                <a:spcPts val="0"/>
              </a:spcAft>
              <a:buClr>
                <a:schemeClr val="dk2"/>
              </a:buClr>
              <a:buSzPts val="1900"/>
              <a:buFont typeface="Arial"/>
              <a:buChar char="○"/>
              <a:defRPr sz="1900" b="0" i="0" u="none" strike="noStrike" cap="none">
                <a:solidFill>
                  <a:schemeClr val="dk2"/>
                </a:solidFill>
                <a:latin typeface="Arial"/>
                <a:ea typeface="Arial"/>
                <a:cs typeface="Arial"/>
                <a:sym typeface="Arial"/>
              </a:defRPr>
            </a:lvl8pPr>
            <a:lvl9pPr marL="4114800" marR="0" lvl="8" indent="-349250" algn="l" rtl="0">
              <a:lnSpc>
                <a:spcPct val="115000"/>
              </a:lnSpc>
              <a:spcBef>
                <a:spcPts val="2100"/>
              </a:spcBef>
              <a:spcAft>
                <a:spcPts val="2100"/>
              </a:spcAft>
              <a:buClr>
                <a:schemeClr val="dk2"/>
              </a:buClr>
              <a:buSzPts val="1900"/>
              <a:buFont typeface="Arial"/>
              <a:buChar char="■"/>
              <a:defRPr sz="1900" b="0" i="0" u="none" strike="noStrike" cap="none">
                <a:solidFill>
                  <a:schemeClr val="dk2"/>
                </a:solidFill>
                <a:latin typeface="Arial"/>
                <a:ea typeface="Arial"/>
                <a:cs typeface="Arial"/>
                <a:sym typeface="Arial"/>
              </a:defRPr>
            </a:lvl9pPr>
          </a:lstStyle>
          <a:p>
            <a:endParaRPr/>
          </a:p>
        </p:txBody>
      </p:sp>
      <p:sp>
        <p:nvSpPr>
          <p:cNvPr id="12" name="Google Shape;12;g7119cced83_0_54"/>
          <p:cNvSpPr txBox="1">
            <a:spLocks noGrp="1"/>
          </p:cNvSpPr>
          <p:nvPr>
            <p:ph type="sldNum" idx="12"/>
          </p:nvPr>
        </p:nvSpPr>
        <p:spPr>
          <a:xfrm>
            <a:off x="11296610" y="6217622"/>
            <a:ext cx="731700" cy="524700"/>
          </a:xfrm>
          <a:prstGeom prst="rect">
            <a:avLst/>
          </a:prstGeom>
          <a:noFill/>
          <a:ln>
            <a:noFill/>
          </a:ln>
        </p:spPr>
        <p:txBody>
          <a:bodyPr spcFirstLastPara="1" wrap="square" lIns="121900" tIns="121900" rIns="121900" bIns="121900" anchor="ctr" anchorCtr="0">
            <a:noAutofit/>
          </a:bodyPr>
          <a:lstStyle>
            <a:lvl1pPr marL="0" marR="0" lvl="0"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jp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5.jpg"/><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s://osc.cam.ac.uk/open-access" TargetMode="External"/><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0.jpg"/></Relationships>
</file>

<file path=ppt/slides/_rels/slide12.xml.rels><?xml version="1.0" encoding="UTF-8" standalone="yes"?>
<Relationships xmlns="http://schemas.openxmlformats.org/package/2006/relationships"><Relationship Id="rId3" Type="http://schemas.openxmlformats.org/officeDocument/2006/relationships/hyperlink" Target="https://libblog.osgoode.yorku.ca/tag/open-access-journals/#_ftn1" TargetMode="External"/><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13.xml.rels><?xml version="1.0" encoding="UTF-8" standalone="yes"?>
<Relationships xmlns="http://schemas.openxmlformats.org/package/2006/relationships"><Relationship Id="rId3" Type="http://schemas.openxmlformats.org/officeDocument/2006/relationships/hyperlink" Target="https://doaj.org/" TargetMode="External"/><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https://v2.sherpa.ac.uk/opendoar/" TargetMode="External"/><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hyperlink" Target="http://re3data.org/" TargetMode="External"/></Relationships>
</file>

<file path=ppt/slides/_rels/slide1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hyperlink" Target="http://sherpa.ac.uk/romeo" TargetMode="External"/></Relationships>
</file>

<file path=ppt/slides/_rels/slide16.xml.rels><?xml version="1.0" encoding="UTF-8" standalone="yes"?>
<Relationships xmlns="http://schemas.openxmlformats.org/package/2006/relationships"><Relationship Id="rId3" Type="http://schemas.openxmlformats.org/officeDocument/2006/relationships/hyperlink" Target="https://guides.himmelfarb.gwu.edu/PredatoryPublishing/RedFlags" TargetMode="External"/><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7.xml"/><Relationship Id="rId1" Type="http://schemas.openxmlformats.org/officeDocument/2006/relationships/slideLayout" Target="../slideLayouts/slideLayout2.xml"/><Relationship Id="rId5" Type="http://schemas.openxmlformats.org/officeDocument/2006/relationships/image" Target="../media/image14.png"/><Relationship Id="rId4" Type="http://schemas.openxmlformats.org/officeDocument/2006/relationships/hyperlink" Target="https://thinkchecksubmit.org/journals/" TargetMode="External"/></Relationships>
</file>

<file path=ppt/slides/_rels/slide1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hyperlink" Target="https://thinkchecksubmit.org/journals/" TargetMode="External"/><Relationship Id="rId4" Type="http://schemas.openxmlformats.org/officeDocument/2006/relationships/image" Target="../media/image16.png"/></Relationships>
</file>

<file path=ppt/slides/_rels/slide19.xml.rels><?xml version="1.0" encoding="UTF-8" standalone="yes"?>
<Relationships xmlns="http://schemas.openxmlformats.org/package/2006/relationships"><Relationship Id="rId3" Type="http://schemas.openxmlformats.org/officeDocument/2006/relationships/hyperlink" Target="https://www.gatesfoundation.org/how-we-work/general-information/open-access-policy" TargetMode="External"/><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2.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hyperlink" Target="https://creativecommons.org/licenses/by/4.0/deed.es" TargetMode="External"/></Relationships>
</file>

<file path=ppt/slides/_rels/slide2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0.xml"/><Relationship Id="rId1" Type="http://schemas.openxmlformats.org/officeDocument/2006/relationships/slideLayout" Target="../slideLayouts/slideLayout2.xml"/><Relationship Id="rId5" Type="http://schemas.openxmlformats.org/officeDocument/2006/relationships/image" Target="../media/image19.png"/><Relationship Id="rId4" Type="http://schemas.openxmlformats.org/officeDocument/2006/relationships/hyperlink" Target="https://blog.okfn.org/2019/10/09/ethiopia-adopts-a-national-open-access-policy/" TargetMode="External"/></Relationships>
</file>

<file path=ppt/slides/_rels/slide21.xml.rels><?xml version="1.0" encoding="UTF-8" standalone="yes"?>
<Relationships xmlns="http://schemas.openxmlformats.org/package/2006/relationships"><Relationship Id="rId3" Type="http://schemas.openxmlformats.org/officeDocument/2006/relationships/hyperlink" Target="https://like-itn-digitalization.readthedocs.io/en/latest/1_research_lifecycle/" TargetMode="External"/><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2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hyperlink" Target="https://www.re3data.org/" TargetMode="External"/><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hyperlink" Target="http://eprints.rclis.org/24814/" TargetMode="External"/><Relationship Id="rId2" Type="http://schemas.openxmlformats.org/officeDocument/2006/relationships/notesSlide" Target="../notesSlides/notesSlide25.xml"/><Relationship Id="rId1" Type="http://schemas.openxmlformats.org/officeDocument/2006/relationships/slideLayout" Target="../slideLayouts/slideLayout2.xml"/><Relationship Id="rId5" Type="http://schemas.openxmlformats.org/officeDocument/2006/relationships/hyperlink" Target="https://www.britannica.com/topic/publishing" TargetMode="External"/><Relationship Id="rId4" Type="http://schemas.openxmlformats.org/officeDocument/2006/relationships/hyperlink" Target="https://blogs.biomedcentral.com/bmcblog/2017/05/05/the-history-of-peer-review-and-looking-forward-to-preprints-in-biomedicine/" TargetMode="External"/></Relationships>
</file>

<file path=ppt/slides/_rels/slide26.xml.rels><?xml version="1.0" encoding="UTF-8" standalone="yes"?>
<Relationships xmlns="http://schemas.openxmlformats.org/package/2006/relationships"><Relationship Id="rId3" Type="http://schemas.openxmlformats.org/officeDocument/2006/relationships/hyperlink" Target="mailto:r4l@research4life.org" TargetMode="External"/><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8" Type="http://schemas.openxmlformats.org/officeDocument/2006/relationships/hyperlink" Target="http://www.research4life.org/es/" TargetMode="External"/><Relationship Id="rId3" Type="http://schemas.openxmlformats.org/officeDocument/2006/relationships/image" Target="../media/image2.png"/><Relationship Id="rId7" Type="http://schemas.openxmlformats.org/officeDocument/2006/relationships/image" Target="../media/image6.jpg"/><Relationship Id="rId2" Type="http://schemas.openxmlformats.org/officeDocument/2006/relationships/notesSlide" Target="../notesSlides/notesSlide27.xml"/><Relationship Id="rId1" Type="http://schemas.openxmlformats.org/officeDocument/2006/relationships/slideLayout" Target="../slideLayouts/slideLayout1.xml"/><Relationship Id="rId6" Type="http://schemas.openxmlformats.org/officeDocument/2006/relationships/image" Target="../media/image5.jpg"/><Relationship Id="rId5"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hyperlink" Target="mailto:r4l@research4life.org" TargetMode="Externa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68"/>
        <p:cNvGrpSpPr/>
        <p:nvPr/>
      </p:nvGrpSpPr>
      <p:grpSpPr>
        <a:xfrm>
          <a:off x="0" y="0"/>
          <a:ext cx="0" cy="0"/>
          <a:chOff x="0" y="0"/>
          <a:chExt cx="0" cy="0"/>
        </a:xfrm>
      </p:grpSpPr>
      <p:sp>
        <p:nvSpPr>
          <p:cNvPr id="69" name="Google Shape;69;p38"/>
          <p:cNvSpPr txBox="1">
            <a:spLocks noGrp="1"/>
          </p:cNvSpPr>
          <p:nvPr>
            <p:ph type="subTitle" idx="1"/>
          </p:nvPr>
        </p:nvSpPr>
        <p:spPr>
          <a:xfrm>
            <a:off x="-2" y="3888788"/>
            <a:ext cx="12192000" cy="722700"/>
          </a:xfrm>
          <a:prstGeom prst="rect">
            <a:avLst/>
          </a:pr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t" anchorCtr="0">
            <a:normAutofit/>
          </a:bodyPr>
          <a:lstStyle/>
          <a:p>
            <a:pPr marL="0" lvl="0" indent="0" algn="ctr" rtl="0">
              <a:lnSpc>
                <a:spcPct val="100000"/>
              </a:lnSpc>
              <a:spcBef>
                <a:spcPts val="0"/>
              </a:spcBef>
              <a:spcAft>
                <a:spcPts val="0"/>
              </a:spcAft>
              <a:buClr>
                <a:srgbClr val="FFFFFF"/>
              </a:buClr>
              <a:buSzPts val="3600"/>
              <a:buNone/>
            </a:pPr>
            <a:r>
              <a:rPr lang="en-US" sz="3400">
                <a:solidFill>
                  <a:srgbClr val="004890"/>
                </a:solidFill>
                <a:latin typeface="Open Sans"/>
                <a:ea typeface="Open Sans"/>
                <a:cs typeface="Open Sans"/>
                <a:sym typeface="Open Sans"/>
              </a:rPr>
              <a:t>Panorama científico</a:t>
            </a:r>
            <a:endParaRPr sz="3400">
              <a:solidFill>
                <a:srgbClr val="004890"/>
              </a:solidFill>
              <a:latin typeface="Open Sans"/>
              <a:ea typeface="Open Sans"/>
              <a:cs typeface="Open Sans"/>
              <a:sym typeface="Open Sans"/>
            </a:endParaRPr>
          </a:p>
        </p:txBody>
      </p:sp>
      <p:sp>
        <p:nvSpPr>
          <p:cNvPr id="70" name="Google Shape;70;p38"/>
          <p:cNvSpPr txBox="1">
            <a:spLocks noGrp="1"/>
          </p:cNvSpPr>
          <p:nvPr>
            <p:ph type="ctrTitle"/>
          </p:nvPr>
        </p:nvSpPr>
        <p:spPr>
          <a:xfrm>
            <a:off x="1" y="2355801"/>
            <a:ext cx="12192000" cy="1596900"/>
          </a:xfrm>
          <a:prstGeom prst="rect">
            <a:avLst/>
          </a:prstGeom>
          <a:noFill/>
          <a:ln>
            <a:noFill/>
          </a:ln>
        </p:spPr>
        <p:txBody>
          <a:bodyPr spcFirstLastPara="1" wrap="square" lIns="91425" tIns="45700" rIns="91425" bIns="0" anchor="b" anchorCtr="0">
            <a:noAutofit/>
          </a:bodyPr>
          <a:lstStyle/>
          <a:p>
            <a:pPr marL="0" lvl="0" indent="0" algn="ctr" rtl="0">
              <a:lnSpc>
                <a:spcPct val="90000"/>
              </a:lnSpc>
              <a:spcBef>
                <a:spcPts val="0"/>
              </a:spcBef>
              <a:spcAft>
                <a:spcPts val="0"/>
              </a:spcAft>
              <a:buClr>
                <a:schemeClr val="dk1"/>
              </a:buClr>
              <a:buSzPts val="4400"/>
              <a:buFont typeface="Gill Sans"/>
              <a:buNone/>
            </a:pPr>
            <a:br>
              <a:rPr lang="en-US" sz="3500" b="1">
                <a:solidFill>
                  <a:srgbClr val="004890"/>
                </a:solidFill>
                <a:latin typeface="Arial Rounded"/>
                <a:ea typeface="Arial Rounded"/>
                <a:cs typeface="Arial Rounded"/>
                <a:sym typeface="Arial Rounded"/>
              </a:rPr>
            </a:br>
            <a:br>
              <a:rPr lang="en-US" sz="3500" b="1">
                <a:solidFill>
                  <a:srgbClr val="004890"/>
                </a:solidFill>
                <a:latin typeface="Arial Rounded"/>
                <a:ea typeface="Arial Rounded"/>
                <a:cs typeface="Arial Rounded"/>
                <a:sym typeface="Arial Rounded"/>
              </a:rPr>
            </a:br>
            <a:br>
              <a:rPr lang="en-US" sz="3500" b="1">
                <a:solidFill>
                  <a:srgbClr val="004890"/>
                </a:solidFill>
                <a:latin typeface="Arial Rounded"/>
                <a:ea typeface="Arial Rounded"/>
                <a:cs typeface="Arial Rounded"/>
                <a:sym typeface="Arial Rounded"/>
              </a:rPr>
            </a:br>
            <a:br>
              <a:rPr lang="en-US" sz="3500" b="1">
                <a:solidFill>
                  <a:srgbClr val="004890"/>
                </a:solidFill>
                <a:latin typeface="Arial Rounded"/>
                <a:ea typeface="Arial Rounded"/>
                <a:cs typeface="Arial Rounded"/>
                <a:sym typeface="Arial Rounded"/>
              </a:rPr>
            </a:br>
            <a:br>
              <a:rPr lang="en-US" sz="3500" b="1">
                <a:solidFill>
                  <a:srgbClr val="004890"/>
                </a:solidFill>
                <a:latin typeface="Arial Rounded"/>
                <a:ea typeface="Arial Rounded"/>
                <a:cs typeface="Arial Rounded"/>
                <a:sym typeface="Arial Rounded"/>
              </a:rPr>
            </a:br>
            <a:br>
              <a:rPr lang="en-US" sz="3500" b="1">
                <a:solidFill>
                  <a:srgbClr val="004890"/>
                </a:solidFill>
                <a:latin typeface="Arial Rounded"/>
                <a:ea typeface="Arial Rounded"/>
                <a:cs typeface="Arial Rounded"/>
                <a:sym typeface="Arial Rounded"/>
              </a:rPr>
            </a:br>
            <a:br>
              <a:rPr lang="en-US" sz="3500" b="1">
                <a:solidFill>
                  <a:srgbClr val="004890"/>
                </a:solidFill>
                <a:latin typeface="Arial Rounded"/>
                <a:ea typeface="Arial Rounded"/>
                <a:cs typeface="Arial Rounded"/>
                <a:sym typeface="Arial Rounded"/>
              </a:rPr>
            </a:br>
            <a:br>
              <a:rPr lang="en-US" sz="3500" b="1">
                <a:solidFill>
                  <a:srgbClr val="004890"/>
                </a:solidFill>
                <a:latin typeface="Arial Rounded"/>
                <a:ea typeface="Arial Rounded"/>
                <a:cs typeface="Arial Rounded"/>
                <a:sym typeface="Arial Rounded"/>
              </a:rPr>
            </a:br>
            <a:br>
              <a:rPr lang="en-US" sz="3500" b="1">
                <a:solidFill>
                  <a:srgbClr val="004890"/>
                </a:solidFill>
                <a:latin typeface="Open Sans"/>
                <a:ea typeface="Open Sans"/>
                <a:cs typeface="Open Sans"/>
                <a:sym typeface="Open Sans"/>
              </a:rPr>
            </a:br>
            <a:r>
              <a:rPr lang="en-US" sz="3500" b="1">
                <a:solidFill>
                  <a:srgbClr val="004890"/>
                </a:solidFill>
                <a:latin typeface="Open Sans"/>
                <a:ea typeface="Open Sans"/>
                <a:cs typeface="Open Sans"/>
                <a:sym typeface="Open Sans"/>
              </a:rPr>
              <a:t>Comunicación académica y Research4Life</a:t>
            </a:r>
            <a:br>
              <a:rPr lang="en-US" sz="3500" b="1">
                <a:solidFill>
                  <a:srgbClr val="004890"/>
                </a:solidFill>
                <a:latin typeface="Arial Rounded"/>
                <a:ea typeface="Arial Rounded"/>
                <a:cs typeface="Arial Rounded"/>
                <a:sym typeface="Arial Rounded"/>
              </a:rPr>
            </a:br>
            <a:endParaRPr sz="3500" b="1">
              <a:solidFill>
                <a:srgbClr val="004890"/>
              </a:solidFill>
              <a:latin typeface="Arial Rounded"/>
              <a:ea typeface="Arial Rounded"/>
              <a:cs typeface="Arial Rounded"/>
              <a:sym typeface="Arial Rounded"/>
            </a:endParaRPr>
          </a:p>
        </p:txBody>
      </p:sp>
      <p:sp>
        <p:nvSpPr>
          <p:cNvPr id="71" name="Google Shape;71;p38"/>
          <p:cNvSpPr txBox="1"/>
          <p:nvPr/>
        </p:nvSpPr>
        <p:spPr>
          <a:xfrm>
            <a:off x="-2" y="5606084"/>
            <a:ext cx="12192000" cy="369300"/>
          </a:xfrm>
          <a:prstGeom prst="rect">
            <a:avLst/>
          </a:prstGeom>
          <a:solidFill>
            <a:srgbClr val="586F7C"/>
          </a:solidFill>
          <a:ln>
            <a:noFill/>
          </a:ln>
        </p:spPr>
        <p:txBody>
          <a:bodyPr spcFirstLastPara="1" wrap="square" lIns="91425" tIns="45700" rIns="91425" bIns="45700" anchor="t" anchorCtr="0">
            <a:spAutoFit/>
          </a:bodyPr>
          <a:lstStyle/>
          <a:p>
            <a:pPr lvl="0" algn="ctr">
              <a:buClr>
                <a:schemeClr val="dk1"/>
              </a:buClr>
            </a:pPr>
            <a:r>
              <a:rPr lang="es-ES" sz="1800" b="1" dirty="0">
                <a:solidFill>
                  <a:schemeClr val="lt1"/>
                </a:solidFill>
                <a:latin typeface="Open Sans"/>
                <a:ea typeface="Open Sans"/>
                <a:cs typeface="Open Sans"/>
                <a:sym typeface="Open Sans"/>
              </a:rPr>
              <a:t>Research4Life es una colaboración público-privada de cinco </a:t>
            </a:r>
            <a:r>
              <a:rPr lang="en-US" sz="1800" b="1" dirty="0" err="1">
                <a:solidFill>
                  <a:schemeClr val="lt1"/>
                </a:solidFill>
                <a:latin typeface="Open Sans"/>
                <a:ea typeface="Open Sans"/>
                <a:cs typeface="Open Sans"/>
                <a:sym typeface="Open Sans"/>
              </a:rPr>
              <a:t>colecciones</a:t>
            </a:r>
            <a:r>
              <a:rPr lang="es-ES" sz="1800" b="1" dirty="0">
                <a:solidFill>
                  <a:schemeClr val="lt1"/>
                </a:solidFill>
                <a:latin typeface="Open Sans"/>
                <a:ea typeface="Open Sans"/>
                <a:cs typeface="Open Sans"/>
                <a:sym typeface="Open Sans"/>
              </a:rPr>
              <a:t>:</a:t>
            </a:r>
            <a:endParaRPr lang="es-ES" sz="1800" b="1" i="0" u="none" strike="noStrike" cap="none" dirty="0">
              <a:solidFill>
                <a:schemeClr val="lt1"/>
              </a:solidFill>
              <a:latin typeface="Open Sans"/>
              <a:ea typeface="Open Sans"/>
              <a:cs typeface="Open Sans"/>
              <a:sym typeface="Open Sans"/>
            </a:endParaRPr>
          </a:p>
        </p:txBody>
      </p:sp>
      <p:pic>
        <p:nvPicPr>
          <p:cNvPr id="72" name="Google Shape;72;p38"/>
          <p:cNvPicPr preferRelativeResize="0"/>
          <p:nvPr/>
        </p:nvPicPr>
        <p:blipFill rotWithShape="1">
          <a:blip r:embed="rId3">
            <a:alphaModFix/>
          </a:blip>
          <a:srcRect/>
          <a:stretch/>
        </p:blipFill>
        <p:spPr>
          <a:xfrm>
            <a:off x="841600" y="6148180"/>
            <a:ext cx="1523874" cy="633932"/>
          </a:xfrm>
          <a:prstGeom prst="rect">
            <a:avLst/>
          </a:prstGeom>
          <a:noFill/>
          <a:ln>
            <a:noFill/>
          </a:ln>
        </p:spPr>
      </p:pic>
      <p:pic>
        <p:nvPicPr>
          <p:cNvPr id="73" name="Google Shape;73;p38"/>
          <p:cNvPicPr preferRelativeResize="0"/>
          <p:nvPr/>
        </p:nvPicPr>
        <p:blipFill rotWithShape="1">
          <a:blip r:embed="rId4">
            <a:alphaModFix/>
          </a:blip>
          <a:srcRect/>
          <a:stretch/>
        </p:blipFill>
        <p:spPr>
          <a:xfrm>
            <a:off x="3026669" y="6207625"/>
            <a:ext cx="1962613" cy="515078"/>
          </a:xfrm>
          <a:prstGeom prst="rect">
            <a:avLst/>
          </a:prstGeom>
          <a:noFill/>
          <a:ln>
            <a:noFill/>
          </a:ln>
        </p:spPr>
      </p:pic>
      <p:pic>
        <p:nvPicPr>
          <p:cNvPr id="74" name="Google Shape;74;p38"/>
          <p:cNvPicPr preferRelativeResize="0"/>
          <p:nvPr/>
        </p:nvPicPr>
        <p:blipFill rotWithShape="1">
          <a:blip r:embed="rId5">
            <a:alphaModFix/>
          </a:blip>
          <a:srcRect/>
          <a:stretch/>
        </p:blipFill>
        <p:spPr>
          <a:xfrm>
            <a:off x="5650478" y="6118184"/>
            <a:ext cx="1612438" cy="693960"/>
          </a:xfrm>
          <a:prstGeom prst="rect">
            <a:avLst/>
          </a:prstGeom>
          <a:noFill/>
          <a:ln>
            <a:noFill/>
          </a:ln>
        </p:spPr>
      </p:pic>
      <p:pic>
        <p:nvPicPr>
          <p:cNvPr id="75" name="Google Shape;75;p38"/>
          <p:cNvPicPr preferRelativeResize="0"/>
          <p:nvPr/>
        </p:nvPicPr>
        <p:blipFill rotWithShape="1">
          <a:blip r:embed="rId6">
            <a:alphaModFix/>
          </a:blip>
          <a:srcRect/>
          <a:stretch/>
        </p:blipFill>
        <p:spPr>
          <a:xfrm>
            <a:off x="7920080" y="6181191"/>
            <a:ext cx="1468376" cy="567894"/>
          </a:xfrm>
          <a:prstGeom prst="rect">
            <a:avLst/>
          </a:prstGeom>
          <a:noFill/>
          <a:ln>
            <a:noFill/>
          </a:ln>
        </p:spPr>
      </p:pic>
      <p:pic>
        <p:nvPicPr>
          <p:cNvPr id="76" name="Google Shape;76;p38"/>
          <p:cNvPicPr preferRelativeResize="0"/>
          <p:nvPr/>
        </p:nvPicPr>
        <p:blipFill rotWithShape="1">
          <a:blip r:embed="rId7">
            <a:alphaModFix/>
          </a:blip>
          <a:srcRect/>
          <a:stretch/>
        </p:blipFill>
        <p:spPr>
          <a:xfrm>
            <a:off x="9938199" y="6141339"/>
            <a:ext cx="1523874" cy="647649"/>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39"/>
        <p:cNvGrpSpPr/>
        <p:nvPr/>
      </p:nvGrpSpPr>
      <p:grpSpPr>
        <a:xfrm>
          <a:off x="0" y="0"/>
          <a:ext cx="0" cy="0"/>
          <a:chOff x="0" y="0"/>
          <a:chExt cx="0" cy="0"/>
        </a:xfrm>
      </p:grpSpPr>
      <p:sp>
        <p:nvSpPr>
          <p:cNvPr id="140" name="Google Shape;140;p9"/>
          <p:cNvSpPr txBox="1">
            <a:spLocks noGrp="1"/>
          </p:cNvSpPr>
          <p:nvPr>
            <p:ph type="title"/>
          </p:nvPr>
        </p:nvSpPr>
        <p:spPr>
          <a:xfrm>
            <a:off x="0" y="437222"/>
            <a:ext cx="9613800" cy="1080900"/>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3200"/>
              <a:buFont typeface="Gill Sans"/>
              <a:buNone/>
            </a:pPr>
            <a:r>
              <a:rPr lang="es-ES" dirty="0">
                <a:solidFill>
                  <a:srgbClr val="586F7C"/>
                </a:solidFill>
                <a:latin typeface="Open Sans"/>
                <a:ea typeface="Open Sans"/>
                <a:cs typeface="Open Sans"/>
                <a:sym typeface="Open Sans"/>
              </a:rPr>
              <a:t>Asequibilidad y accesibilidad</a:t>
            </a:r>
          </a:p>
        </p:txBody>
      </p:sp>
      <p:sp>
        <p:nvSpPr>
          <p:cNvPr id="141" name="Google Shape;141;p9"/>
          <p:cNvSpPr txBox="1">
            <a:spLocks noGrp="1"/>
          </p:cNvSpPr>
          <p:nvPr>
            <p:ph type="body" idx="1"/>
          </p:nvPr>
        </p:nvSpPr>
        <p:spPr>
          <a:xfrm>
            <a:off x="335360" y="1989840"/>
            <a:ext cx="11161240" cy="3599400"/>
          </a:xfrm>
          <a:prstGeom prst="rect">
            <a:avLst/>
          </a:prstGeom>
          <a:noFill/>
          <a:ln>
            <a:noFill/>
          </a:ln>
        </p:spPr>
        <p:txBody>
          <a:bodyPr spcFirstLastPara="1" wrap="square" lIns="91425" tIns="45700" rIns="91425" bIns="45700" anchor="t" anchorCtr="0">
            <a:noAutofit/>
          </a:bodyPr>
          <a:lstStyle/>
          <a:p>
            <a:pPr marL="342900" lvl="0" indent="-342900" algn="l" rtl="0">
              <a:lnSpc>
                <a:spcPct val="100000"/>
              </a:lnSpc>
              <a:spcBef>
                <a:spcPts val="0"/>
              </a:spcBef>
              <a:spcAft>
                <a:spcPts val="0"/>
              </a:spcAft>
              <a:buClr>
                <a:schemeClr val="dk2"/>
              </a:buClr>
              <a:buSzPts val="2000"/>
              <a:buChar char="●"/>
            </a:pPr>
            <a:r>
              <a:rPr lang="es-ES" dirty="0">
                <a:solidFill>
                  <a:srgbClr val="3F3F3F"/>
                </a:solidFill>
                <a:latin typeface="Open Sans"/>
                <a:ea typeface="Open Sans"/>
                <a:cs typeface="Open Sans"/>
                <a:sym typeface="Open Sans"/>
              </a:rPr>
              <a:t>Las editoriales han estado haciendo los llamados "Grandes Acuerdos" con consorcios de bibliotecas donde ofrecen paquetes de revistas con descuento.</a:t>
            </a:r>
          </a:p>
          <a:p>
            <a:pPr marL="342900" lvl="0" indent="-342900" algn="l" rtl="0">
              <a:lnSpc>
                <a:spcPct val="100000"/>
              </a:lnSpc>
              <a:spcBef>
                <a:spcPts val="0"/>
              </a:spcBef>
              <a:spcAft>
                <a:spcPts val="0"/>
              </a:spcAft>
              <a:buClr>
                <a:schemeClr val="dk2"/>
              </a:buClr>
              <a:buSzPts val="2000"/>
              <a:buChar char="●"/>
            </a:pPr>
            <a:r>
              <a:rPr lang="es-ES" dirty="0">
                <a:solidFill>
                  <a:srgbClr val="3F3F3F"/>
                </a:solidFill>
                <a:latin typeface="Open Sans"/>
                <a:ea typeface="Open Sans"/>
                <a:cs typeface="Open Sans"/>
                <a:sym typeface="Open Sans"/>
              </a:rPr>
              <a:t>Sin embargo, el apetito por este modelo está disminuyendo, ya que no permite que las bibliotecas construyan sus colecciones adecuadamente para su audiencia y, por lo tanto, no es rentable.</a:t>
            </a:r>
          </a:p>
          <a:p>
            <a:pPr marL="342900" lvl="0" indent="-342900" algn="l" rtl="0">
              <a:lnSpc>
                <a:spcPct val="100000"/>
              </a:lnSpc>
              <a:spcBef>
                <a:spcPts val="0"/>
              </a:spcBef>
              <a:spcAft>
                <a:spcPts val="0"/>
              </a:spcAft>
              <a:buClr>
                <a:schemeClr val="dk2"/>
              </a:buClr>
              <a:buSzPts val="2000"/>
              <a:buChar char="●"/>
            </a:pPr>
            <a:r>
              <a:rPr lang="es-ES" dirty="0">
                <a:solidFill>
                  <a:srgbClr val="3F3F3F"/>
                </a:solidFill>
                <a:latin typeface="Open Sans"/>
                <a:ea typeface="Open Sans"/>
                <a:cs typeface="Open Sans"/>
                <a:sym typeface="Open Sans"/>
              </a:rPr>
              <a:t>Un número cada vez mayor de bibliotecas ha cancelado sus suscripciones de estos “Grandes Acuerdos”.</a:t>
            </a:r>
          </a:p>
          <a:p>
            <a:pPr marL="342900" lvl="0" indent="-342900" algn="l" rtl="0">
              <a:lnSpc>
                <a:spcPct val="100000"/>
              </a:lnSpc>
              <a:spcBef>
                <a:spcPts val="0"/>
              </a:spcBef>
              <a:spcAft>
                <a:spcPts val="0"/>
              </a:spcAft>
              <a:buClr>
                <a:schemeClr val="dk2"/>
              </a:buClr>
              <a:buSzPts val="2000"/>
              <a:buChar char="●"/>
            </a:pPr>
            <a:r>
              <a:rPr lang="es-ES" dirty="0">
                <a:solidFill>
                  <a:srgbClr val="3F3F3F"/>
                </a:solidFill>
                <a:latin typeface="Open Sans"/>
                <a:ea typeface="Open Sans"/>
                <a:cs typeface="Open Sans"/>
                <a:sym typeface="Open Sans"/>
              </a:rPr>
              <a:t>El movimiento de Acceso Abierto y las respuestas han alentando un modelo de negocio alternativo llamado 'Acceso Abierto Dorado'.</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46"/>
        <p:cNvGrpSpPr/>
        <p:nvPr/>
      </p:nvGrpSpPr>
      <p:grpSpPr>
        <a:xfrm>
          <a:off x="0" y="0"/>
          <a:ext cx="0" cy="0"/>
          <a:chOff x="0" y="0"/>
          <a:chExt cx="0" cy="0"/>
        </a:xfrm>
      </p:grpSpPr>
      <p:sp>
        <p:nvSpPr>
          <p:cNvPr id="147" name="Google Shape;147;p8"/>
          <p:cNvSpPr txBox="1">
            <a:spLocks noGrp="1"/>
          </p:cNvSpPr>
          <p:nvPr>
            <p:ph type="title"/>
          </p:nvPr>
        </p:nvSpPr>
        <p:spPr>
          <a:xfrm>
            <a:off x="0" y="322484"/>
            <a:ext cx="9613800" cy="108090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dk1"/>
              </a:buClr>
              <a:buSzPts val="3200"/>
              <a:buFont typeface="Gill Sans"/>
              <a:buNone/>
            </a:pPr>
            <a:r>
              <a:rPr lang="en-US">
                <a:solidFill>
                  <a:srgbClr val="586F7C"/>
                </a:solidFill>
                <a:latin typeface="Open Sans"/>
                <a:ea typeface="Open Sans"/>
                <a:cs typeface="Open Sans"/>
                <a:sym typeface="Open Sans"/>
              </a:rPr>
              <a:t>El Movimiento de Acceso Abierto</a:t>
            </a:r>
            <a:endParaRPr>
              <a:solidFill>
                <a:srgbClr val="586F7C"/>
              </a:solidFill>
              <a:latin typeface="Open Sans"/>
              <a:ea typeface="Open Sans"/>
              <a:cs typeface="Open Sans"/>
              <a:sym typeface="Open Sans"/>
            </a:endParaRPr>
          </a:p>
        </p:txBody>
      </p:sp>
      <p:sp>
        <p:nvSpPr>
          <p:cNvPr id="148" name="Google Shape;148;p8"/>
          <p:cNvSpPr txBox="1">
            <a:spLocks noGrp="1"/>
          </p:cNvSpPr>
          <p:nvPr>
            <p:ph type="body" idx="1"/>
          </p:nvPr>
        </p:nvSpPr>
        <p:spPr>
          <a:xfrm>
            <a:off x="134124" y="1790675"/>
            <a:ext cx="6373500" cy="4578594"/>
          </a:xfrm>
          <a:prstGeom prst="rect">
            <a:avLst/>
          </a:prstGeom>
          <a:noFill/>
          <a:ln>
            <a:noFill/>
          </a:ln>
        </p:spPr>
        <p:txBody>
          <a:bodyPr spcFirstLastPara="1" wrap="square" lIns="91425" tIns="45700" rIns="91425" bIns="45700" anchor="t" anchorCtr="0">
            <a:normAutofit fontScale="77500" lnSpcReduction="20000"/>
          </a:bodyPr>
          <a:lstStyle/>
          <a:p>
            <a:pPr marL="228600" lvl="0" indent="-210253" algn="l" rtl="0">
              <a:lnSpc>
                <a:spcPct val="100000"/>
              </a:lnSpc>
              <a:spcBef>
                <a:spcPts val="1000"/>
              </a:spcBef>
              <a:spcAft>
                <a:spcPts val="0"/>
              </a:spcAft>
              <a:buClr>
                <a:schemeClr val="dk2"/>
              </a:buClr>
              <a:buSzPct val="96888"/>
              <a:buFont typeface="Open Sans"/>
              <a:buChar char="•"/>
            </a:pPr>
            <a:r>
              <a:rPr lang="es-ES" sz="2600" dirty="0">
                <a:solidFill>
                  <a:srgbClr val="424242"/>
                </a:solidFill>
                <a:latin typeface="Open Sans"/>
                <a:ea typeface="Open Sans"/>
                <a:cs typeface="Open Sans"/>
                <a:sym typeface="Open Sans"/>
              </a:rPr>
              <a:t>El movimiento inicia en 1991 por científicos con el Acceso Abierto a los </a:t>
            </a:r>
            <a:r>
              <a:rPr lang="es-ES" sz="2600" dirty="0">
                <a:solidFill>
                  <a:srgbClr val="424242"/>
                </a:solidFill>
                <a:latin typeface="Open Sans"/>
                <a:ea typeface="Open Sans"/>
                <a:cs typeface="Open Sans"/>
                <a:sym typeface="Open Sans"/>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2"/>
                  </a:ext>
                </a:extLst>
              </a:rPr>
              <a:t>pre-impresos </a:t>
            </a:r>
            <a:r>
              <a:rPr lang="es-ES" sz="2600" dirty="0">
                <a:solidFill>
                  <a:srgbClr val="424242"/>
                </a:solidFill>
                <a:latin typeface="Open Sans"/>
                <a:ea typeface="Open Sans"/>
                <a:cs typeface="Open Sans"/>
                <a:sym typeface="Open Sans"/>
              </a:rPr>
              <a:t>en temas especializados de física con el repositorio </a:t>
            </a:r>
            <a:r>
              <a:rPr lang="es-ES" sz="2600" dirty="0" err="1">
                <a:solidFill>
                  <a:srgbClr val="424242"/>
                </a:solidFill>
                <a:latin typeface="Open Sans"/>
                <a:ea typeface="Open Sans"/>
                <a:cs typeface="Open Sans"/>
                <a:sym typeface="Open Sans"/>
              </a:rPr>
              <a:t>arXiv</a:t>
            </a:r>
            <a:r>
              <a:rPr lang="es-ES" sz="2600" dirty="0">
                <a:solidFill>
                  <a:srgbClr val="424242"/>
                </a:solidFill>
                <a:latin typeface="Open Sans"/>
                <a:ea typeface="Open Sans"/>
                <a:cs typeface="Open Sans"/>
                <a:sym typeface="Open Sans"/>
              </a:rPr>
              <a:t>. </a:t>
            </a:r>
          </a:p>
          <a:p>
            <a:pPr marL="228600" lvl="0" indent="-214234" algn="l" rtl="0">
              <a:lnSpc>
                <a:spcPct val="100000"/>
              </a:lnSpc>
              <a:spcBef>
                <a:spcPts val="1000"/>
              </a:spcBef>
              <a:spcAft>
                <a:spcPts val="0"/>
              </a:spcAft>
              <a:buClr>
                <a:srgbClr val="424242"/>
              </a:buClr>
              <a:buSzPct val="100000"/>
              <a:buFont typeface="Open Sans"/>
              <a:buChar char="•"/>
            </a:pPr>
            <a:r>
              <a:rPr lang="es-ES" sz="2600" dirty="0">
                <a:solidFill>
                  <a:srgbClr val="424242"/>
                </a:solidFill>
                <a:latin typeface="Open Sans"/>
                <a:ea typeface="Open Sans"/>
                <a:cs typeface="Open Sans"/>
                <a:sym typeface="Open Sans"/>
              </a:rPr>
              <a:t>El Acceso Abierto tomó impulso al inicio del nuevo milenio a través de convocatorias para que la producción científica en particular la investigación financiada con fondos públicos, se hiciera disponible de manera gratuita. </a:t>
            </a:r>
          </a:p>
          <a:p>
            <a:pPr marL="228600" lvl="0" indent="-214234" algn="l" rtl="0">
              <a:lnSpc>
                <a:spcPct val="100000"/>
              </a:lnSpc>
              <a:spcBef>
                <a:spcPts val="1000"/>
              </a:spcBef>
              <a:spcAft>
                <a:spcPts val="0"/>
              </a:spcAft>
              <a:buClr>
                <a:srgbClr val="424242"/>
              </a:buClr>
              <a:buSzPct val="100000"/>
              <a:buFont typeface="Open Sans"/>
              <a:buChar char="•"/>
            </a:pPr>
            <a:r>
              <a:rPr lang="es-ES" sz="2600" dirty="0">
                <a:solidFill>
                  <a:srgbClr val="424242"/>
                </a:solidFill>
                <a:latin typeface="Open Sans"/>
                <a:ea typeface="Open Sans"/>
                <a:cs typeface="Open Sans"/>
                <a:sym typeface="Open Sans"/>
              </a:rPr>
              <a:t>El Acceso Abierto hace que la investigación original sea de libre acceso en internet, libre en la mayoría de sus restricciones de licencia y derechos de autor en materia de reutilización. </a:t>
            </a:r>
          </a:p>
          <a:p>
            <a:pPr marL="228600" lvl="0" indent="-214234" algn="l" rtl="0">
              <a:lnSpc>
                <a:spcPct val="100000"/>
              </a:lnSpc>
              <a:spcBef>
                <a:spcPts val="1000"/>
              </a:spcBef>
              <a:spcAft>
                <a:spcPts val="0"/>
              </a:spcAft>
              <a:buClr>
                <a:srgbClr val="424242"/>
              </a:buClr>
              <a:buSzPct val="100000"/>
              <a:buFont typeface="Open Sans"/>
              <a:buChar char="•"/>
            </a:pPr>
            <a:r>
              <a:rPr lang="es-ES" sz="2600" dirty="0">
                <a:solidFill>
                  <a:srgbClr val="424242"/>
                </a:solidFill>
                <a:latin typeface="Open Sans"/>
                <a:ea typeface="Open Sans"/>
                <a:cs typeface="Open Sans"/>
                <a:sym typeface="Open Sans"/>
              </a:rPr>
              <a:t>La producción científica no debe estar “bloqueada” por muros de pagos para acceder al contenido de una producción de investigación.</a:t>
            </a:r>
          </a:p>
          <a:p>
            <a:pPr marL="228600" lvl="0" indent="-101600" algn="l" rtl="0">
              <a:lnSpc>
                <a:spcPct val="100000"/>
              </a:lnSpc>
              <a:spcBef>
                <a:spcPts val="1000"/>
              </a:spcBef>
              <a:spcAft>
                <a:spcPts val="0"/>
              </a:spcAft>
              <a:buClr>
                <a:schemeClr val="lt1"/>
              </a:buClr>
              <a:buSzPct val="101988"/>
              <a:buNone/>
            </a:pPr>
            <a:endParaRPr lang="es-ES" sz="2120" dirty="0">
              <a:solidFill>
                <a:schemeClr val="dk1"/>
              </a:solidFill>
              <a:latin typeface="Open Sans"/>
              <a:ea typeface="Open Sans"/>
              <a:cs typeface="Open Sans"/>
              <a:sym typeface="Open Sans"/>
            </a:endParaRPr>
          </a:p>
        </p:txBody>
      </p:sp>
      <p:sp>
        <p:nvSpPr>
          <p:cNvPr id="149" name="Google Shape;149;p8"/>
          <p:cNvSpPr txBox="1"/>
          <p:nvPr/>
        </p:nvSpPr>
        <p:spPr>
          <a:xfrm>
            <a:off x="7311750" y="5970000"/>
            <a:ext cx="3656700" cy="5229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200"/>
              <a:buFont typeface="Arial"/>
              <a:buNone/>
            </a:pPr>
            <a:r>
              <a:rPr lang="en-US" sz="1200" b="0" i="0" u="none" strike="noStrike" cap="none">
                <a:solidFill>
                  <a:schemeClr val="dk1"/>
                </a:solidFill>
                <a:latin typeface="Open Sans"/>
                <a:ea typeface="Open Sans"/>
                <a:cs typeface="Open Sans"/>
                <a:sym typeface="Open Sans"/>
              </a:rPr>
              <a:t>Fuente: </a:t>
            </a:r>
            <a:r>
              <a:rPr lang="en-US" sz="1200" b="0" i="0" u="sng" strike="noStrike" cap="none">
                <a:solidFill>
                  <a:schemeClr val="accent5"/>
                </a:solidFill>
                <a:latin typeface="Open Sans"/>
                <a:ea typeface="Open Sans"/>
                <a:cs typeface="Open Sans"/>
                <a:sym typeface="Open Sans"/>
                <a:hlinkClick r:id="rId3">
                  <a:extLst>
                    <a:ext uri="{A12FA001-AC4F-418D-AE19-62706E023703}">
                      <ahyp:hlinkClr xmlns:ahyp="http://schemas.microsoft.com/office/drawing/2018/hyperlinkcolor" val="tx"/>
                    </a:ext>
                  </a:extLst>
                </a:hlinkClick>
              </a:rPr>
              <a:t>https://osc.cam.ac.uk/open-access</a:t>
            </a:r>
            <a:r>
              <a:rPr lang="en-US" sz="1200" b="0" i="0" u="none" strike="noStrike" cap="none">
                <a:solidFill>
                  <a:schemeClr val="dk1"/>
                </a:solidFill>
                <a:latin typeface="Open Sans"/>
                <a:ea typeface="Open Sans"/>
                <a:cs typeface="Open Sans"/>
                <a:sym typeface="Open Sans"/>
              </a:rPr>
              <a:t> Consultado el  24 de enero de 2022.</a:t>
            </a:r>
            <a:endParaRPr sz="1200" b="0" i="0" u="none" strike="noStrike" cap="none">
              <a:solidFill>
                <a:schemeClr val="dk1"/>
              </a:solidFill>
              <a:latin typeface="Open Sans"/>
              <a:ea typeface="Open Sans"/>
              <a:cs typeface="Open Sans"/>
              <a:sym typeface="Open Sans"/>
            </a:endParaRPr>
          </a:p>
        </p:txBody>
      </p:sp>
      <p:pic>
        <p:nvPicPr>
          <p:cNvPr id="150" name="Google Shape;150;p8">
            <a:hlinkClick r:id="rId3"/>
          </p:cNvPr>
          <p:cNvPicPr preferRelativeResize="0"/>
          <p:nvPr/>
        </p:nvPicPr>
        <p:blipFill rotWithShape="1">
          <a:blip r:embed="rId4">
            <a:alphaModFix/>
          </a:blip>
          <a:srcRect/>
          <a:stretch/>
        </p:blipFill>
        <p:spPr>
          <a:xfrm>
            <a:off x="6660024" y="1790684"/>
            <a:ext cx="5379575" cy="4034682"/>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55"/>
        <p:cNvGrpSpPr/>
        <p:nvPr/>
      </p:nvGrpSpPr>
      <p:grpSpPr>
        <a:xfrm>
          <a:off x="0" y="0"/>
          <a:ext cx="0" cy="0"/>
          <a:chOff x="0" y="0"/>
          <a:chExt cx="0" cy="0"/>
        </a:xfrm>
      </p:grpSpPr>
      <p:sp>
        <p:nvSpPr>
          <p:cNvPr id="156" name="Google Shape;156;g829bd93e03_0_0"/>
          <p:cNvSpPr txBox="1">
            <a:spLocks noGrp="1"/>
          </p:cNvSpPr>
          <p:nvPr>
            <p:ph type="title"/>
          </p:nvPr>
        </p:nvSpPr>
        <p:spPr>
          <a:xfrm>
            <a:off x="0" y="378812"/>
            <a:ext cx="9613800" cy="10809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SzPts val="3600"/>
              <a:buNone/>
            </a:pPr>
            <a:r>
              <a:rPr lang="en-US" dirty="0" err="1">
                <a:solidFill>
                  <a:srgbClr val="586F7C"/>
                </a:solidFill>
                <a:latin typeface="Open Sans" panose="020B0604020202020204" charset="0"/>
                <a:ea typeface="Open Sans" panose="020B0604020202020204" charset="0"/>
                <a:cs typeface="Open Sans" panose="020B0604020202020204" charset="0"/>
              </a:rPr>
              <a:t>Modelos</a:t>
            </a:r>
            <a:r>
              <a:rPr lang="en-US" dirty="0">
                <a:solidFill>
                  <a:srgbClr val="586F7C"/>
                </a:solidFill>
                <a:latin typeface="Open Sans" panose="020B0604020202020204" charset="0"/>
                <a:ea typeface="Open Sans" panose="020B0604020202020204" charset="0"/>
                <a:cs typeface="Open Sans" panose="020B0604020202020204" charset="0"/>
              </a:rPr>
              <a:t> de </a:t>
            </a:r>
            <a:r>
              <a:rPr lang="en-US" dirty="0" err="1">
                <a:solidFill>
                  <a:srgbClr val="586F7C"/>
                </a:solidFill>
                <a:latin typeface="Open Sans" panose="020B0604020202020204" charset="0"/>
                <a:ea typeface="Open Sans" panose="020B0604020202020204" charset="0"/>
                <a:cs typeface="Open Sans" panose="020B0604020202020204" charset="0"/>
              </a:rPr>
              <a:t>Acceso</a:t>
            </a:r>
            <a:r>
              <a:rPr lang="en-US" dirty="0">
                <a:solidFill>
                  <a:srgbClr val="586F7C"/>
                </a:solidFill>
                <a:latin typeface="Open Sans" panose="020B0604020202020204" charset="0"/>
                <a:ea typeface="Open Sans" panose="020B0604020202020204" charset="0"/>
                <a:cs typeface="Open Sans" panose="020B0604020202020204" charset="0"/>
              </a:rPr>
              <a:t> </a:t>
            </a:r>
            <a:r>
              <a:rPr lang="en-US" dirty="0" err="1">
                <a:solidFill>
                  <a:srgbClr val="586F7C"/>
                </a:solidFill>
                <a:latin typeface="Open Sans" panose="020B0604020202020204" charset="0"/>
                <a:ea typeface="Open Sans" panose="020B0604020202020204" charset="0"/>
                <a:cs typeface="Open Sans" panose="020B0604020202020204" charset="0"/>
              </a:rPr>
              <a:t>Abierto</a:t>
            </a:r>
            <a:endParaRPr dirty="0">
              <a:latin typeface="Open Sans" panose="020B0604020202020204" charset="0"/>
              <a:ea typeface="Open Sans" panose="020B0604020202020204" charset="0"/>
              <a:cs typeface="Open Sans" panose="020B0604020202020204" charset="0"/>
            </a:endParaRPr>
          </a:p>
        </p:txBody>
      </p:sp>
      <p:sp>
        <p:nvSpPr>
          <p:cNvPr id="157" name="Google Shape;157;g829bd93e03_0_0"/>
          <p:cNvSpPr txBox="1"/>
          <p:nvPr/>
        </p:nvSpPr>
        <p:spPr>
          <a:xfrm>
            <a:off x="644625" y="6241350"/>
            <a:ext cx="7867500" cy="2643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200"/>
              <a:buFont typeface="Arial"/>
              <a:buNone/>
            </a:pPr>
            <a:r>
              <a:rPr lang="en-US" sz="1200" b="0" i="0" u="none" strike="noStrike" cap="none">
                <a:solidFill>
                  <a:srgbClr val="000000"/>
                </a:solidFill>
                <a:latin typeface="Arial"/>
                <a:ea typeface="Arial"/>
                <a:cs typeface="Arial"/>
                <a:sym typeface="Arial"/>
              </a:rPr>
              <a:t>Fuente: </a:t>
            </a:r>
            <a:r>
              <a:rPr lang="en-US" sz="1200" b="0" i="0" u="sng" strike="noStrike" cap="none">
                <a:solidFill>
                  <a:schemeClr val="hlink"/>
                </a:solidFill>
                <a:latin typeface="Arial"/>
                <a:ea typeface="Arial"/>
                <a:cs typeface="Arial"/>
                <a:sym typeface="Arial"/>
                <a:hlinkClick r:id="rId3"/>
              </a:rPr>
              <a:t>https://libblog.osgoode.yorku.ca/tag/open-access-journals/#_ftn1</a:t>
            </a:r>
            <a:r>
              <a:rPr lang="en-US" sz="1200" b="0" i="0" u="none" strike="noStrike" cap="none">
                <a:solidFill>
                  <a:srgbClr val="000000"/>
                </a:solidFill>
                <a:latin typeface="Arial"/>
                <a:ea typeface="Arial"/>
                <a:cs typeface="Arial"/>
                <a:sym typeface="Arial"/>
              </a:rPr>
              <a:t> Consultado el 24 de enero de 2022</a:t>
            </a:r>
            <a:endParaRPr sz="1200" b="0" i="0" u="none" strike="noStrike" cap="none">
              <a:solidFill>
                <a:srgbClr val="000000"/>
              </a:solidFill>
              <a:latin typeface="Arial"/>
              <a:ea typeface="Arial"/>
              <a:cs typeface="Arial"/>
              <a:sym typeface="Arial"/>
            </a:endParaRPr>
          </a:p>
        </p:txBody>
      </p:sp>
      <p:pic>
        <p:nvPicPr>
          <p:cNvPr id="158" name="Google Shape;158;g829bd93e03_0_0"/>
          <p:cNvPicPr preferRelativeResize="0"/>
          <p:nvPr/>
        </p:nvPicPr>
        <p:blipFill rotWithShape="1">
          <a:blip r:embed="rId4">
            <a:alphaModFix/>
          </a:blip>
          <a:srcRect b="6349"/>
          <a:stretch/>
        </p:blipFill>
        <p:spPr>
          <a:xfrm>
            <a:off x="2093463" y="1901650"/>
            <a:ext cx="8005075" cy="4165863"/>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63"/>
        <p:cNvGrpSpPr/>
        <p:nvPr/>
      </p:nvGrpSpPr>
      <p:grpSpPr>
        <a:xfrm>
          <a:off x="0" y="0"/>
          <a:ext cx="0" cy="0"/>
          <a:chOff x="0" y="0"/>
          <a:chExt cx="0" cy="0"/>
        </a:xfrm>
      </p:grpSpPr>
      <p:sp>
        <p:nvSpPr>
          <p:cNvPr id="164" name="Google Shape;164;p10"/>
          <p:cNvSpPr txBox="1">
            <a:spLocks noGrp="1"/>
          </p:cNvSpPr>
          <p:nvPr>
            <p:ph type="title"/>
          </p:nvPr>
        </p:nvSpPr>
        <p:spPr>
          <a:xfrm>
            <a:off x="0" y="437222"/>
            <a:ext cx="9613800" cy="1080900"/>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3200"/>
              <a:buFont typeface="Gill Sans"/>
              <a:buNone/>
            </a:pPr>
            <a:r>
              <a:rPr lang="en-US">
                <a:solidFill>
                  <a:srgbClr val="586F7C"/>
                </a:solidFill>
                <a:latin typeface="Open Sans"/>
                <a:ea typeface="Open Sans"/>
                <a:cs typeface="Open Sans"/>
                <a:sym typeface="Open Sans"/>
              </a:rPr>
              <a:t>Acceso Abierto dorado</a:t>
            </a:r>
            <a:endParaRPr>
              <a:solidFill>
                <a:srgbClr val="586F7C"/>
              </a:solidFill>
              <a:latin typeface="Open Sans"/>
              <a:ea typeface="Open Sans"/>
              <a:cs typeface="Open Sans"/>
              <a:sym typeface="Open Sans"/>
            </a:endParaRPr>
          </a:p>
        </p:txBody>
      </p:sp>
      <p:sp>
        <p:nvSpPr>
          <p:cNvPr id="165" name="Google Shape;165;p10"/>
          <p:cNvSpPr txBox="1">
            <a:spLocks noGrp="1"/>
          </p:cNvSpPr>
          <p:nvPr>
            <p:ph type="body" idx="1"/>
          </p:nvPr>
        </p:nvSpPr>
        <p:spPr>
          <a:xfrm>
            <a:off x="864300" y="1919550"/>
            <a:ext cx="9861300" cy="4512600"/>
          </a:xfrm>
          <a:prstGeom prst="rect">
            <a:avLst/>
          </a:prstGeom>
          <a:noFill/>
          <a:ln>
            <a:noFill/>
          </a:ln>
        </p:spPr>
        <p:txBody>
          <a:bodyPr spcFirstLastPara="1" wrap="square" lIns="91425" tIns="45700" rIns="91425" bIns="45700" anchor="t" anchorCtr="0">
            <a:normAutofit lnSpcReduction="10000"/>
          </a:bodyPr>
          <a:lstStyle/>
          <a:p>
            <a:pPr marL="457200" lvl="0" indent="-368300" algn="l" rtl="0">
              <a:lnSpc>
                <a:spcPct val="110000"/>
              </a:lnSpc>
              <a:spcBef>
                <a:spcPts val="0"/>
              </a:spcBef>
              <a:spcAft>
                <a:spcPts val="0"/>
              </a:spcAft>
              <a:buClr>
                <a:schemeClr val="dk1"/>
              </a:buClr>
              <a:buSzPts val="2200"/>
              <a:buFont typeface="Open Sans"/>
              <a:buChar char="●"/>
            </a:pPr>
            <a:r>
              <a:rPr lang="es-ES" sz="2200" dirty="0">
                <a:solidFill>
                  <a:schemeClr val="dk1"/>
                </a:solidFill>
                <a:latin typeface="Open Sans"/>
                <a:ea typeface="Open Sans"/>
                <a:cs typeface="Open Sans"/>
                <a:sym typeface="Open Sans"/>
              </a:rPr>
              <a:t>A diferencia del modelo de publicación tradicional, la ruta dorada permite que todos lean publicaciones científicas de forma gratuita.</a:t>
            </a:r>
          </a:p>
          <a:p>
            <a:pPr marL="457200" lvl="0" indent="-368300" algn="l" rtl="0">
              <a:lnSpc>
                <a:spcPct val="110000"/>
              </a:lnSpc>
              <a:spcBef>
                <a:spcPts val="0"/>
              </a:spcBef>
              <a:spcAft>
                <a:spcPts val="0"/>
              </a:spcAft>
              <a:buClr>
                <a:schemeClr val="dk1"/>
              </a:buClr>
              <a:buSzPts val="2200"/>
              <a:buFont typeface="Open Sans"/>
              <a:buChar char="●"/>
            </a:pPr>
            <a:r>
              <a:rPr lang="es-ES" sz="2200" dirty="0">
                <a:solidFill>
                  <a:schemeClr val="dk1"/>
                </a:solidFill>
                <a:latin typeface="Open Sans"/>
                <a:ea typeface="Open Sans"/>
                <a:cs typeface="Open Sans"/>
                <a:sym typeface="Open Sans"/>
              </a:rPr>
              <a:t>Los artículos de acceso abierto se pueden publicar en “revistas híbridas” o en revistas de acceso totalmente abierto.</a:t>
            </a:r>
          </a:p>
          <a:p>
            <a:pPr marL="457200" lvl="0" indent="-368300" algn="l" rtl="0">
              <a:lnSpc>
                <a:spcPct val="110000"/>
              </a:lnSpc>
              <a:spcBef>
                <a:spcPts val="0"/>
              </a:spcBef>
              <a:spcAft>
                <a:spcPts val="0"/>
              </a:spcAft>
              <a:buClr>
                <a:schemeClr val="dk1"/>
              </a:buClr>
              <a:buSzPts val="2200"/>
              <a:buFont typeface="Open Sans"/>
              <a:buChar char="●"/>
            </a:pPr>
            <a:r>
              <a:rPr lang="es-ES" sz="2200" dirty="0">
                <a:solidFill>
                  <a:schemeClr val="dk1"/>
                </a:solidFill>
                <a:latin typeface="Open Sans"/>
                <a:ea typeface="Open Sans"/>
                <a:cs typeface="Open Sans"/>
                <a:sym typeface="Open Sans"/>
              </a:rPr>
              <a:t> A los lectores no se les cobra por leer y no hay una tarifa de subscripción a la revista, en cambio, la institución financiadora paga el cargo por procesamiento de artículos (APC por sus siglas en inglés). </a:t>
            </a:r>
          </a:p>
          <a:p>
            <a:pPr marL="457200" lvl="0" indent="-368300" algn="l" rtl="0">
              <a:lnSpc>
                <a:spcPct val="110000"/>
              </a:lnSpc>
              <a:spcBef>
                <a:spcPts val="0"/>
              </a:spcBef>
              <a:spcAft>
                <a:spcPts val="0"/>
              </a:spcAft>
              <a:buClr>
                <a:schemeClr val="dk1"/>
              </a:buClr>
              <a:buSzPts val="2200"/>
              <a:buFont typeface="Open Sans"/>
              <a:buChar char="●"/>
            </a:pPr>
            <a:r>
              <a:rPr lang="es-ES" sz="2200" dirty="0">
                <a:solidFill>
                  <a:schemeClr val="dk1"/>
                </a:solidFill>
                <a:latin typeface="Open Sans"/>
                <a:ea typeface="Open Sans"/>
                <a:cs typeface="Open Sans"/>
                <a:sym typeface="Open Sans"/>
              </a:rPr>
              <a:t>También hay revistas con políticas que no requieren de APC o que las </a:t>
            </a:r>
            <a:r>
              <a:rPr lang="es-ES" sz="2200" dirty="0">
                <a:solidFill>
                  <a:schemeClr val="dk1"/>
                </a:solidFill>
                <a:latin typeface="Open Sans"/>
                <a:ea typeface="Open Sans"/>
                <a:cs typeface="Open Sans"/>
                <a:sym typeface="Open Sans"/>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6"/>
                  </a:ext>
                </a:extLst>
              </a:rPr>
              <a:t>exentan</a:t>
            </a:r>
            <a:r>
              <a:rPr lang="es-ES" sz="2200" dirty="0">
                <a:solidFill>
                  <a:schemeClr val="dk1"/>
                </a:solidFill>
                <a:latin typeface="Open Sans"/>
                <a:ea typeface="Open Sans"/>
                <a:cs typeface="Open Sans"/>
                <a:sym typeface="Open Sans"/>
              </a:rPr>
              <a:t>. </a:t>
            </a:r>
          </a:p>
          <a:p>
            <a:pPr marL="457200" lvl="0" indent="-368300" algn="l" rtl="0">
              <a:lnSpc>
                <a:spcPct val="110000"/>
              </a:lnSpc>
              <a:spcBef>
                <a:spcPts val="0"/>
              </a:spcBef>
              <a:spcAft>
                <a:spcPts val="0"/>
              </a:spcAft>
              <a:buClr>
                <a:schemeClr val="dk1"/>
              </a:buClr>
              <a:buSzPts val="2200"/>
              <a:buFont typeface="Open Sans"/>
              <a:buChar char="●"/>
            </a:pPr>
            <a:r>
              <a:rPr lang="es-ES" sz="2200" dirty="0">
                <a:solidFill>
                  <a:schemeClr val="dk1"/>
                </a:solidFill>
                <a:latin typeface="Open Sans"/>
                <a:ea typeface="Open Sans"/>
                <a:cs typeface="Open Sans"/>
                <a:sym typeface="Open Sans"/>
              </a:rPr>
              <a:t>La lista de revistas de acceso abierto está indizada por el Directorio de Revistas de Acceso Abierto (DOAJ por sus siglas en inglés) en </a:t>
            </a:r>
            <a:r>
              <a:rPr lang="es-ES" sz="2200" u="sng" dirty="0">
                <a:solidFill>
                  <a:schemeClr val="accent5"/>
                </a:solidFill>
                <a:latin typeface="Open Sans"/>
                <a:ea typeface="Open Sans"/>
                <a:cs typeface="Open Sans"/>
                <a:sym typeface="Open Sans"/>
                <a:hlinkClick r:id="rId3">
                  <a:extLst>
                    <a:ext uri="{A12FA001-AC4F-418D-AE19-62706E023703}">
                      <ahyp:hlinkClr xmlns:ahyp="http://schemas.microsoft.com/office/drawing/2018/hyperlinkcolor" val="tx"/>
                    </a:ext>
                  </a:extLst>
                </a:hlinkClick>
              </a:rPr>
              <a:t>https://doaj.org</a:t>
            </a:r>
            <a:r>
              <a:rPr lang="es-ES" sz="2200" dirty="0">
                <a:solidFill>
                  <a:schemeClr val="dk1"/>
                </a:solidFill>
                <a:latin typeface="Open Sans"/>
                <a:ea typeface="Open Sans"/>
                <a:cs typeface="Open Sans"/>
                <a:sym typeface="Open Sans"/>
              </a:rPr>
              <a:t> </a:t>
            </a:r>
          </a:p>
          <a:p>
            <a:pPr marL="457200" lvl="0" indent="0" algn="l" rtl="0">
              <a:lnSpc>
                <a:spcPct val="110000"/>
              </a:lnSpc>
              <a:spcBef>
                <a:spcPts val="0"/>
              </a:spcBef>
              <a:spcAft>
                <a:spcPts val="0"/>
              </a:spcAft>
              <a:buSzPts val="2400"/>
              <a:buNone/>
            </a:pPr>
            <a:endParaRPr lang="es-ES" sz="2200" dirty="0">
              <a:solidFill>
                <a:schemeClr val="dk1"/>
              </a:solidFill>
              <a:latin typeface="Open Sans"/>
              <a:ea typeface="Open Sans"/>
              <a:cs typeface="Open Sans"/>
              <a:sym typeface="Open Sans"/>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70"/>
        <p:cNvGrpSpPr/>
        <p:nvPr/>
      </p:nvGrpSpPr>
      <p:grpSpPr>
        <a:xfrm>
          <a:off x="0" y="0"/>
          <a:ext cx="0" cy="0"/>
          <a:chOff x="0" y="0"/>
          <a:chExt cx="0" cy="0"/>
        </a:xfrm>
      </p:grpSpPr>
      <p:sp>
        <p:nvSpPr>
          <p:cNvPr id="171" name="Google Shape;171;p15"/>
          <p:cNvSpPr txBox="1">
            <a:spLocks noGrp="1"/>
          </p:cNvSpPr>
          <p:nvPr>
            <p:ph type="title"/>
          </p:nvPr>
        </p:nvSpPr>
        <p:spPr>
          <a:xfrm>
            <a:off x="0" y="453113"/>
            <a:ext cx="8151223" cy="1080900"/>
          </a:xfrm>
          <a:prstGeom prst="rect">
            <a:avLst/>
          </a:prstGeom>
          <a:noFill/>
          <a:ln>
            <a:noFill/>
          </a:ln>
        </p:spPr>
        <p:txBody>
          <a:bodyPr spcFirstLastPara="1" wrap="square" lIns="91425" tIns="45700" rIns="91425" bIns="45700" anchor="t" anchorCtr="0">
            <a:normAutofit fontScale="90000"/>
          </a:bodyPr>
          <a:lstStyle/>
          <a:p>
            <a:pPr marL="0" lvl="0" indent="0" algn="l" rtl="0">
              <a:lnSpc>
                <a:spcPct val="90000"/>
              </a:lnSpc>
              <a:spcBef>
                <a:spcPts val="0"/>
              </a:spcBef>
              <a:spcAft>
                <a:spcPts val="0"/>
              </a:spcAft>
              <a:buClr>
                <a:schemeClr val="dk1"/>
              </a:buClr>
              <a:buSzPct val="77837"/>
              <a:buFont typeface="Gill Sans"/>
              <a:buNone/>
            </a:pPr>
            <a:r>
              <a:rPr lang="en-US">
                <a:solidFill>
                  <a:srgbClr val="586F7C"/>
                </a:solidFill>
                <a:latin typeface="Open Sans"/>
                <a:ea typeface="Open Sans"/>
                <a:cs typeface="Open Sans"/>
                <a:sym typeface="Open Sans"/>
              </a:rPr>
              <a:t>La ruta verde de Acceso Abierto: autoarchivo</a:t>
            </a:r>
            <a:endParaRPr>
              <a:solidFill>
                <a:srgbClr val="586F7C"/>
              </a:solidFill>
              <a:latin typeface="Open Sans"/>
              <a:ea typeface="Open Sans"/>
              <a:cs typeface="Open Sans"/>
              <a:sym typeface="Open Sans"/>
            </a:endParaRPr>
          </a:p>
        </p:txBody>
      </p:sp>
      <p:sp>
        <p:nvSpPr>
          <p:cNvPr id="172" name="Google Shape;172;p15"/>
          <p:cNvSpPr txBox="1">
            <a:spLocks noGrp="1"/>
          </p:cNvSpPr>
          <p:nvPr>
            <p:ph type="body" idx="1"/>
          </p:nvPr>
        </p:nvSpPr>
        <p:spPr>
          <a:xfrm>
            <a:off x="263352" y="1909868"/>
            <a:ext cx="11449272" cy="4831500"/>
          </a:xfrm>
          <a:prstGeom prst="rect">
            <a:avLst/>
          </a:prstGeom>
          <a:noFill/>
          <a:ln>
            <a:noFill/>
          </a:ln>
        </p:spPr>
        <p:txBody>
          <a:bodyPr spcFirstLastPara="1" wrap="square" lIns="91425" tIns="45700" rIns="91425" bIns="45700" anchor="t" anchorCtr="0">
            <a:normAutofit/>
          </a:bodyPr>
          <a:lstStyle/>
          <a:p>
            <a:pPr marL="457200" lvl="0" indent="-369570" algn="l" rtl="0">
              <a:lnSpc>
                <a:spcPct val="90000"/>
              </a:lnSpc>
              <a:spcBef>
                <a:spcPts val="0"/>
              </a:spcBef>
              <a:spcAft>
                <a:spcPts val="0"/>
              </a:spcAft>
              <a:buClr>
                <a:schemeClr val="dk1"/>
              </a:buClr>
              <a:buSzPts val="2220"/>
              <a:buFont typeface="Open Sans"/>
              <a:buChar char="●"/>
            </a:pPr>
            <a:r>
              <a:rPr lang="es-ES" sz="2220" dirty="0">
                <a:solidFill>
                  <a:srgbClr val="3F3F3F"/>
                </a:solidFill>
                <a:latin typeface="Open Sans"/>
                <a:ea typeface="Open Sans"/>
                <a:cs typeface="Open Sans"/>
                <a:sym typeface="Open Sans"/>
              </a:rPr>
              <a:t>Un repositorio es un archivo abierto en línea para recopilar, preservar y difundir copias digitales de la producción intelectual de una institución o de una disciplina específica, de conformidad con el protocolo la Iniciativa de Archivo Abierto (OAI, por su sigla en inglés).</a:t>
            </a:r>
          </a:p>
          <a:p>
            <a:pPr marL="457200" lvl="0" indent="-369570" algn="l" rtl="0">
              <a:lnSpc>
                <a:spcPct val="90000"/>
              </a:lnSpc>
              <a:spcBef>
                <a:spcPts val="0"/>
              </a:spcBef>
              <a:spcAft>
                <a:spcPts val="0"/>
              </a:spcAft>
              <a:buClr>
                <a:schemeClr val="dk1"/>
              </a:buClr>
              <a:buSzPts val="2220"/>
              <a:buFont typeface="Open Sans"/>
              <a:buChar char="●"/>
            </a:pPr>
            <a:r>
              <a:rPr lang="es-ES" sz="2220" dirty="0">
                <a:solidFill>
                  <a:srgbClr val="3F3F3F"/>
                </a:solidFill>
                <a:latin typeface="Open Sans"/>
                <a:ea typeface="Open Sans"/>
                <a:cs typeface="Open Sans"/>
                <a:sym typeface="Open Sans"/>
              </a:rPr>
              <a:t>Los repositorios son formas de la ruta verde de Acceso Abierto en las que los autores autoarchivan sus publicaciones en repositorios institucionales o temáticos como los dominios de </a:t>
            </a:r>
            <a:r>
              <a:rPr lang="es-ES" sz="2220" dirty="0" err="1">
                <a:solidFill>
                  <a:srgbClr val="3F3F3F"/>
                </a:solidFill>
                <a:latin typeface="Open Sans"/>
                <a:ea typeface="Open Sans"/>
                <a:cs typeface="Open Sans"/>
                <a:sym typeface="Open Sans"/>
              </a:rPr>
              <a:t>arXiv</a:t>
            </a:r>
            <a:r>
              <a:rPr lang="es-ES" sz="2220" dirty="0">
                <a:solidFill>
                  <a:srgbClr val="3F3F3F"/>
                </a:solidFill>
                <a:latin typeface="Open Sans"/>
                <a:ea typeface="Open Sans"/>
                <a:cs typeface="Open Sans"/>
                <a:sym typeface="Open Sans"/>
              </a:rPr>
              <a:t> o </a:t>
            </a:r>
            <a:r>
              <a:rPr lang="es-ES" sz="2220" dirty="0" err="1">
                <a:solidFill>
                  <a:srgbClr val="3F3F3F"/>
                </a:solidFill>
                <a:latin typeface="Open Sans"/>
                <a:ea typeface="Open Sans"/>
                <a:cs typeface="Open Sans"/>
                <a:sym typeface="Open Sans"/>
              </a:rPr>
              <a:t>PubMed</a:t>
            </a:r>
            <a:r>
              <a:rPr lang="es-ES" sz="2220" dirty="0">
                <a:solidFill>
                  <a:srgbClr val="3F3F3F"/>
                </a:solidFill>
                <a:latin typeface="Open Sans"/>
                <a:ea typeface="Open Sans"/>
                <a:cs typeface="Open Sans"/>
                <a:sym typeface="Open Sans"/>
              </a:rPr>
              <a:t> Central.</a:t>
            </a:r>
          </a:p>
          <a:p>
            <a:pPr marL="457200" lvl="0" indent="-369570" algn="l" rtl="0">
              <a:lnSpc>
                <a:spcPct val="90000"/>
              </a:lnSpc>
              <a:spcBef>
                <a:spcPts val="0"/>
              </a:spcBef>
              <a:spcAft>
                <a:spcPts val="0"/>
              </a:spcAft>
              <a:buClr>
                <a:schemeClr val="dk1"/>
              </a:buClr>
              <a:buSzPts val="2220"/>
              <a:buFont typeface="Open Sans"/>
              <a:buChar char="●"/>
            </a:pPr>
            <a:r>
              <a:rPr lang="es-ES" sz="2220" dirty="0">
                <a:solidFill>
                  <a:srgbClr val="3F3F3F"/>
                </a:solidFill>
                <a:latin typeface="Open Sans"/>
                <a:ea typeface="Open Sans"/>
                <a:cs typeface="Open Sans"/>
                <a:sym typeface="Open Sans"/>
              </a:rPr>
              <a:t>Los autores pueden depositar artículos que hayan sido publicados por una editorial tradicional pero no en una revista de Acceso Abierto. Esto solo está permitido si los autores tienen derecho a distribuir su trabajo electrónicamente.</a:t>
            </a:r>
          </a:p>
          <a:p>
            <a:pPr marL="457200" lvl="0" indent="-369570" algn="l" rtl="0">
              <a:lnSpc>
                <a:spcPct val="90000"/>
              </a:lnSpc>
              <a:spcBef>
                <a:spcPts val="0"/>
              </a:spcBef>
              <a:spcAft>
                <a:spcPts val="0"/>
              </a:spcAft>
              <a:buClr>
                <a:schemeClr val="dk1"/>
              </a:buClr>
              <a:buSzPts val="2220"/>
              <a:buFont typeface="Open Sans"/>
              <a:buChar char="●"/>
            </a:pPr>
            <a:r>
              <a:rPr lang="es-ES" sz="2220" dirty="0">
                <a:solidFill>
                  <a:srgbClr val="3F3F3F"/>
                </a:solidFill>
                <a:latin typeface="Open Sans"/>
                <a:ea typeface="Open Sans"/>
                <a:cs typeface="Open Sans"/>
                <a:sym typeface="Open Sans"/>
              </a:rPr>
              <a:t>La lista de repositorios de acceso abierto que hay son:</a:t>
            </a:r>
          </a:p>
          <a:p>
            <a:pPr marL="914400" lvl="1" indent="-369569" algn="l" rtl="0">
              <a:lnSpc>
                <a:spcPct val="90000"/>
              </a:lnSpc>
              <a:spcBef>
                <a:spcPts val="0"/>
              </a:spcBef>
              <a:spcAft>
                <a:spcPts val="0"/>
              </a:spcAft>
              <a:buClr>
                <a:schemeClr val="dk1"/>
              </a:buClr>
              <a:buSzPts val="2220"/>
              <a:buFont typeface="Open Sans"/>
              <a:buChar char="○"/>
            </a:pPr>
            <a:r>
              <a:rPr lang="es-ES" sz="2220" dirty="0">
                <a:solidFill>
                  <a:srgbClr val="3F3F3F"/>
                </a:solidFill>
                <a:latin typeface="Open Sans"/>
                <a:ea typeface="Open Sans"/>
                <a:cs typeface="Open Sans"/>
                <a:sym typeface="Open Sans"/>
              </a:rPr>
              <a:t>Para repositorios de literatura- </a:t>
            </a:r>
            <a:r>
              <a:rPr lang="es-ES" sz="2220" u="sng" dirty="0">
                <a:solidFill>
                  <a:schemeClr val="hlink"/>
                </a:solidFill>
                <a:latin typeface="Open Sans"/>
                <a:ea typeface="Open Sans"/>
                <a:cs typeface="Open Sans"/>
                <a:sym typeface="Open Sans"/>
                <a:hlinkClick r:id="rId3"/>
              </a:rPr>
              <a:t>Directorio de repositorios de acceso abierto</a:t>
            </a:r>
            <a:r>
              <a:rPr lang="es-ES" sz="2220" dirty="0">
                <a:solidFill>
                  <a:srgbClr val="3F3F3F"/>
                </a:solidFill>
                <a:latin typeface="Open Sans"/>
                <a:ea typeface="Open Sans"/>
                <a:cs typeface="Open Sans"/>
                <a:sym typeface="Open Sans"/>
              </a:rPr>
              <a:t> </a:t>
            </a:r>
          </a:p>
          <a:p>
            <a:pPr marL="914400" lvl="1" indent="-369569" algn="l" rtl="0">
              <a:lnSpc>
                <a:spcPct val="90000"/>
              </a:lnSpc>
              <a:spcBef>
                <a:spcPts val="0"/>
              </a:spcBef>
              <a:spcAft>
                <a:spcPts val="0"/>
              </a:spcAft>
              <a:buClr>
                <a:schemeClr val="dk1"/>
              </a:buClr>
              <a:buSzPts val="2220"/>
              <a:buFont typeface="Open Sans"/>
              <a:buChar char="○"/>
            </a:pPr>
            <a:r>
              <a:rPr lang="es-ES" sz="2220" dirty="0">
                <a:solidFill>
                  <a:srgbClr val="3F3F3F"/>
                </a:solidFill>
                <a:latin typeface="Open Sans"/>
                <a:ea typeface="Open Sans"/>
                <a:cs typeface="Open Sans"/>
                <a:sym typeface="Open Sans"/>
              </a:rPr>
              <a:t>Para repositorios de datos - </a:t>
            </a:r>
            <a:r>
              <a:rPr lang="es-ES" sz="2220" u="sng" dirty="0">
                <a:solidFill>
                  <a:schemeClr val="hlink"/>
                </a:solidFill>
                <a:latin typeface="Open Sans"/>
                <a:ea typeface="Open Sans"/>
                <a:cs typeface="Open Sans"/>
                <a:sym typeface="Open Sans"/>
                <a:hlinkClick r:id="rId4"/>
              </a:rPr>
              <a:t>Registro de Repositorios de Datos de Investigación</a:t>
            </a:r>
            <a:r>
              <a:rPr lang="es-ES" sz="2220" dirty="0">
                <a:solidFill>
                  <a:srgbClr val="3F3F3F"/>
                </a:solidFill>
                <a:latin typeface="Open Sans"/>
                <a:ea typeface="Open Sans"/>
                <a:cs typeface="Open Sans"/>
                <a:sym typeface="Open Sans"/>
              </a:rPr>
              <a:t> </a:t>
            </a:r>
            <a:r>
              <a:rPr lang="es-ES" sz="2220" dirty="0">
                <a:solidFill>
                  <a:schemeClr val="accent5"/>
                </a:solidFill>
                <a:latin typeface="Open Sans"/>
                <a:ea typeface="Open Sans"/>
                <a:cs typeface="Open Sans"/>
                <a:sym typeface="Open Sans"/>
              </a:rPr>
              <a:t> </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77"/>
        <p:cNvGrpSpPr/>
        <p:nvPr/>
      </p:nvGrpSpPr>
      <p:grpSpPr>
        <a:xfrm>
          <a:off x="0" y="0"/>
          <a:ext cx="0" cy="0"/>
          <a:chOff x="0" y="0"/>
          <a:chExt cx="0" cy="0"/>
        </a:xfrm>
      </p:grpSpPr>
      <p:sp>
        <p:nvSpPr>
          <p:cNvPr id="178" name="Google Shape;178;p16"/>
          <p:cNvSpPr txBox="1">
            <a:spLocks noGrp="1"/>
          </p:cNvSpPr>
          <p:nvPr>
            <p:ph type="title"/>
          </p:nvPr>
        </p:nvSpPr>
        <p:spPr>
          <a:xfrm>
            <a:off x="0" y="439761"/>
            <a:ext cx="7994469" cy="1080900"/>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3200"/>
              <a:buFont typeface="Trebuchet MS"/>
              <a:buNone/>
            </a:pPr>
            <a:r>
              <a:rPr lang="en-US" sz="3400">
                <a:solidFill>
                  <a:srgbClr val="586F7C"/>
                </a:solidFill>
                <a:latin typeface="Open Sans"/>
                <a:ea typeface="Open Sans"/>
                <a:cs typeface="Open Sans"/>
                <a:sym typeface="Open Sans"/>
              </a:rPr>
              <a:t>Políticas editoriales sobre el autoarchivo</a:t>
            </a:r>
            <a:endParaRPr sz="3400">
              <a:solidFill>
                <a:srgbClr val="586F7C"/>
              </a:solidFill>
              <a:latin typeface="Open Sans"/>
              <a:ea typeface="Open Sans"/>
              <a:cs typeface="Open Sans"/>
              <a:sym typeface="Open Sans"/>
            </a:endParaRPr>
          </a:p>
        </p:txBody>
      </p:sp>
      <p:sp>
        <p:nvSpPr>
          <p:cNvPr id="179" name="Google Shape;179;p16"/>
          <p:cNvSpPr txBox="1">
            <a:spLocks noGrp="1"/>
          </p:cNvSpPr>
          <p:nvPr>
            <p:ph type="body" idx="1"/>
          </p:nvPr>
        </p:nvSpPr>
        <p:spPr>
          <a:xfrm>
            <a:off x="413024" y="1914850"/>
            <a:ext cx="10976400" cy="4095900"/>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1000"/>
              </a:spcBef>
              <a:spcAft>
                <a:spcPts val="0"/>
              </a:spcAft>
              <a:buSzPts val="2400"/>
              <a:buNone/>
            </a:pPr>
            <a:r>
              <a:rPr lang="es-ES" sz="2220" dirty="0">
                <a:solidFill>
                  <a:srgbClr val="3F3F3F"/>
                </a:solidFill>
                <a:latin typeface="Open Sans"/>
                <a:ea typeface="Open Sans"/>
                <a:cs typeface="Open Sans"/>
                <a:sym typeface="Open Sans"/>
              </a:rPr>
              <a:t>El sitio web de autoarchivo y políticas de derechos de autor SHERPA/ROMEO proporciona una lista de políticas editoriales y revistas que define las condiciones de autoarchivo.</a:t>
            </a:r>
          </a:p>
          <a:p>
            <a:pPr marL="457200" lvl="0" indent="-369570" algn="l" rtl="0">
              <a:lnSpc>
                <a:spcPct val="90000"/>
              </a:lnSpc>
              <a:spcBef>
                <a:spcPts val="1000"/>
              </a:spcBef>
              <a:spcAft>
                <a:spcPts val="0"/>
              </a:spcAft>
              <a:buClr>
                <a:srgbClr val="3F3F3F"/>
              </a:buClr>
              <a:buSzPts val="2220"/>
              <a:buFont typeface="Open Sans"/>
              <a:buChar char="❖"/>
            </a:pPr>
            <a:r>
              <a:rPr lang="es-ES" sz="2220" dirty="0">
                <a:solidFill>
                  <a:srgbClr val="3F3F3F"/>
                </a:solidFill>
                <a:latin typeface="Open Sans"/>
                <a:ea typeface="Open Sans"/>
                <a:cs typeface="Open Sans"/>
                <a:sym typeface="Open Sans"/>
              </a:rPr>
              <a:t>Es importante saber qué versión se permite depositar</a:t>
            </a:r>
          </a:p>
          <a:p>
            <a:pPr marL="457200" lvl="0" indent="-457200" algn="l" rtl="0">
              <a:lnSpc>
                <a:spcPct val="90000"/>
              </a:lnSpc>
              <a:spcBef>
                <a:spcPts val="1000"/>
              </a:spcBef>
              <a:spcAft>
                <a:spcPts val="0"/>
              </a:spcAft>
              <a:buClr>
                <a:schemeClr val="dk2"/>
              </a:buClr>
              <a:buSzPts val="2000"/>
              <a:buFont typeface="Open Sans"/>
              <a:buAutoNum type="alphaLcParenR"/>
            </a:pPr>
            <a:r>
              <a:rPr lang="es-ES" sz="2220" dirty="0">
                <a:solidFill>
                  <a:srgbClr val="3F3F3F"/>
                </a:solidFill>
                <a:latin typeface="Open Sans"/>
                <a:ea typeface="Open Sans"/>
                <a:cs typeface="Open Sans"/>
                <a:sym typeface="Open Sans"/>
              </a:rPr>
              <a:t>La pre-impresión es la versión del artículo antes de la revisión por pares.</a:t>
            </a:r>
          </a:p>
          <a:p>
            <a:pPr marL="457200" lvl="0" indent="-457200" algn="l" rtl="0">
              <a:lnSpc>
                <a:spcPct val="90000"/>
              </a:lnSpc>
              <a:spcBef>
                <a:spcPts val="1000"/>
              </a:spcBef>
              <a:spcAft>
                <a:spcPts val="0"/>
              </a:spcAft>
              <a:buClr>
                <a:schemeClr val="dk2"/>
              </a:buClr>
              <a:buSzPts val="2000"/>
              <a:buFont typeface="Open Sans"/>
              <a:buAutoNum type="alphaLcParenR"/>
            </a:pPr>
            <a:r>
              <a:rPr lang="es-ES" sz="2220" dirty="0">
                <a:solidFill>
                  <a:srgbClr val="3F3F3F"/>
                </a:solidFill>
                <a:latin typeface="Open Sans"/>
                <a:ea typeface="Open Sans"/>
                <a:cs typeface="Open Sans"/>
                <a:sym typeface="Open Sans"/>
              </a:rPr>
              <a:t>La post-impresión es la versión del documento después de la revisión por pares, con las revisiones realizadas.</a:t>
            </a:r>
          </a:p>
          <a:p>
            <a:pPr marL="457200" lvl="0" indent="-457200" algn="l" rtl="0">
              <a:lnSpc>
                <a:spcPct val="90000"/>
              </a:lnSpc>
              <a:spcBef>
                <a:spcPts val="1000"/>
              </a:spcBef>
              <a:spcAft>
                <a:spcPts val="0"/>
              </a:spcAft>
              <a:buClr>
                <a:schemeClr val="dk2"/>
              </a:buClr>
              <a:buSzPts val="2000"/>
              <a:buFont typeface="Open Sans"/>
              <a:buAutoNum type="alphaLcParenR"/>
            </a:pPr>
            <a:r>
              <a:rPr lang="es-ES" sz="2220" dirty="0">
                <a:solidFill>
                  <a:srgbClr val="3F3F3F"/>
                </a:solidFill>
                <a:latin typeface="Open Sans"/>
                <a:ea typeface="Open Sans"/>
                <a:cs typeface="Open Sans"/>
                <a:sym typeface="Open Sans"/>
              </a:rPr>
              <a:t>La copia del autor es su texto mecanografiado de la versión final del artículo revisada por pares.</a:t>
            </a:r>
          </a:p>
          <a:p>
            <a:pPr marL="457200" lvl="0" indent="-457200" algn="l" rtl="0">
              <a:lnSpc>
                <a:spcPct val="90000"/>
              </a:lnSpc>
              <a:spcBef>
                <a:spcPts val="1000"/>
              </a:spcBef>
              <a:spcAft>
                <a:spcPts val="0"/>
              </a:spcAft>
              <a:buClr>
                <a:schemeClr val="dk2"/>
              </a:buClr>
              <a:buSzPts val="2000"/>
              <a:buFont typeface="Open Sans"/>
              <a:buAutoNum type="alphaLcParenR"/>
            </a:pPr>
            <a:r>
              <a:rPr lang="es-ES" sz="2220" dirty="0">
                <a:solidFill>
                  <a:srgbClr val="3F3F3F"/>
                </a:solidFill>
                <a:latin typeface="Open Sans"/>
                <a:ea typeface="Open Sans"/>
                <a:cs typeface="Open Sans"/>
                <a:sym typeface="Open Sans"/>
              </a:rPr>
              <a:t>La versión </a:t>
            </a:r>
            <a:r>
              <a:rPr lang="es-ES" sz="2220" dirty="0">
                <a:solidFill>
                  <a:srgbClr val="3F3F3F"/>
                </a:solidFill>
                <a:latin typeface="Open Sans"/>
                <a:ea typeface="Open Sans"/>
                <a:cs typeface="Open Sans"/>
                <a:sym typeface="Open Sans"/>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7"/>
                  </a:ext>
                </a:extLst>
              </a:rPr>
              <a:t>de la editor</a:t>
            </a:r>
            <a:r>
              <a:rPr lang="es-ES" sz="2220" dirty="0">
                <a:solidFill>
                  <a:srgbClr val="3F3F3F"/>
                </a:solidFill>
                <a:latin typeface="Open Sans"/>
                <a:ea typeface="Open Sans"/>
                <a:cs typeface="Open Sans"/>
                <a:sym typeface="Open Sans"/>
              </a:rPr>
              <a:t>ial es el archivo PDF generado por la editorial.</a:t>
            </a:r>
          </a:p>
        </p:txBody>
      </p:sp>
      <p:pic>
        <p:nvPicPr>
          <p:cNvPr id="180" name="Google Shape;180;p16"/>
          <p:cNvPicPr preferRelativeResize="0"/>
          <p:nvPr/>
        </p:nvPicPr>
        <p:blipFill rotWithShape="1">
          <a:blip r:embed="rId3">
            <a:alphaModFix/>
          </a:blip>
          <a:srcRect/>
          <a:stretch/>
        </p:blipFill>
        <p:spPr>
          <a:xfrm>
            <a:off x="5152999" y="5836833"/>
            <a:ext cx="3372726" cy="759525"/>
          </a:xfrm>
          <a:prstGeom prst="rect">
            <a:avLst/>
          </a:prstGeom>
          <a:noFill/>
          <a:ln>
            <a:noFill/>
          </a:ln>
        </p:spPr>
      </p:pic>
      <p:sp>
        <p:nvSpPr>
          <p:cNvPr id="181" name="Google Shape;181;p16"/>
          <p:cNvSpPr txBox="1"/>
          <p:nvPr/>
        </p:nvSpPr>
        <p:spPr>
          <a:xfrm>
            <a:off x="8729645" y="6076646"/>
            <a:ext cx="2980573" cy="279909"/>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200"/>
              <a:buFont typeface="Arial"/>
              <a:buNone/>
            </a:pPr>
            <a:r>
              <a:rPr lang="en-US" sz="1200" b="0" i="0" u="none" strike="noStrike" cap="none">
                <a:solidFill>
                  <a:srgbClr val="000000"/>
                </a:solidFill>
                <a:latin typeface="Arial"/>
                <a:ea typeface="Arial"/>
                <a:cs typeface="Arial"/>
                <a:sym typeface="Arial"/>
              </a:rPr>
              <a:t>Fuente:  </a:t>
            </a:r>
            <a:r>
              <a:rPr lang="en-US" sz="1200" b="0" i="0" u="sng" strike="noStrike" cap="none">
                <a:solidFill>
                  <a:srgbClr val="000000"/>
                </a:solidFill>
                <a:latin typeface="Arial"/>
                <a:ea typeface="Arial"/>
                <a:cs typeface="Arial"/>
                <a:sym typeface="Arial"/>
                <a:hlinkClick r:id="rId4">
                  <a:extLst>
                    <a:ext uri="{A12FA001-AC4F-418D-AE19-62706E023703}">
                      <ahyp:hlinkClr xmlns:ahyp="http://schemas.microsoft.com/office/drawing/2018/hyperlinkcolor" val="tx"/>
                    </a:ext>
                  </a:extLst>
                </a:hlinkClick>
              </a:rPr>
              <a:t>http://sherpa.ac.uk/romeo</a:t>
            </a:r>
            <a:r>
              <a:rPr lang="en-US" sz="1200" b="0" i="0" u="none" strike="noStrike" cap="none">
                <a:solidFill>
                  <a:srgbClr val="000000"/>
                </a:solidFill>
                <a:latin typeface="Arial"/>
                <a:ea typeface="Arial"/>
                <a:cs typeface="Arial"/>
                <a:sym typeface="Arial"/>
              </a:rPr>
              <a:t> Consultado el  24 de enero de 2022</a:t>
            </a:r>
            <a:endParaRPr sz="1200" b="0" i="0" u="none" strike="noStrike" cap="none">
              <a:solidFill>
                <a:srgbClr val="000000"/>
              </a:solidFill>
              <a:latin typeface="Arial"/>
              <a:ea typeface="Arial"/>
              <a:cs typeface="Arial"/>
              <a:sym typeface="Arial"/>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86"/>
        <p:cNvGrpSpPr/>
        <p:nvPr/>
      </p:nvGrpSpPr>
      <p:grpSpPr>
        <a:xfrm>
          <a:off x="0" y="0"/>
          <a:ext cx="0" cy="0"/>
          <a:chOff x="0" y="0"/>
          <a:chExt cx="0" cy="0"/>
        </a:xfrm>
      </p:grpSpPr>
      <p:sp>
        <p:nvSpPr>
          <p:cNvPr id="187" name="Google Shape;187;p13"/>
          <p:cNvSpPr txBox="1">
            <a:spLocks noGrp="1"/>
          </p:cNvSpPr>
          <p:nvPr>
            <p:ph type="title"/>
          </p:nvPr>
        </p:nvSpPr>
        <p:spPr>
          <a:xfrm>
            <a:off x="0" y="152875"/>
            <a:ext cx="8027100" cy="1365300"/>
          </a:xfrm>
          <a:prstGeom prst="rect">
            <a:avLst/>
          </a:prstGeom>
          <a:noFill/>
          <a:ln>
            <a:noFill/>
          </a:ln>
        </p:spPr>
        <p:txBody>
          <a:bodyPr spcFirstLastPara="1" wrap="square" lIns="91425" tIns="45700" rIns="91425" bIns="45700" anchor="t" anchorCtr="0">
            <a:normAutofit fontScale="90000"/>
          </a:bodyPr>
          <a:lstStyle/>
          <a:p>
            <a:pPr marL="0" lvl="0" indent="0" algn="l" rtl="0">
              <a:lnSpc>
                <a:spcPct val="90000"/>
              </a:lnSpc>
              <a:spcBef>
                <a:spcPts val="0"/>
              </a:spcBef>
              <a:spcAft>
                <a:spcPts val="0"/>
              </a:spcAft>
              <a:buClr>
                <a:schemeClr val="dk1"/>
              </a:buClr>
              <a:buSzPct val="96356"/>
              <a:buFont typeface="Trebuchet MS"/>
              <a:buNone/>
            </a:pPr>
            <a:r>
              <a:rPr lang="en-US" sz="3690">
                <a:solidFill>
                  <a:srgbClr val="586F7C"/>
                </a:solidFill>
                <a:latin typeface="Open Sans"/>
                <a:ea typeface="Open Sans"/>
                <a:cs typeface="Open Sans"/>
                <a:sym typeface="Open Sans"/>
              </a:rPr>
              <a:t>Editoriales depredadoras:</a:t>
            </a:r>
            <a:endParaRPr sz="3690">
              <a:solidFill>
                <a:srgbClr val="586F7C"/>
              </a:solidFill>
              <a:latin typeface="Open Sans"/>
              <a:ea typeface="Open Sans"/>
              <a:cs typeface="Open Sans"/>
              <a:sym typeface="Open Sans"/>
            </a:endParaRPr>
          </a:p>
          <a:p>
            <a:pPr marL="0" lvl="0" indent="0" algn="l" rtl="0">
              <a:lnSpc>
                <a:spcPct val="90000"/>
              </a:lnSpc>
              <a:spcBef>
                <a:spcPts val="0"/>
              </a:spcBef>
              <a:spcAft>
                <a:spcPts val="0"/>
              </a:spcAft>
              <a:buClr>
                <a:schemeClr val="dk1"/>
              </a:buClr>
              <a:buSzPct val="106772"/>
              <a:buFont typeface="Trebuchet MS"/>
              <a:buNone/>
            </a:pPr>
            <a:r>
              <a:rPr lang="en-US" sz="3330">
                <a:solidFill>
                  <a:srgbClr val="586F7C"/>
                </a:solidFill>
                <a:latin typeface="Open Sans"/>
                <a:ea typeface="Open Sans"/>
                <a:cs typeface="Open Sans"/>
                <a:sym typeface="Open Sans"/>
              </a:rPr>
              <a:t>identificación de entornos de publicación confiables</a:t>
            </a:r>
            <a:endParaRPr sz="3330">
              <a:solidFill>
                <a:srgbClr val="586F7C"/>
              </a:solidFill>
              <a:latin typeface="Open Sans"/>
              <a:ea typeface="Open Sans"/>
              <a:cs typeface="Open Sans"/>
              <a:sym typeface="Open Sans"/>
            </a:endParaRPr>
          </a:p>
        </p:txBody>
      </p:sp>
      <p:sp>
        <p:nvSpPr>
          <p:cNvPr id="188" name="Google Shape;188;p13"/>
          <p:cNvSpPr txBox="1">
            <a:spLocks noGrp="1"/>
          </p:cNvSpPr>
          <p:nvPr>
            <p:ph type="body" idx="1"/>
          </p:nvPr>
        </p:nvSpPr>
        <p:spPr>
          <a:xfrm>
            <a:off x="619625" y="1972725"/>
            <a:ext cx="10704900" cy="4273200"/>
          </a:xfrm>
          <a:prstGeom prst="rect">
            <a:avLst/>
          </a:prstGeom>
          <a:noFill/>
          <a:ln>
            <a:noFill/>
          </a:ln>
        </p:spPr>
        <p:txBody>
          <a:bodyPr spcFirstLastPara="1" wrap="square" lIns="91425" tIns="45700" rIns="91425" bIns="45700" anchor="t" anchorCtr="0">
            <a:normAutofit lnSpcReduction="10000"/>
          </a:bodyPr>
          <a:lstStyle/>
          <a:p>
            <a:pPr marL="228600" lvl="0" indent="-228600" algn="l" rtl="0">
              <a:lnSpc>
                <a:spcPct val="100000"/>
              </a:lnSpc>
              <a:spcBef>
                <a:spcPts val="1000"/>
              </a:spcBef>
              <a:spcAft>
                <a:spcPts val="0"/>
              </a:spcAft>
              <a:buClr>
                <a:srgbClr val="891631"/>
              </a:buClr>
              <a:buSzPts val="2000"/>
              <a:buFont typeface="Open Sans"/>
              <a:buChar char="•"/>
            </a:pPr>
            <a:r>
              <a:rPr lang="es-ES" sz="2220" dirty="0">
                <a:solidFill>
                  <a:srgbClr val="3F3F3F"/>
                </a:solidFill>
                <a:latin typeface="Open Sans"/>
                <a:ea typeface="Open Sans"/>
                <a:cs typeface="Open Sans"/>
                <a:sym typeface="Open Sans"/>
              </a:rPr>
              <a:t>Las revistas de Acceso Abierto deben seguir las mejores prácticas para la revisión científica por pares de todos los artículos enviados.</a:t>
            </a:r>
          </a:p>
          <a:p>
            <a:pPr marL="228600" lvl="0" indent="-228600" algn="l" rtl="0">
              <a:lnSpc>
                <a:spcPct val="100000"/>
              </a:lnSpc>
              <a:spcBef>
                <a:spcPts val="1000"/>
              </a:spcBef>
              <a:spcAft>
                <a:spcPts val="0"/>
              </a:spcAft>
              <a:buClr>
                <a:srgbClr val="891631"/>
              </a:buClr>
              <a:buSzPts val="2000"/>
              <a:buFont typeface="Open Sans"/>
              <a:buChar char="•"/>
            </a:pPr>
            <a:r>
              <a:rPr lang="es-ES" sz="2220" dirty="0">
                <a:solidFill>
                  <a:srgbClr val="3F3F3F"/>
                </a:solidFill>
                <a:latin typeface="Open Sans"/>
                <a:ea typeface="Open Sans"/>
                <a:cs typeface="Open Sans"/>
                <a:sym typeface="Open Sans"/>
              </a:rPr>
              <a:t>Existe la idea errónea de que debido a que las revistas de Acceso Abierto cobran APC, por lo tanto, son necesariamente de mala calidad, "depredadoras" y no revisadas por pares.</a:t>
            </a:r>
          </a:p>
          <a:p>
            <a:pPr marL="228600" lvl="0" indent="-228600" algn="l" rtl="0">
              <a:lnSpc>
                <a:spcPct val="100000"/>
              </a:lnSpc>
              <a:spcBef>
                <a:spcPts val="1000"/>
              </a:spcBef>
              <a:spcAft>
                <a:spcPts val="0"/>
              </a:spcAft>
              <a:buClr>
                <a:srgbClr val="891631"/>
              </a:buClr>
              <a:buSzPts val="2000"/>
              <a:buFont typeface="Open Sans"/>
              <a:buChar char="•"/>
            </a:pPr>
            <a:r>
              <a:rPr lang="es-ES" sz="2220" dirty="0">
                <a:solidFill>
                  <a:srgbClr val="3F3F3F"/>
                </a:solidFill>
                <a:latin typeface="Open Sans"/>
                <a:ea typeface="Open Sans"/>
                <a:cs typeface="Open Sans"/>
                <a:sym typeface="Open Sans"/>
              </a:rPr>
              <a:t>Los autores deben verificar cuidadosamente la calidad tanto de las revistas por subscripción tradicionales como las revistas de editoriales de Acceso Abierto.</a:t>
            </a:r>
          </a:p>
          <a:p>
            <a:pPr marL="228600" lvl="0" indent="-228600" algn="l" rtl="0">
              <a:lnSpc>
                <a:spcPct val="100000"/>
              </a:lnSpc>
              <a:spcBef>
                <a:spcPts val="1000"/>
              </a:spcBef>
              <a:spcAft>
                <a:spcPts val="0"/>
              </a:spcAft>
              <a:buClr>
                <a:srgbClr val="891631"/>
              </a:buClr>
              <a:buSzPts val="2000"/>
              <a:buFont typeface="Open Sans"/>
              <a:buChar char="•"/>
            </a:pPr>
            <a:r>
              <a:rPr lang="es-ES" sz="2220" dirty="0">
                <a:solidFill>
                  <a:srgbClr val="3F3F3F"/>
                </a:solidFill>
                <a:latin typeface="Open Sans"/>
                <a:ea typeface="Open Sans"/>
                <a:cs typeface="Open Sans"/>
                <a:sym typeface="Open Sans"/>
              </a:rPr>
              <a:t>Hay guías y listas de verificación disponibles para ayudar a los autores a seleccionar la revista y la editorial adecuadas para publicar los resultados de su investigación. Revisar este ejemplo de la </a:t>
            </a:r>
            <a:r>
              <a:rPr lang="es-ES" sz="2220" u="sng" dirty="0">
                <a:solidFill>
                  <a:schemeClr val="hlink"/>
                </a:solidFill>
                <a:latin typeface="Open Sans"/>
                <a:ea typeface="Open Sans"/>
                <a:cs typeface="Open Sans"/>
                <a:sym typeface="Open Sans"/>
                <a:hlinkClick r:id="rId3"/>
              </a:rPr>
              <a:t>Biblioteca de Salud de </a:t>
            </a:r>
            <a:r>
              <a:rPr lang="es-ES" sz="2220" u="sng" dirty="0" err="1">
                <a:solidFill>
                  <a:schemeClr val="hlink"/>
                </a:solidFill>
                <a:latin typeface="Open Sans"/>
                <a:ea typeface="Open Sans"/>
                <a:cs typeface="Open Sans"/>
                <a:sym typeface="Open Sans"/>
                <a:hlinkClick r:id="rId3"/>
              </a:rPr>
              <a:t>Himmefalb</a:t>
            </a:r>
            <a:r>
              <a:rPr lang="es-ES" sz="1800" u="sng" dirty="0">
                <a:solidFill>
                  <a:schemeClr val="accent5"/>
                </a:solidFill>
                <a:latin typeface="Open Sans"/>
                <a:ea typeface="Open Sans"/>
                <a:cs typeface="Open Sans"/>
                <a:sym typeface="Open Sans"/>
              </a:rPr>
              <a:t> </a:t>
            </a:r>
            <a:endParaRPr lang="es-ES" sz="2220" dirty="0">
              <a:solidFill>
                <a:schemeClr val="accent5"/>
              </a:solidFill>
              <a:latin typeface="Open Sans"/>
              <a:ea typeface="Open Sans"/>
              <a:cs typeface="Open Sans"/>
              <a:sym typeface="Open Sans"/>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93"/>
        <p:cNvGrpSpPr/>
        <p:nvPr/>
      </p:nvGrpSpPr>
      <p:grpSpPr>
        <a:xfrm>
          <a:off x="0" y="0"/>
          <a:ext cx="0" cy="0"/>
          <a:chOff x="0" y="0"/>
          <a:chExt cx="0" cy="0"/>
        </a:xfrm>
      </p:grpSpPr>
      <p:sp>
        <p:nvSpPr>
          <p:cNvPr id="194" name="Google Shape;194;p14"/>
          <p:cNvSpPr txBox="1">
            <a:spLocks noGrp="1"/>
          </p:cNvSpPr>
          <p:nvPr>
            <p:ph type="title"/>
          </p:nvPr>
        </p:nvSpPr>
        <p:spPr>
          <a:xfrm>
            <a:off x="0" y="1267249"/>
            <a:ext cx="8203474" cy="505567"/>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3200"/>
              <a:buFont typeface="Gill Sans"/>
              <a:buNone/>
            </a:pPr>
            <a:r>
              <a:rPr lang="es-ES" sz="2000" dirty="0">
                <a:solidFill>
                  <a:srgbClr val="586F7C"/>
                </a:solidFill>
                <a:latin typeface="Open Sans"/>
                <a:ea typeface="Open Sans"/>
                <a:cs typeface="Open Sans"/>
                <a:sym typeface="Open Sans"/>
              </a:rPr>
              <a:t>Elegir la revista o editorial adecuada para su investigación</a:t>
            </a:r>
          </a:p>
        </p:txBody>
      </p:sp>
      <p:sp>
        <p:nvSpPr>
          <p:cNvPr id="195" name="Google Shape;195;p14"/>
          <p:cNvSpPr txBox="1">
            <a:spLocks noGrp="1"/>
          </p:cNvSpPr>
          <p:nvPr>
            <p:ph type="body" idx="1"/>
          </p:nvPr>
        </p:nvSpPr>
        <p:spPr>
          <a:xfrm>
            <a:off x="3688200" y="2091926"/>
            <a:ext cx="7592376" cy="4289401"/>
          </a:xfrm>
          <a:prstGeom prst="rect">
            <a:avLst/>
          </a:prstGeom>
          <a:noFill/>
          <a:ln>
            <a:noFill/>
          </a:ln>
        </p:spPr>
        <p:txBody>
          <a:bodyPr spcFirstLastPara="1" wrap="square" lIns="91425" tIns="45700" rIns="91425" bIns="45700" anchor="t" anchorCtr="0">
            <a:noAutofit/>
          </a:bodyPr>
          <a:lstStyle/>
          <a:p>
            <a:pPr marL="342900" indent="-342900" algn="just">
              <a:lnSpc>
                <a:spcPct val="100000"/>
              </a:lnSpc>
              <a:spcBef>
                <a:spcPts val="0"/>
              </a:spcBef>
              <a:buClr>
                <a:srgbClr val="922208"/>
              </a:buClr>
              <a:buSzPts val="1800"/>
            </a:pPr>
            <a:r>
              <a:rPr lang="es-ES" dirty="0" err="1">
                <a:solidFill>
                  <a:srgbClr val="990000"/>
                </a:solidFill>
                <a:latin typeface="Open Sans"/>
                <a:ea typeface="Open Sans"/>
                <a:cs typeface="Open Sans"/>
                <a:sym typeface="Open Sans"/>
              </a:rPr>
              <a:t>Think</a:t>
            </a:r>
            <a:r>
              <a:rPr lang="es-ES" dirty="0">
                <a:solidFill>
                  <a:srgbClr val="990000"/>
                </a:solidFill>
                <a:latin typeface="Open Sans"/>
                <a:ea typeface="Open Sans"/>
                <a:cs typeface="Open Sans"/>
                <a:sym typeface="Open Sans"/>
              </a:rPr>
              <a:t>. </a:t>
            </a:r>
            <a:r>
              <a:rPr lang="es-ES" dirty="0" err="1">
                <a:solidFill>
                  <a:srgbClr val="990000"/>
                </a:solidFill>
                <a:latin typeface="Open Sans"/>
                <a:ea typeface="Open Sans"/>
                <a:cs typeface="Open Sans"/>
                <a:sym typeface="Open Sans"/>
              </a:rPr>
              <a:t>Check</a:t>
            </a:r>
            <a:r>
              <a:rPr lang="es-ES" dirty="0">
                <a:solidFill>
                  <a:srgbClr val="990000"/>
                </a:solidFill>
                <a:latin typeface="Open Sans"/>
                <a:ea typeface="Open Sans"/>
                <a:cs typeface="Open Sans"/>
                <a:sym typeface="Open Sans"/>
              </a:rPr>
              <a:t>. </a:t>
            </a:r>
            <a:r>
              <a:rPr lang="es-ES" dirty="0" err="1">
                <a:solidFill>
                  <a:srgbClr val="990000"/>
                </a:solidFill>
                <a:latin typeface="Open Sans"/>
                <a:ea typeface="Open Sans"/>
                <a:cs typeface="Open Sans"/>
                <a:sym typeface="Open Sans"/>
              </a:rPr>
              <a:t>Submit</a:t>
            </a:r>
            <a:r>
              <a:rPr lang="es-ES" dirty="0">
                <a:solidFill>
                  <a:srgbClr val="990000"/>
                </a:solidFill>
                <a:latin typeface="Open Sans"/>
                <a:ea typeface="Open Sans"/>
                <a:cs typeface="Open Sans"/>
                <a:sym typeface="Open Sans"/>
              </a:rPr>
              <a:t> [Pensar, Revisar y Enviar]  </a:t>
            </a:r>
            <a:r>
              <a:rPr lang="es-ES" dirty="0">
                <a:solidFill>
                  <a:srgbClr val="990000"/>
                </a:solidFill>
                <a:latin typeface="Open Sans"/>
                <a:ea typeface="Open Sans"/>
                <a:cs typeface="Open Sans"/>
                <a:sym typeface="Open Sans"/>
                <a:extLst>
                  <a:ext uri="http://customooxmlschemas.google.com/">
                    <go:slidesCustomData xmlns:lc="http://schemas.openxmlformats.org/drawingml/2006/lockedCanvas"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8"/>
                  </a:ext>
                </a:extLst>
              </a:rPr>
              <a:t>ayuda</a:t>
            </a:r>
            <a:r>
              <a:rPr lang="es-ES" dirty="0">
                <a:solidFill>
                  <a:srgbClr val="990000"/>
                </a:solidFill>
                <a:latin typeface="Open Sans"/>
                <a:ea typeface="Open Sans"/>
                <a:cs typeface="Open Sans"/>
                <a:sym typeface="Open Sans"/>
              </a:rPr>
              <a:t> a los investigadores a identificar revistas confiables para su investigación. </a:t>
            </a:r>
          </a:p>
          <a:p>
            <a:pPr marL="0" indent="0" algn="just">
              <a:lnSpc>
                <a:spcPct val="100000"/>
              </a:lnSpc>
              <a:spcBef>
                <a:spcPts val="0"/>
              </a:spcBef>
              <a:buClr>
                <a:srgbClr val="922208"/>
              </a:buClr>
              <a:buSzPts val="1800"/>
              <a:buNone/>
            </a:pPr>
            <a:endParaRPr lang="es-ES" dirty="0">
              <a:solidFill>
                <a:srgbClr val="990000"/>
              </a:solidFill>
              <a:latin typeface="Open Sans"/>
              <a:ea typeface="Open Sans"/>
              <a:cs typeface="Open Sans"/>
              <a:sym typeface="Open Sans"/>
            </a:endParaRPr>
          </a:p>
          <a:p>
            <a:pPr marL="342900" indent="-342900" algn="just">
              <a:lnSpc>
                <a:spcPct val="100000"/>
              </a:lnSpc>
              <a:spcBef>
                <a:spcPts val="0"/>
              </a:spcBef>
              <a:buClr>
                <a:srgbClr val="922208"/>
              </a:buClr>
              <a:buSzPts val="1800"/>
            </a:pPr>
            <a:r>
              <a:rPr lang="es-ES" dirty="0">
                <a:solidFill>
                  <a:srgbClr val="990000"/>
                </a:solidFill>
                <a:latin typeface="Open Sans"/>
                <a:ea typeface="Open Sans"/>
                <a:cs typeface="Open Sans"/>
                <a:sym typeface="Open Sans"/>
              </a:rPr>
              <a:t>Esta iniciativa internacional de una coalición de editoriales y asociaciones académicas tiene como objetivo educar a los investigadores, promover la integridad y generar confianza en investigaciones y publicaciones </a:t>
            </a:r>
            <a:r>
              <a:rPr lang="es-ES" dirty="0">
                <a:solidFill>
                  <a:srgbClr val="990000"/>
                </a:solidFill>
                <a:latin typeface="Open Sans"/>
                <a:ea typeface="Open Sans"/>
                <a:cs typeface="Open Sans"/>
                <a:sym typeface="Open Sans"/>
                <a:extLst>
                  <a:ext uri="http://customooxmlschemas.google.com/">
                    <go:slidesCustomData xmlns:lc="http://schemas.openxmlformats.org/drawingml/2006/lockedCanvas"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9"/>
                  </a:ext>
                </a:extLst>
              </a:rPr>
              <a:t>c</a:t>
            </a:r>
            <a:r>
              <a:rPr lang="es-ES" dirty="0">
                <a:solidFill>
                  <a:srgbClr val="990000"/>
                </a:solidFill>
                <a:latin typeface="Open Sans"/>
                <a:ea typeface="Open Sans"/>
                <a:cs typeface="Open Sans"/>
                <a:sym typeface="Open Sans"/>
              </a:rPr>
              <a:t>onfiables.</a:t>
            </a:r>
          </a:p>
        </p:txBody>
      </p:sp>
      <p:pic>
        <p:nvPicPr>
          <p:cNvPr id="196" name="Google Shape;196;p14" descr="https://lh4.googleusercontent.com/IH_CodZ3uX6NhquIMDV5itaXUoxtbNKgdOVYmATdU8XOImLid3gDNoDWQvQoQ4glEgBuJR9RzRfNufCw49WILjKKd1x4KZ2q2lpibHFU2Y68NCJed51xq_ufoRqeGMGBngAo0U8"/>
          <p:cNvPicPr preferRelativeResize="0"/>
          <p:nvPr/>
        </p:nvPicPr>
        <p:blipFill rotWithShape="1">
          <a:blip r:embed="rId3">
            <a:alphaModFix/>
          </a:blip>
          <a:srcRect/>
          <a:stretch/>
        </p:blipFill>
        <p:spPr>
          <a:xfrm>
            <a:off x="429666" y="2220779"/>
            <a:ext cx="2425974" cy="2360350"/>
          </a:xfrm>
          <a:prstGeom prst="rect">
            <a:avLst/>
          </a:prstGeom>
          <a:noFill/>
          <a:ln>
            <a:noFill/>
          </a:ln>
        </p:spPr>
      </p:pic>
      <p:pic>
        <p:nvPicPr>
          <p:cNvPr id="6" name="Google Shape;207;g89dbbbbbc0_0_17">
            <a:hlinkClick r:id="rId4"/>
            <a:extLst>
              <a:ext uri="{FF2B5EF4-FFF2-40B4-BE49-F238E27FC236}">
                <a16:creationId xmlns:a16="http://schemas.microsoft.com/office/drawing/2014/main" id="{720B0768-F212-FDA2-0FBE-D5B2E5A1E06C}"/>
              </a:ext>
            </a:extLst>
          </p:cNvPr>
          <p:cNvPicPr preferRelativeResize="0"/>
          <p:nvPr/>
        </p:nvPicPr>
        <p:blipFill rotWithShape="1">
          <a:blip r:embed="rId5">
            <a:alphaModFix/>
          </a:blip>
          <a:srcRect b="31006"/>
          <a:stretch/>
        </p:blipFill>
        <p:spPr>
          <a:xfrm>
            <a:off x="150990" y="310885"/>
            <a:ext cx="6517576" cy="839490"/>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02"/>
        <p:cNvGrpSpPr/>
        <p:nvPr/>
      </p:nvGrpSpPr>
      <p:grpSpPr>
        <a:xfrm>
          <a:off x="0" y="0"/>
          <a:ext cx="0" cy="0"/>
          <a:chOff x="0" y="0"/>
          <a:chExt cx="0" cy="0"/>
        </a:xfrm>
      </p:grpSpPr>
      <p:sp>
        <p:nvSpPr>
          <p:cNvPr id="203" name="Google Shape;203;g89dbbbbbc0_0_17"/>
          <p:cNvSpPr txBox="1">
            <a:spLocks noGrp="1"/>
          </p:cNvSpPr>
          <p:nvPr>
            <p:ph type="body" idx="1"/>
          </p:nvPr>
        </p:nvSpPr>
        <p:spPr>
          <a:xfrm>
            <a:off x="623392" y="1772816"/>
            <a:ext cx="10158900" cy="3633300"/>
          </a:xfrm>
          <a:prstGeom prst="rect">
            <a:avLst/>
          </a:prstGeom>
          <a:noFill/>
          <a:ln>
            <a:noFill/>
          </a:ln>
        </p:spPr>
        <p:txBody>
          <a:bodyPr spcFirstLastPara="1" wrap="square" lIns="91425" tIns="45700" rIns="91425" bIns="45700" anchor="t" anchorCtr="0">
            <a:noAutofit/>
          </a:bodyPr>
          <a:lstStyle/>
          <a:p>
            <a:pPr marL="457200" lvl="0" indent="-355600" algn="l" rtl="0">
              <a:lnSpc>
                <a:spcPct val="115000"/>
              </a:lnSpc>
              <a:spcBef>
                <a:spcPts val="1000"/>
              </a:spcBef>
              <a:spcAft>
                <a:spcPts val="0"/>
              </a:spcAft>
              <a:buClr>
                <a:srgbClr val="000000"/>
              </a:buClr>
              <a:buSzPts val="2000"/>
              <a:buFont typeface="Open Sans"/>
              <a:buChar char="●"/>
            </a:pPr>
            <a:r>
              <a:rPr lang="es-ES" sz="2200" dirty="0">
                <a:solidFill>
                  <a:srgbClr val="3F3F3F"/>
                </a:solidFill>
                <a:latin typeface="Open Sans"/>
                <a:ea typeface="Open Sans"/>
                <a:cs typeface="Open Sans"/>
                <a:sym typeface="Open Sans"/>
              </a:rPr>
              <a:t>¿Usted o sus colegas conocen la revista?</a:t>
            </a:r>
          </a:p>
          <a:p>
            <a:pPr marL="457200" lvl="0" indent="-355600" algn="l" rtl="0">
              <a:lnSpc>
                <a:spcPct val="115000"/>
              </a:lnSpc>
              <a:spcBef>
                <a:spcPts val="1000"/>
              </a:spcBef>
              <a:spcAft>
                <a:spcPts val="0"/>
              </a:spcAft>
              <a:buClr>
                <a:srgbClr val="000000"/>
              </a:buClr>
              <a:buSzPts val="2000"/>
              <a:buFont typeface="Open Sans"/>
              <a:buChar char="●"/>
            </a:pPr>
            <a:r>
              <a:rPr lang="es-ES" sz="2200" dirty="0">
                <a:solidFill>
                  <a:srgbClr val="3F3F3F"/>
                </a:solidFill>
                <a:latin typeface="Open Sans"/>
                <a:ea typeface="Open Sans"/>
                <a:cs typeface="Open Sans"/>
                <a:sym typeface="Open Sans"/>
              </a:rPr>
              <a:t>¿Puede identificar fácilmente y ponerse en contacto con la editorial?</a:t>
            </a:r>
          </a:p>
          <a:p>
            <a:pPr marL="457200" lvl="0" indent="-355600" algn="l" rtl="0">
              <a:lnSpc>
                <a:spcPct val="115000"/>
              </a:lnSpc>
              <a:spcBef>
                <a:spcPts val="1000"/>
              </a:spcBef>
              <a:spcAft>
                <a:spcPts val="0"/>
              </a:spcAft>
              <a:buClr>
                <a:srgbClr val="000000"/>
              </a:buClr>
              <a:buSzPts val="2000"/>
              <a:buFont typeface="Open Sans"/>
              <a:buChar char="●"/>
            </a:pPr>
            <a:r>
              <a:rPr lang="es-ES" sz="2200" dirty="0">
                <a:solidFill>
                  <a:srgbClr val="3F3F3F"/>
                </a:solidFill>
                <a:latin typeface="Open Sans"/>
                <a:ea typeface="Open Sans"/>
                <a:cs typeface="Open Sans"/>
                <a:sym typeface="Open Sans"/>
              </a:rPr>
              <a:t>¿La revista tiene claro el tipo de revisión por pares que utiliza?</a:t>
            </a:r>
          </a:p>
          <a:p>
            <a:pPr marL="457200" lvl="0" indent="-355600" algn="l" rtl="0">
              <a:lnSpc>
                <a:spcPct val="115000"/>
              </a:lnSpc>
              <a:spcBef>
                <a:spcPts val="1000"/>
              </a:spcBef>
              <a:spcAft>
                <a:spcPts val="0"/>
              </a:spcAft>
              <a:buClr>
                <a:srgbClr val="000000"/>
              </a:buClr>
              <a:buSzPts val="2000"/>
              <a:buFont typeface="Open Sans"/>
              <a:buChar char="●"/>
            </a:pPr>
            <a:r>
              <a:rPr lang="es-ES" sz="2200" dirty="0">
                <a:solidFill>
                  <a:srgbClr val="3F3F3F"/>
                </a:solidFill>
                <a:latin typeface="Open Sans"/>
                <a:ea typeface="Open Sans"/>
                <a:cs typeface="Open Sans"/>
                <a:sym typeface="Open Sans"/>
              </a:rPr>
              <a:t>¿Los artículos están indizados en los servicios que utiliza?</a:t>
            </a:r>
          </a:p>
          <a:p>
            <a:pPr marL="457200" lvl="0" indent="-355600" algn="l" rtl="0">
              <a:lnSpc>
                <a:spcPct val="115000"/>
              </a:lnSpc>
              <a:spcBef>
                <a:spcPts val="1000"/>
              </a:spcBef>
              <a:spcAft>
                <a:spcPts val="0"/>
              </a:spcAft>
              <a:buClr>
                <a:srgbClr val="000000"/>
              </a:buClr>
              <a:buSzPts val="2000"/>
              <a:buFont typeface="Open Sans"/>
              <a:buChar char="●"/>
            </a:pPr>
            <a:r>
              <a:rPr lang="es-ES" sz="2200" dirty="0">
                <a:solidFill>
                  <a:srgbClr val="3F3F3F"/>
                </a:solidFill>
                <a:latin typeface="Open Sans"/>
                <a:ea typeface="Open Sans"/>
                <a:cs typeface="Open Sans"/>
                <a:sym typeface="Open Sans"/>
              </a:rPr>
              <a:t>¿Está claro qué cuotas se deben cubrir?</a:t>
            </a:r>
          </a:p>
          <a:p>
            <a:pPr marL="457200" lvl="0" indent="-355600" algn="l" rtl="0">
              <a:lnSpc>
                <a:spcPct val="115000"/>
              </a:lnSpc>
              <a:spcBef>
                <a:spcPts val="1000"/>
              </a:spcBef>
              <a:spcAft>
                <a:spcPts val="0"/>
              </a:spcAft>
              <a:buClr>
                <a:srgbClr val="000000"/>
              </a:buClr>
              <a:buSzPts val="2000"/>
              <a:buFont typeface="Open Sans"/>
              <a:buChar char="●"/>
            </a:pPr>
            <a:r>
              <a:rPr lang="es-ES" sz="2200" dirty="0">
                <a:solidFill>
                  <a:srgbClr val="3F3F3F"/>
                </a:solidFill>
                <a:latin typeface="Open Sans"/>
                <a:ea typeface="Open Sans"/>
                <a:cs typeface="Open Sans"/>
                <a:sym typeface="Open Sans"/>
              </a:rPr>
              <a:t>¿Reconoce al Consejo Editorial?</a:t>
            </a:r>
          </a:p>
          <a:p>
            <a:pPr marL="457200" lvl="0" indent="-355600" algn="l" rtl="0">
              <a:lnSpc>
                <a:spcPct val="115000"/>
              </a:lnSpc>
              <a:spcBef>
                <a:spcPts val="1000"/>
              </a:spcBef>
              <a:spcAft>
                <a:spcPts val="0"/>
              </a:spcAft>
              <a:buClr>
                <a:srgbClr val="000000"/>
              </a:buClr>
              <a:buSzPts val="2000"/>
              <a:buFont typeface="Open Sans"/>
              <a:buChar char="●"/>
            </a:pPr>
            <a:r>
              <a:rPr lang="es-ES" sz="2200" dirty="0">
                <a:solidFill>
                  <a:srgbClr val="3F3F3F"/>
                </a:solidFill>
                <a:latin typeface="Open Sans"/>
                <a:ea typeface="Open Sans"/>
                <a:cs typeface="Open Sans"/>
                <a:sym typeface="Open Sans"/>
              </a:rPr>
              <a:t>¿La editorial es miembro de una iniciativa industrial reconocida?</a:t>
            </a:r>
          </a:p>
        </p:txBody>
      </p:sp>
      <p:pic>
        <p:nvPicPr>
          <p:cNvPr id="204" name="Google Shape;204;g89dbbbbbc0_0_17"/>
          <p:cNvPicPr preferRelativeResize="0"/>
          <p:nvPr/>
        </p:nvPicPr>
        <p:blipFill rotWithShape="1">
          <a:blip r:embed="rId3">
            <a:alphaModFix/>
          </a:blip>
          <a:srcRect/>
          <a:stretch/>
        </p:blipFill>
        <p:spPr>
          <a:xfrm>
            <a:off x="935700" y="612100"/>
            <a:ext cx="2971800" cy="676275"/>
          </a:xfrm>
          <a:prstGeom prst="rect">
            <a:avLst/>
          </a:prstGeom>
          <a:noFill/>
          <a:ln>
            <a:noFill/>
          </a:ln>
        </p:spPr>
      </p:pic>
      <p:pic>
        <p:nvPicPr>
          <p:cNvPr id="205" name="Google Shape;205;g89dbbbbbc0_0_17"/>
          <p:cNvPicPr preferRelativeResize="0"/>
          <p:nvPr/>
        </p:nvPicPr>
        <p:blipFill rotWithShape="1">
          <a:blip r:embed="rId4">
            <a:alphaModFix/>
          </a:blip>
          <a:srcRect/>
          <a:stretch/>
        </p:blipFill>
        <p:spPr>
          <a:xfrm>
            <a:off x="4208975" y="494425"/>
            <a:ext cx="2537200" cy="911625"/>
          </a:xfrm>
          <a:prstGeom prst="rect">
            <a:avLst/>
          </a:prstGeom>
          <a:noFill/>
          <a:ln>
            <a:noFill/>
          </a:ln>
        </p:spPr>
      </p:pic>
      <p:pic>
        <p:nvPicPr>
          <p:cNvPr id="206" name="Google Shape;206;g89dbbbbbc0_0_17">
            <a:hlinkClick r:id="rId5"/>
          </p:cNvPr>
          <p:cNvPicPr preferRelativeResize="0"/>
          <p:nvPr/>
        </p:nvPicPr>
        <p:blipFill rotWithShape="1">
          <a:blip r:embed="rId6">
            <a:alphaModFix/>
          </a:blip>
          <a:srcRect/>
          <a:stretch/>
        </p:blipFill>
        <p:spPr>
          <a:xfrm>
            <a:off x="2756363" y="5474345"/>
            <a:ext cx="6517576" cy="1216755"/>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11"/>
        <p:cNvGrpSpPr/>
        <p:nvPr/>
      </p:nvGrpSpPr>
      <p:grpSpPr>
        <a:xfrm>
          <a:off x="0" y="0"/>
          <a:ext cx="0" cy="0"/>
          <a:chOff x="0" y="0"/>
          <a:chExt cx="0" cy="0"/>
        </a:xfrm>
      </p:grpSpPr>
      <p:sp>
        <p:nvSpPr>
          <p:cNvPr id="212" name="Google Shape;212;g89dbbbbbc0_0_99"/>
          <p:cNvSpPr txBox="1">
            <a:spLocks noGrp="1"/>
          </p:cNvSpPr>
          <p:nvPr>
            <p:ph type="title"/>
          </p:nvPr>
        </p:nvSpPr>
        <p:spPr>
          <a:xfrm>
            <a:off x="0" y="381283"/>
            <a:ext cx="7994400" cy="10809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dk1"/>
              </a:buClr>
              <a:buSzPts val="3200"/>
              <a:buFont typeface="Trebuchet MS"/>
              <a:buNone/>
            </a:pPr>
            <a:r>
              <a:rPr lang="en-US" sz="3400">
                <a:solidFill>
                  <a:srgbClr val="586F7C"/>
                </a:solidFill>
                <a:latin typeface="Open Sans"/>
                <a:ea typeface="Open Sans"/>
                <a:cs typeface="Open Sans"/>
                <a:sym typeface="Open Sans"/>
              </a:rPr>
              <a:t>Políticas de Acceso Abierto y Ciencia Abierta </a:t>
            </a:r>
            <a:endParaRPr sz="3400">
              <a:solidFill>
                <a:srgbClr val="586F7C"/>
              </a:solidFill>
              <a:latin typeface="Open Sans"/>
              <a:ea typeface="Open Sans"/>
              <a:cs typeface="Open Sans"/>
              <a:sym typeface="Open Sans"/>
            </a:endParaRPr>
          </a:p>
        </p:txBody>
      </p:sp>
      <p:sp>
        <p:nvSpPr>
          <p:cNvPr id="213" name="Google Shape;213;g89dbbbbbc0_0_99"/>
          <p:cNvSpPr txBox="1">
            <a:spLocks noGrp="1"/>
          </p:cNvSpPr>
          <p:nvPr>
            <p:ph type="body" idx="1"/>
          </p:nvPr>
        </p:nvSpPr>
        <p:spPr>
          <a:xfrm>
            <a:off x="47328" y="1700808"/>
            <a:ext cx="4368000" cy="4067700"/>
          </a:xfrm>
          <a:prstGeom prst="rect">
            <a:avLst/>
          </a:prstGeom>
          <a:noFill/>
          <a:ln>
            <a:noFill/>
          </a:ln>
        </p:spPr>
        <p:txBody>
          <a:bodyPr spcFirstLastPara="1" wrap="square" lIns="91425" tIns="45700" rIns="91425" bIns="45700" anchor="t" anchorCtr="0">
            <a:noAutofit/>
          </a:bodyPr>
          <a:lstStyle/>
          <a:p>
            <a:pPr marL="457200" lvl="0" indent="-356870" algn="l" rtl="0">
              <a:lnSpc>
                <a:spcPct val="115000"/>
              </a:lnSpc>
              <a:spcBef>
                <a:spcPts val="1000"/>
              </a:spcBef>
              <a:spcAft>
                <a:spcPts val="0"/>
              </a:spcAft>
              <a:buClr>
                <a:schemeClr val="dk1"/>
              </a:buClr>
              <a:buSzPts val="2020"/>
              <a:buFont typeface="Open Sans"/>
              <a:buChar char="●"/>
            </a:pPr>
            <a:r>
              <a:rPr lang="es-ES" sz="2020" dirty="0">
                <a:solidFill>
                  <a:srgbClr val="3F3F3F"/>
                </a:solidFill>
                <a:latin typeface="Open Sans"/>
                <a:ea typeface="Open Sans"/>
                <a:cs typeface="Open Sans"/>
                <a:sym typeface="Open Sans"/>
              </a:rPr>
              <a:t>Los financiadores requieren del Acceso Abierto para que las publicaciones resultado de la investigación que financian tanto para la literatura como para los datos estén disponibles.</a:t>
            </a:r>
          </a:p>
          <a:p>
            <a:pPr marL="457200" lvl="0" indent="-356870" algn="l" rtl="0">
              <a:lnSpc>
                <a:spcPct val="115000"/>
              </a:lnSpc>
              <a:spcBef>
                <a:spcPts val="1000"/>
              </a:spcBef>
              <a:spcAft>
                <a:spcPts val="0"/>
              </a:spcAft>
              <a:buClr>
                <a:schemeClr val="dk1"/>
              </a:buClr>
              <a:buSzPts val="2020"/>
              <a:buFont typeface="Open Sans"/>
              <a:buChar char="●"/>
            </a:pPr>
            <a:r>
              <a:rPr lang="es-ES" sz="2020" dirty="0">
                <a:solidFill>
                  <a:srgbClr val="3F3F3F"/>
                </a:solidFill>
                <a:latin typeface="Open Sans"/>
                <a:ea typeface="Open Sans"/>
                <a:cs typeface="Open Sans"/>
                <a:sym typeface="Open Sans"/>
              </a:rPr>
              <a:t>Tanto las publicaciones como los datos dentro de los repositorios sirven para la difusión de la investigación.</a:t>
            </a:r>
          </a:p>
          <a:p>
            <a:pPr marL="457200" lvl="0" indent="-356870" algn="l" rtl="0">
              <a:lnSpc>
                <a:spcPct val="115000"/>
              </a:lnSpc>
              <a:spcBef>
                <a:spcPts val="1000"/>
              </a:spcBef>
              <a:spcAft>
                <a:spcPts val="1000"/>
              </a:spcAft>
              <a:buClr>
                <a:schemeClr val="dk1"/>
              </a:buClr>
              <a:buSzPts val="2020"/>
              <a:buFont typeface="Open Sans"/>
              <a:buChar char="●"/>
            </a:pPr>
            <a:r>
              <a:rPr lang="es-ES" sz="2020" dirty="0">
                <a:solidFill>
                  <a:srgbClr val="3F3F3F"/>
                </a:solidFill>
                <a:latin typeface="Open Sans"/>
                <a:ea typeface="Open Sans"/>
                <a:cs typeface="Open Sans"/>
                <a:sym typeface="Open Sans"/>
              </a:rPr>
              <a:t>Revisar el ejemplo de la derecha.</a:t>
            </a:r>
          </a:p>
        </p:txBody>
      </p:sp>
      <p:pic>
        <p:nvPicPr>
          <p:cNvPr id="214" name="Google Shape;214;g89dbbbbbc0_0_99">
            <a:hlinkClick r:id="rId3"/>
          </p:cNvPr>
          <p:cNvPicPr preferRelativeResize="0"/>
          <p:nvPr/>
        </p:nvPicPr>
        <p:blipFill rotWithShape="1">
          <a:blip r:embed="rId4">
            <a:alphaModFix/>
          </a:blip>
          <a:srcRect/>
          <a:stretch/>
        </p:blipFill>
        <p:spPr>
          <a:xfrm>
            <a:off x="4726745" y="1929725"/>
            <a:ext cx="7298355" cy="4485143"/>
          </a:xfrm>
          <a:prstGeom prst="rect">
            <a:avLst/>
          </a:prstGeom>
          <a:noFill/>
          <a:ln w="9525" cap="flat" cmpd="sng">
            <a:solidFill>
              <a:srgbClr val="999999"/>
            </a:solidFill>
            <a:prstDash val="solid"/>
            <a:round/>
            <a:headEnd type="none" w="sm" len="sm"/>
            <a:tailEnd type="none" w="sm" len="sm"/>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80"/>
        <p:cNvGrpSpPr/>
        <p:nvPr/>
      </p:nvGrpSpPr>
      <p:grpSpPr>
        <a:xfrm>
          <a:off x="0" y="0"/>
          <a:ext cx="0" cy="0"/>
          <a:chOff x="0" y="0"/>
          <a:chExt cx="0" cy="0"/>
        </a:xfrm>
      </p:grpSpPr>
      <p:sp>
        <p:nvSpPr>
          <p:cNvPr id="81" name="Google Shape;81;p39"/>
          <p:cNvSpPr txBox="1">
            <a:spLocks noGrp="1"/>
          </p:cNvSpPr>
          <p:nvPr>
            <p:ph type="title"/>
          </p:nvPr>
        </p:nvSpPr>
        <p:spPr>
          <a:xfrm>
            <a:off x="0" y="111303"/>
            <a:ext cx="9613800" cy="10809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FFFFFF"/>
              </a:buClr>
              <a:buSzPts val="3600"/>
              <a:buFont typeface="Trebuchet MS"/>
              <a:buNone/>
            </a:pPr>
            <a:r>
              <a:rPr lang="en-US">
                <a:solidFill>
                  <a:srgbClr val="586F7C"/>
                </a:solidFill>
                <a:latin typeface="Open Sans"/>
                <a:ea typeface="Open Sans"/>
                <a:cs typeface="Open Sans"/>
                <a:sym typeface="Open Sans"/>
              </a:rPr>
              <a:t>Contenido</a:t>
            </a:r>
            <a:endParaRPr>
              <a:solidFill>
                <a:srgbClr val="586F7C"/>
              </a:solidFill>
              <a:latin typeface="Open Sans"/>
              <a:ea typeface="Open Sans"/>
              <a:cs typeface="Open Sans"/>
              <a:sym typeface="Open Sans"/>
            </a:endParaRPr>
          </a:p>
        </p:txBody>
      </p:sp>
      <p:sp>
        <p:nvSpPr>
          <p:cNvPr id="82" name="Google Shape;82;p39"/>
          <p:cNvSpPr txBox="1">
            <a:spLocks noGrp="1"/>
          </p:cNvSpPr>
          <p:nvPr>
            <p:ph type="body" idx="1"/>
          </p:nvPr>
        </p:nvSpPr>
        <p:spPr>
          <a:xfrm>
            <a:off x="680325" y="2336874"/>
            <a:ext cx="9963300" cy="2978400"/>
          </a:xfrm>
          <a:prstGeom prst="rect">
            <a:avLst/>
          </a:prstGeom>
          <a:noFill/>
          <a:ln>
            <a:noFill/>
          </a:ln>
        </p:spPr>
        <p:txBody>
          <a:bodyPr spcFirstLastPara="1" wrap="square" lIns="91425" tIns="45700" rIns="91425" bIns="45700" anchor="t" anchorCtr="0">
            <a:normAutofit fontScale="92500" lnSpcReduction="10000"/>
          </a:bodyPr>
          <a:lstStyle/>
          <a:p>
            <a:pPr marL="228600" lvl="0" indent="-228600" algn="l" rtl="0">
              <a:lnSpc>
                <a:spcPct val="150000"/>
              </a:lnSpc>
              <a:spcBef>
                <a:spcPts val="0"/>
              </a:spcBef>
              <a:spcAft>
                <a:spcPts val="0"/>
              </a:spcAft>
              <a:buClr>
                <a:srgbClr val="3F3F3F"/>
              </a:buClr>
              <a:buSzPts val="2400"/>
              <a:buFont typeface="Open Sans"/>
              <a:buChar char="●"/>
            </a:pPr>
            <a:r>
              <a:rPr lang="en-US" dirty="0" err="1">
                <a:solidFill>
                  <a:srgbClr val="3F3F3F"/>
                </a:solidFill>
                <a:latin typeface="Open Sans"/>
                <a:ea typeface="Open Sans"/>
                <a:cs typeface="Open Sans"/>
                <a:sym typeface="Open Sans"/>
              </a:rPr>
              <a:t>Comunicación</a:t>
            </a:r>
            <a:r>
              <a:rPr lang="en-US" dirty="0">
                <a:solidFill>
                  <a:srgbClr val="3F3F3F"/>
                </a:solidFill>
                <a:latin typeface="Open Sans"/>
                <a:ea typeface="Open Sans"/>
                <a:cs typeface="Open Sans"/>
                <a:sym typeface="Open Sans"/>
              </a:rPr>
              <a:t> </a:t>
            </a:r>
            <a:r>
              <a:rPr lang="en-US" dirty="0" err="1">
                <a:solidFill>
                  <a:srgbClr val="3F3F3F"/>
                </a:solidFill>
                <a:latin typeface="Open Sans"/>
                <a:ea typeface="Open Sans"/>
                <a:cs typeface="Open Sans"/>
                <a:sym typeface="Open Sans"/>
              </a:rPr>
              <a:t>académica</a:t>
            </a:r>
            <a:r>
              <a:rPr lang="en-US" dirty="0">
                <a:solidFill>
                  <a:srgbClr val="3F3F3F"/>
                </a:solidFill>
                <a:latin typeface="Open Sans"/>
                <a:ea typeface="Open Sans"/>
                <a:cs typeface="Open Sans"/>
                <a:sym typeface="Open Sans"/>
              </a:rPr>
              <a:t> y </a:t>
            </a:r>
            <a:r>
              <a:rPr lang="en-US" dirty="0" err="1">
                <a:solidFill>
                  <a:srgbClr val="3F3F3F"/>
                </a:solidFill>
                <a:latin typeface="Open Sans"/>
                <a:ea typeface="Open Sans"/>
                <a:cs typeface="Open Sans"/>
                <a:sym typeface="Open Sans"/>
              </a:rPr>
              <a:t>publicación</a:t>
            </a:r>
            <a:r>
              <a:rPr lang="en-US" dirty="0">
                <a:solidFill>
                  <a:srgbClr val="3F3F3F"/>
                </a:solidFill>
                <a:latin typeface="Open Sans"/>
                <a:ea typeface="Open Sans"/>
                <a:cs typeface="Open Sans"/>
                <a:sym typeface="Open Sans"/>
              </a:rPr>
              <a:t> </a:t>
            </a:r>
            <a:r>
              <a:rPr lang="en-US" dirty="0" err="1">
                <a:solidFill>
                  <a:srgbClr val="3F3F3F"/>
                </a:solidFill>
                <a:latin typeface="Open Sans"/>
                <a:ea typeface="Open Sans"/>
                <a:cs typeface="Open Sans"/>
                <a:sym typeface="Open Sans"/>
              </a:rPr>
              <a:t>científica</a:t>
            </a:r>
            <a:endParaRPr dirty="0">
              <a:solidFill>
                <a:srgbClr val="3F3F3F"/>
              </a:solidFill>
              <a:latin typeface="Open Sans"/>
              <a:ea typeface="Open Sans"/>
              <a:cs typeface="Open Sans"/>
              <a:sym typeface="Open Sans"/>
            </a:endParaRPr>
          </a:p>
          <a:p>
            <a:pPr marL="228600" lvl="0" indent="-228600" algn="l" rtl="0">
              <a:lnSpc>
                <a:spcPct val="150000"/>
              </a:lnSpc>
              <a:spcBef>
                <a:spcPts val="0"/>
              </a:spcBef>
              <a:spcAft>
                <a:spcPts val="0"/>
              </a:spcAft>
              <a:buClr>
                <a:srgbClr val="3F3F3F"/>
              </a:buClr>
              <a:buSzPts val="2400"/>
              <a:buFont typeface="Open Sans"/>
              <a:buChar char="●"/>
            </a:pPr>
            <a:r>
              <a:rPr lang="en-US" dirty="0">
                <a:solidFill>
                  <a:srgbClr val="3F3F3F"/>
                </a:solidFill>
                <a:latin typeface="Open Sans"/>
                <a:ea typeface="Open Sans"/>
                <a:cs typeface="Open Sans"/>
                <a:sym typeface="Open Sans"/>
              </a:rPr>
              <a:t>El </a:t>
            </a:r>
            <a:r>
              <a:rPr lang="en-US" dirty="0" err="1">
                <a:solidFill>
                  <a:srgbClr val="3F3F3F"/>
                </a:solidFill>
                <a:latin typeface="Open Sans"/>
                <a:ea typeface="Open Sans"/>
                <a:cs typeface="Open Sans"/>
                <a:sym typeface="Open Sans"/>
              </a:rPr>
              <a:t>ciclo</a:t>
            </a:r>
            <a:r>
              <a:rPr lang="en-US" dirty="0">
                <a:solidFill>
                  <a:srgbClr val="3F3F3F"/>
                </a:solidFill>
                <a:latin typeface="Open Sans"/>
                <a:ea typeface="Open Sans"/>
                <a:cs typeface="Open Sans"/>
                <a:sym typeface="Open Sans"/>
              </a:rPr>
              <a:t> de </a:t>
            </a:r>
            <a:r>
              <a:rPr lang="en-US" dirty="0" err="1">
                <a:solidFill>
                  <a:srgbClr val="3F3F3F"/>
                </a:solidFill>
                <a:latin typeface="Open Sans"/>
                <a:ea typeface="Open Sans"/>
                <a:cs typeface="Open Sans"/>
                <a:sym typeface="Open Sans"/>
              </a:rPr>
              <a:t>vida</a:t>
            </a:r>
            <a:r>
              <a:rPr lang="en-US" dirty="0">
                <a:solidFill>
                  <a:srgbClr val="3F3F3F"/>
                </a:solidFill>
                <a:latin typeface="Open Sans"/>
                <a:ea typeface="Open Sans"/>
                <a:cs typeface="Open Sans"/>
                <a:sym typeface="Open Sans"/>
              </a:rPr>
              <a:t> de la </a:t>
            </a:r>
            <a:r>
              <a:rPr lang="en-US" dirty="0" err="1">
                <a:solidFill>
                  <a:srgbClr val="3F3F3F"/>
                </a:solidFill>
                <a:latin typeface="Open Sans"/>
                <a:ea typeface="Open Sans"/>
                <a:cs typeface="Open Sans"/>
                <a:sym typeface="Open Sans"/>
              </a:rPr>
              <a:t>comunicación</a:t>
            </a:r>
            <a:r>
              <a:rPr lang="en-US" dirty="0">
                <a:solidFill>
                  <a:srgbClr val="3F3F3F"/>
                </a:solidFill>
                <a:latin typeface="Open Sans"/>
                <a:ea typeface="Open Sans"/>
                <a:cs typeface="Open Sans"/>
                <a:sym typeface="Open Sans"/>
              </a:rPr>
              <a:t> </a:t>
            </a:r>
            <a:r>
              <a:rPr lang="en-US" dirty="0" err="1">
                <a:solidFill>
                  <a:srgbClr val="3F3F3F"/>
                </a:solidFill>
                <a:latin typeface="Open Sans"/>
                <a:ea typeface="Open Sans"/>
                <a:cs typeface="Open Sans"/>
                <a:sym typeface="Open Sans"/>
              </a:rPr>
              <a:t>científica</a:t>
            </a:r>
            <a:r>
              <a:rPr lang="en-US" dirty="0">
                <a:solidFill>
                  <a:srgbClr val="3F3F3F"/>
                </a:solidFill>
                <a:latin typeface="Open Sans"/>
                <a:ea typeface="Open Sans"/>
                <a:cs typeface="Open Sans"/>
                <a:sym typeface="Open Sans"/>
              </a:rPr>
              <a:t> </a:t>
            </a:r>
            <a:endParaRPr dirty="0">
              <a:solidFill>
                <a:srgbClr val="3F3F3F"/>
              </a:solidFill>
              <a:latin typeface="Open Sans"/>
              <a:ea typeface="Open Sans"/>
              <a:cs typeface="Open Sans"/>
              <a:sym typeface="Open Sans"/>
            </a:endParaRPr>
          </a:p>
          <a:p>
            <a:pPr marL="228600" lvl="0" indent="-228600" algn="l" rtl="0">
              <a:lnSpc>
                <a:spcPct val="150000"/>
              </a:lnSpc>
              <a:spcBef>
                <a:spcPts val="0"/>
              </a:spcBef>
              <a:spcAft>
                <a:spcPts val="0"/>
              </a:spcAft>
              <a:buClr>
                <a:srgbClr val="3F3F3F"/>
              </a:buClr>
              <a:buSzPts val="2400"/>
              <a:buFont typeface="Open Sans"/>
              <a:buChar char="●"/>
            </a:pPr>
            <a:r>
              <a:rPr lang="en-US" dirty="0">
                <a:solidFill>
                  <a:srgbClr val="3F3F3F"/>
                </a:solidFill>
                <a:latin typeface="Open Sans"/>
                <a:ea typeface="Open Sans"/>
                <a:cs typeface="Open Sans"/>
                <a:sym typeface="Open Sans"/>
              </a:rPr>
              <a:t>El </a:t>
            </a:r>
            <a:r>
              <a:rPr lang="en-US" dirty="0" err="1">
                <a:solidFill>
                  <a:srgbClr val="3F3F3F"/>
                </a:solidFill>
                <a:latin typeface="Open Sans"/>
                <a:ea typeface="Open Sans"/>
                <a:cs typeface="Open Sans"/>
                <a:sym typeface="Open Sans"/>
              </a:rPr>
              <a:t>movimiento</a:t>
            </a:r>
            <a:r>
              <a:rPr lang="en-US" dirty="0">
                <a:solidFill>
                  <a:srgbClr val="3F3F3F"/>
                </a:solidFill>
                <a:latin typeface="Open Sans"/>
                <a:ea typeface="Open Sans"/>
                <a:cs typeface="Open Sans"/>
                <a:sym typeface="Open Sans"/>
              </a:rPr>
              <a:t> de </a:t>
            </a:r>
            <a:r>
              <a:rPr lang="en-US" dirty="0" err="1">
                <a:solidFill>
                  <a:srgbClr val="3F3F3F"/>
                </a:solidFill>
                <a:latin typeface="Open Sans"/>
                <a:ea typeface="Open Sans"/>
                <a:cs typeface="Open Sans"/>
                <a:sym typeface="Open Sans"/>
              </a:rPr>
              <a:t>Acceso</a:t>
            </a:r>
            <a:r>
              <a:rPr lang="en-US" dirty="0">
                <a:solidFill>
                  <a:srgbClr val="3F3F3F"/>
                </a:solidFill>
                <a:latin typeface="Open Sans"/>
                <a:ea typeface="Open Sans"/>
                <a:cs typeface="Open Sans"/>
                <a:sym typeface="Open Sans"/>
              </a:rPr>
              <a:t> Abierto </a:t>
            </a:r>
            <a:endParaRPr dirty="0">
              <a:solidFill>
                <a:srgbClr val="3F3F3F"/>
              </a:solidFill>
              <a:latin typeface="Open Sans"/>
              <a:ea typeface="Open Sans"/>
              <a:cs typeface="Open Sans"/>
              <a:sym typeface="Open Sans"/>
            </a:endParaRPr>
          </a:p>
          <a:p>
            <a:pPr marL="228600" lvl="0" indent="-228600" algn="l" rtl="0">
              <a:lnSpc>
                <a:spcPct val="150000"/>
              </a:lnSpc>
              <a:spcBef>
                <a:spcPts val="0"/>
              </a:spcBef>
              <a:spcAft>
                <a:spcPts val="0"/>
              </a:spcAft>
              <a:buClr>
                <a:srgbClr val="3F3F3F"/>
              </a:buClr>
              <a:buSzPts val="2400"/>
              <a:buFont typeface="Open Sans"/>
              <a:buChar char="●"/>
            </a:pPr>
            <a:r>
              <a:rPr lang="en-US" dirty="0" err="1">
                <a:solidFill>
                  <a:srgbClr val="3F3F3F"/>
                </a:solidFill>
                <a:latin typeface="Open Sans"/>
                <a:ea typeface="Open Sans"/>
                <a:cs typeface="Open Sans"/>
                <a:sym typeface="Open Sans"/>
              </a:rPr>
              <a:t>Editoriales</a:t>
            </a:r>
            <a:r>
              <a:rPr lang="en-US" dirty="0">
                <a:solidFill>
                  <a:srgbClr val="3F3F3F"/>
                </a:solidFill>
                <a:latin typeface="Open Sans"/>
                <a:ea typeface="Open Sans"/>
                <a:cs typeface="Open Sans"/>
                <a:sym typeface="Open Sans"/>
              </a:rPr>
              <a:t> </a:t>
            </a:r>
            <a:r>
              <a:rPr lang="en-US" dirty="0" err="1">
                <a:solidFill>
                  <a:srgbClr val="3F3F3F"/>
                </a:solidFill>
                <a:latin typeface="Open Sans"/>
                <a:ea typeface="Open Sans"/>
                <a:cs typeface="Open Sans"/>
                <a:sym typeface="Open Sans"/>
              </a:rPr>
              <a:t>depredadoras</a:t>
            </a:r>
            <a:endParaRPr dirty="0">
              <a:solidFill>
                <a:srgbClr val="3F3F3F"/>
              </a:solidFill>
              <a:latin typeface="Open Sans"/>
              <a:ea typeface="Open Sans"/>
              <a:cs typeface="Open Sans"/>
              <a:sym typeface="Open Sans"/>
            </a:endParaRPr>
          </a:p>
          <a:p>
            <a:pPr marL="228600" lvl="0" indent="-228600" algn="l" rtl="0">
              <a:lnSpc>
                <a:spcPct val="150000"/>
              </a:lnSpc>
              <a:spcBef>
                <a:spcPts val="0"/>
              </a:spcBef>
              <a:spcAft>
                <a:spcPts val="0"/>
              </a:spcAft>
              <a:buClr>
                <a:srgbClr val="3F3F3F"/>
              </a:buClr>
              <a:buSzPts val="2400"/>
              <a:buFont typeface="Open Sans"/>
              <a:buChar char="●"/>
            </a:pPr>
            <a:r>
              <a:rPr lang="en-US" dirty="0">
                <a:solidFill>
                  <a:srgbClr val="3F3F3F"/>
                </a:solidFill>
                <a:latin typeface="Open Sans"/>
                <a:ea typeface="Open Sans"/>
                <a:cs typeface="Open Sans"/>
                <a:sym typeface="Open Sans"/>
              </a:rPr>
              <a:t>La </a:t>
            </a:r>
            <a:r>
              <a:rPr lang="en-US" dirty="0" err="1">
                <a:solidFill>
                  <a:srgbClr val="3F3F3F"/>
                </a:solidFill>
                <a:latin typeface="Open Sans"/>
                <a:ea typeface="Open Sans"/>
                <a:cs typeface="Open Sans"/>
                <a:sym typeface="Open Sans"/>
              </a:rPr>
              <a:t>literatura</a:t>
            </a:r>
            <a:r>
              <a:rPr lang="en-US" dirty="0">
                <a:solidFill>
                  <a:srgbClr val="3F3F3F"/>
                </a:solidFill>
                <a:latin typeface="Open Sans"/>
                <a:ea typeface="Open Sans"/>
                <a:cs typeface="Open Sans"/>
                <a:sym typeface="Open Sans"/>
              </a:rPr>
              <a:t> </a:t>
            </a:r>
            <a:r>
              <a:rPr lang="en-US" dirty="0" err="1">
                <a:solidFill>
                  <a:srgbClr val="3F3F3F"/>
                </a:solidFill>
                <a:latin typeface="Open Sans"/>
                <a:ea typeface="Open Sans"/>
                <a:cs typeface="Open Sans"/>
                <a:sym typeface="Open Sans"/>
              </a:rPr>
              <a:t>en</a:t>
            </a:r>
            <a:r>
              <a:rPr lang="en-US" dirty="0">
                <a:solidFill>
                  <a:srgbClr val="3F3F3F"/>
                </a:solidFill>
                <a:latin typeface="Open Sans"/>
                <a:ea typeface="Open Sans"/>
                <a:cs typeface="Open Sans"/>
                <a:sym typeface="Open Sans"/>
              </a:rPr>
              <a:t> </a:t>
            </a:r>
            <a:r>
              <a:rPr lang="en-US" dirty="0" err="1">
                <a:solidFill>
                  <a:srgbClr val="3F3F3F"/>
                </a:solidFill>
                <a:latin typeface="Open Sans"/>
                <a:ea typeface="Open Sans"/>
                <a:cs typeface="Open Sans"/>
                <a:sym typeface="Open Sans"/>
              </a:rPr>
              <a:t>repositorios</a:t>
            </a:r>
            <a:r>
              <a:rPr lang="en-US" dirty="0">
                <a:solidFill>
                  <a:srgbClr val="3F3F3F"/>
                </a:solidFill>
                <a:latin typeface="Open Sans"/>
                <a:ea typeface="Open Sans"/>
                <a:cs typeface="Open Sans"/>
                <a:sym typeface="Open Sans"/>
              </a:rPr>
              <a:t> para </a:t>
            </a:r>
            <a:r>
              <a:rPr lang="en-US" dirty="0" err="1">
                <a:solidFill>
                  <a:srgbClr val="3F3F3F"/>
                </a:solidFill>
                <a:latin typeface="Open Sans"/>
                <a:ea typeface="Open Sans"/>
                <a:cs typeface="Open Sans"/>
                <a:sym typeface="Open Sans"/>
              </a:rPr>
              <a:t>difundir</a:t>
            </a:r>
            <a:r>
              <a:rPr lang="en-US" dirty="0">
                <a:solidFill>
                  <a:srgbClr val="3F3F3F"/>
                </a:solidFill>
                <a:latin typeface="Open Sans"/>
                <a:ea typeface="Open Sans"/>
                <a:cs typeface="Open Sans"/>
                <a:sym typeface="Open Sans"/>
              </a:rPr>
              <a:t> la </a:t>
            </a:r>
            <a:r>
              <a:rPr lang="en-US" dirty="0" err="1">
                <a:solidFill>
                  <a:srgbClr val="3F3F3F"/>
                </a:solidFill>
                <a:latin typeface="Open Sans"/>
                <a:ea typeface="Open Sans"/>
                <a:cs typeface="Open Sans"/>
                <a:sym typeface="Open Sans"/>
              </a:rPr>
              <a:t>investigación</a:t>
            </a:r>
            <a:r>
              <a:rPr lang="en-US" dirty="0">
                <a:solidFill>
                  <a:srgbClr val="3F3F3F"/>
                </a:solidFill>
                <a:latin typeface="Open Sans"/>
                <a:ea typeface="Open Sans"/>
                <a:cs typeface="Open Sans"/>
                <a:sym typeface="Open Sans"/>
              </a:rPr>
              <a:t> </a:t>
            </a:r>
            <a:endParaRPr dirty="0">
              <a:solidFill>
                <a:srgbClr val="3F3F3F"/>
              </a:solidFill>
              <a:latin typeface="Open Sans"/>
              <a:ea typeface="Open Sans"/>
              <a:cs typeface="Open Sans"/>
              <a:sym typeface="Open Sans"/>
            </a:endParaRPr>
          </a:p>
          <a:p>
            <a:pPr marL="228600" lvl="0" indent="-228600" algn="l" rtl="0">
              <a:lnSpc>
                <a:spcPct val="150000"/>
              </a:lnSpc>
              <a:spcBef>
                <a:spcPts val="0"/>
              </a:spcBef>
              <a:spcAft>
                <a:spcPts val="0"/>
              </a:spcAft>
              <a:buClr>
                <a:srgbClr val="3F3F3F"/>
              </a:buClr>
              <a:buSzPts val="2400"/>
              <a:buFont typeface="Open Sans"/>
              <a:buChar char="●"/>
            </a:pPr>
            <a:r>
              <a:rPr lang="en-US" dirty="0" err="1">
                <a:solidFill>
                  <a:srgbClr val="3F3F3F"/>
                </a:solidFill>
                <a:latin typeface="Open Sans"/>
                <a:ea typeface="Open Sans"/>
                <a:cs typeface="Open Sans"/>
                <a:sym typeface="Open Sans"/>
              </a:rPr>
              <a:t>Ciencia</a:t>
            </a:r>
            <a:r>
              <a:rPr lang="en-US" dirty="0">
                <a:solidFill>
                  <a:srgbClr val="3F3F3F"/>
                </a:solidFill>
                <a:latin typeface="Open Sans"/>
                <a:ea typeface="Open Sans"/>
                <a:cs typeface="Open Sans"/>
                <a:sym typeface="Open Sans"/>
              </a:rPr>
              <a:t> </a:t>
            </a:r>
            <a:r>
              <a:rPr lang="en-US" dirty="0" err="1">
                <a:solidFill>
                  <a:srgbClr val="3F3F3F"/>
                </a:solidFill>
                <a:latin typeface="Open Sans"/>
                <a:ea typeface="Open Sans"/>
                <a:cs typeface="Open Sans"/>
                <a:sym typeface="Open Sans"/>
              </a:rPr>
              <a:t>Abierta</a:t>
            </a:r>
            <a:r>
              <a:rPr lang="en-US" dirty="0">
                <a:solidFill>
                  <a:srgbClr val="3F3F3F"/>
                </a:solidFill>
                <a:latin typeface="Open Sans"/>
                <a:ea typeface="Open Sans"/>
                <a:cs typeface="Open Sans"/>
                <a:sym typeface="Open Sans"/>
              </a:rPr>
              <a:t> y </a:t>
            </a:r>
            <a:r>
              <a:rPr lang="en-US" dirty="0" err="1">
                <a:solidFill>
                  <a:srgbClr val="3F3F3F"/>
                </a:solidFill>
                <a:latin typeface="Open Sans"/>
                <a:ea typeface="Open Sans"/>
                <a:cs typeface="Open Sans"/>
                <a:sym typeface="Open Sans"/>
              </a:rPr>
              <a:t>datos</a:t>
            </a:r>
            <a:r>
              <a:rPr lang="en-US" dirty="0">
                <a:solidFill>
                  <a:srgbClr val="3F3F3F"/>
                </a:solidFill>
                <a:latin typeface="Open Sans"/>
                <a:ea typeface="Open Sans"/>
                <a:cs typeface="Open Sans"/>
                <a:sym typeface="Open Sans"/>
              </a:rPr>
              <a:t> de </a:t>
            </a:r>
            <a:r>
              <a:rPr lang="en-US" dirty="0" err="1">
                <a:solidFill>
                  <a:srgbClr val="3F3F3F"/>
                </a:solidFill>
                <a:latin typeface="Open Sans"/>
                <a:ea typeface="Open Sans"/>
                <a:cs typeface="Open Sans"/>
                <a:sym typeface="Open Sans"/>
              </a:rPr>
              <a:t>investigación</a:t>
            </a:r>
            <a:endParaRPr dirty="0">
              <a:solidFill>
                <a:srgbClr val="3F3F3F"/>
              </a:solidFill>
              <a:latin typeface="Open Sans"/>
              <a:ea typeface="Open Sans"/>
              <a:cs typeface="Open Sans"/>
              <a:sym typeface="Open Sans"/>
            </a:endParaRPr>
          </a:p>
        </p:txBody>
      </p:sp>
      <p:pic>
        <p:nvPicPr>
          <p:cNvPr id="84" name="Google Shape;84;p39"/>
          <p:cNvPicPr preferRelativeResize="0"/>
          <p:nvPr/>
        </p:nvPicPr>
        <p:blipFill rotWithShape="1">
          <a:blip r:embed="rId3">
            <a:alphaModFix/>
          </a:blip>
          <a:srcRect/>
          <a:stretch/>
        </p:blipFill>
        <p:spPr>
          <a:xfrm>
            <a:off x="81466" y="6515076"/>
            <a:ext cx="699175" cy="233648"/>
          </a:xfrm>
          <a:prstGeom prst="rect">
            <a:avLst/>
          </a:prstGeom>
          <a:noFill/>
          <a:ln>
            <a:noFill/>
          </a:ln>
        </p:spPr>
      </p:pic>
      <p:sp>
        <p:nvSpPr>
          <p:cNvPr id="85" name="Google Shape;85;p39"/>
          <p:cNvSpPr txBox="1"/>
          <p:nvPr/>
        </p:nvSpPr>
        <p:spPr>
          <a:xfrm>
            <a:off x="770025" y="6455513"/>
            <a:ext cx="9783900" cy="287400"/>
          </a:xfrm>
          <a:prstGeom prst="rect">
            <a:avLst/>
          </a:prstGeom>
          <a:noFill/>
          <a:ln>
            <a:noFill/>
          </a:ln>
        </p:spPr>
        <p:txBody>
          <a:bodyPr spcFirstLastPara="1" wrap="square" lIns="91425" tIns="91425" rIns="91425" bIns="91425" anchor="t" anchorCtr="0">
            <a:noAutofit/>
          </a:bodyPr>
          <a:lstStyle/>
          <a:p>
            <a:pPr lvl="0">
              <a:buSzPts val="1200"/>
            </a:pPr>
            <a:r>
              <a:rPr lang="es-ES" sz="1000" dirty="0">
                <a:latin typeface="Open Sans" panose="020B0606030504020204" pitchFamily="34" charset="0"/>
                <a:ea typeface="Open Sans" panose="020B0606030504020204" pitchFamily="34" charset="0"/>
                <a:cs typeface="Open Sans" panose="020B0606030504020204" pitchFamily="34" charset="0"/>
              </a:rPr>
              <a:t>Esta presentación tiene licencia de </a:t>
            </a:r>
            <a:r>
              <a:rPr lang="es-ES" sz="1000" dirty="0" err="1">
                <a:latin typeface="Open Sans" panose="020B0606030504020204" pitchFamily="34" charset="0"/>
                <a:ea typeface="Open Sans" panose="020B0606030504020204" pitchFamily="34" charset="0"/>
                <a:cs typeface="Open Sans" panose="020B0606030504020204" pitchFamily="34" charset="0"/>
              </a:rPr>
              <a:t>Creative</a:t>
            </a:r>
            <a:r>
              <a:rPr lang="es-ES" sz="1000" dirty="0">
                <a:latin typeface="Open Sans" panose="020B0606030504020204" pitchFamily="34" charset="0"/>
                <a:ea typeface="Open Sans" panose="020B0606030504020204" pitchFamily="34" charset="0"/>
                <a:cs typeface="Open Sans" panose="020B0606030504020204" pitchFamily="34" charset="0"/>
              </a:rPr>
              <a:t> </a:t>
            </a:r>
            <a:r>
              <a:rPr lang="es-ES" sz="1000" dirty="0" err="1">
                <a:latin typeface="Open Sans" panose="020B0606030504020204" pitchFamily="34" charset="0"/>
                <a:ea typeface="Open Sans" panose="020B0606030504020204" pitchFamily="34" charset="0"/>
                <a:cs typeface="Open Sans" panose="020B0606030504020204" pitchFamily="34" charset="0"/>
              </a:rPr>
              <a:t>Commons</a:t>
            </a:r>
            <a:r>
              <a:rPr lang="es-ES" sz="1000" dirty="0">
                <a:latin typeface="Open Sans" panose="020B0606030504020204" pitchFamily="34" charset="0"/>
                <a:ea typeface="Open Sans" panose="020B0606030504020204" pitchFamily="34" charset="0"/>
                <a:cs typeface="Open Sans" panose="020B0606030504020204" pitchFamily="34" charset="0"/>
              </a:rPr>
              <a:t> </a:t>
            </a:r>
            <a:r>
              <a:rPr lang="es-ES" sz="1000" u="sng" dirty="0">
                <a:solidFill>
                  <a:schemeClr val="hlink"/>
                </a:solidFill>
                <a:latin typeface="Open Sans" panose="020B0606030504020204" pitchFamily="34" charset="0"/>
                <a:ea typeface="Open Sans" panose="020B0606030504020204" pitchFamily="34" charset="0"/>
                <a:cs typeface="Open Sans" panose="020B0606030504020204" pitchFamily="34" charset="0"/>
                <a:hlinkClick r:id="rId4"/>
              </a:rPr>
              <a:t>Atribución 4.0 Internacional</a:t>
            </a:r>
            <a:r>
              <a:rPr lang="es-ES" sz="1000" dirty="0">
                <a:latin typeface="Open Sans" panose="020B0606030504020204" pitchFamily="34" charset="0"/>
                <a:ea typeface="Open Sans" panose="020B0606030504020204" pitchFamily="34" charset="0"/>
                <a:cs typeface="Open Sans" panose="020B0606030504020204" pitchFamily="34" charset="0"/>
                <a:hlinkClick r:id="rId4"/>
              </a:rPr>
              <a:t> </a:t>
            </a:r>
            <a:r>
              <a:rPr lang="es-ES" sz="1000" dirty="0">
                <a:latin typeface="Open Sans" panose="020B0606030504020204" pitchFamily="34" charset="0"/>
                <a:ea typeface="Open Sans" panose="020B0606030504020204" pitchFamily="34" charset="0"/>
                <a:cs typeface="Open Sans" panose="020B0606030504020204" pitchFamily="34" charset="0"/>
              </a:rPr>
              <a:t>(</a:t>
            </a:r>
            <a:r>
              <a:rPr lang="en-US" sz="1000" dirty="0">
                <a:solidFill>
                  <a:schemeClr val="dk1"/>
                </a:solidFill>
                <a:latin typeface="Open Sans" panose="020B0606030504020204" pitchFamily="34" charset="0"/>
                <a:ea typeface="Open Sans" panose="020B0606030504020204" pitchFamily="34" charset="0"/>
                <a:cs typeface="Open Sans" panose="020B0606030504020204" pitchFamily="34" charset="0"/>
              </a:rPr>
              <a:t>CC BY-SA 4.0</a:t>
            </a:r>
            <a:r>
              <a:rPr lang="es-ES" sz="1000" dirty="0">
                <a:latin typeface="Open Sans" panose="020B0606030504020204" pitchFamily="34" charset="0"/>
                <a:ea typeface="Open Sans" panose="020B0606030504020204" pitchFamily="34" charset="0"/>
                <a:cs typeface="Open Sans" panose="020B0606030504020204" pitchFamily="34" charset="0"/>
              </a:rPr>
              <a:t>)</a:t>
            </a:r>
          </a:p>
        </p:txBody>
      </p:sp>
      <p:sp>
        <p:nvSpPr>
          <p:cNvPr id="7" name="Google Shape;83;p39"/>
          <p:cNvSpPr txBox="1">
            <a:spLocks noGrp="1"/>
          </p:cNvSpPr>
          <p:nvPr/>
        </p:nvSpPr>
        <p:spPr>
          <a:xfrm>
            <a:off x="9448800" y="6389661"/>
            <a:ext cx="2743200" cy="326100"/>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R="0" lvl="0" algn="r"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pPr marL="0" lvl="0" indent="0" algn="r" rtl="0">
              <a:lnSpc>
                <a:spcPct val="100000"/>
              </a:lnSpc>
              <a:spcBef>
                <a:spcPts val="0"/>
              </a:spcBef>
              <a:spcAft>
                <a:spcPts val="0"/>
              </a:spcAft>
              <a:buClr>
                <a:schemeClr val="dk1"/>
              </a:buClr>
              <a:buSzPts val="1400"/>
              <a:buFont typeface="Arial"/>
              <a:buNone/>
            </a:pPr>
            <a:r>
              <a:rPr lang="es-ES" sz="1000" dirty="0">
                <a:solidFill>
                  <a:schemeClr val="dk1"/>
                </a:solidFill>
                <a:latin typeface="Open Sans" panose="020B0606030504020204" pitchFamily="34" charset="0"/>
                <a:ea typeface="Open Sans" panose="020B0606030504020204" pitchFamily="34" charset="0"/>
                <a:cs typeface="Open Sans" panose="020B0606030504020204" pitchFamily="34" charset="0"/>
              </a:rPr>
              <a:t>v1.3 febrero de 2023</a:t>
            </a:r>
            <a:endParaRPr lang="es-ES" sz="1000" dirty="0">
              <a:latin typeface="Open Sans" panose="020B0606030504020204" pitchFamily="34" charset="0"/>
              <a:ea typeface="Open Sans" panose="020B0606030504020204" pitchFamily="34" charset="0"/>
              <a:cs typeface="Open Sans" panose="020B0606030504020204" pitchFamily="34" charset="0"/>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19"/>
        <p:cNvGrpSpPr/>
        <p:nvPr/>
      </p:nvGrpSpPr>
      <p:grpSpPr>
        <a:xfrm>
          <a:off x="0" y="0"/>
          <a:ext cx="0" cy="0"/>
          <a:chOff x="0" y="0"/>
          <a:chExt cx="0" cy="0"/>
        </a:xfrm>
      </p:grpSpPr>
      <p:sp>
        <p:nvSpPr>
          <p:cNvPr id="220" name="Google Shape;220;g89dbbbbbc0_0_164"/>
          <p:cNvSpPr txBox="1">
            <a:spLocks noGrp="1"/>
          </p:cNvSpPr>
          <p:nvPr>
            <p:ph type="title"/>
          </p:nvPr>
        </p:nvSpPr>
        <p:spPr>
          <a:xfrm>
            <a:off x="0" y="631049"/>
            <a:ext cx="7691100" cy="10809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dk1"/>
              </a:buClr>
              <a:buSzPts val="3200"/>
              <a:buFont typeface="Trebuchet MS"/>
              <a:buNone/>
            </a:pPr>
            <a:r>
              <a:rPr lang="en-US" sz="3400">
                <a:solidFill>
                  <a:srgbClr val="586F7C"/>
                </a:solidFill>
                <a:latin typeface="Open Sans"/>
                <a:ea typeface="Open Sans"/>
                <a:cs typeface="Open Sans"/>
                <a:sym typeface="Open Sans"/>
              </a:rPr>
              <a:t>Ejemplos de Acceso Abierto y Ciencia Abierta</a:t>
            </a:r>
            <a:endParaRPr sz="3400">
              <a:solidFill>
                <a:srgbClr val="586F7C"/>
              </a:solidFill>
              <a:latin typeface="Open Sans"/>
              <a:ea typeface="Open Sans"/>
              <a:cs typeface="Open Sans"/>
              <a:sym typeface="Open Sans"/>
            </a:endParaRPr>
          </a:p>
          <a:p>
            <a:pPr marL="0" lvl="0" indent="0" algn="l" rtl="0">
              <a:lnSpc>
                <a:spcPct val="90000"/>
              </a:lnSpc>
              <a:spcBef>
                <a:spcPts val="0"/>
              </a:spcBef>
              <a:spcAft>
                <a:spcPts val="0"/>
              </a:spcAft>
              <a:buSzPts val="3600"/>
              <a:buNone/>
            </a:pPr>
            <a:endParaRPr/>
          </a:p>
        </p:txBody>
      </p:sp>
      <p:pic>
        <p:nvPicPr>
          <p:cNvPr id="221" name="Google Shape;221;g89dbbbbbc0_0_164"/>
          <p:cNvPicPr preferRelativeResize="0"/>
          <p:nvPr/>
        </p:nvPicPr>
        <p:blipFill rotWithShape="1">
          <a:blip r:embed="rId3">
            <a:alphaModFix/>
          </a:blip>
          <a:srcRect/>
          <a:stretch/>
        </p:blipFill>
        <p:spPr>
          <a:xfrm>
            <a:off x="150300" y="2571950"/>
            <a:ext cx="6203876" cy="3972974"/>
          </a:xfrm>
          <a:prstGeom prst="rect">
            <a:avLst/>
          </a:prstGeom>
          <a:noFill/>
          <a:ln w="9525" cap="flat" cmpd="sng">
            <a:solidFill>
              <a:srgbClr val="999999"/>
            </a:solidFill>
            <a:prstDash val="solid"/>
            <a:round/>
            <a:headEnd type="none" w="sm" len="sm"/>
            <a:tailEnd type="none" w="sm" len="sm"/>
          </a:ln>
        </p:spPr>
      </p:pic>
      <p:pic>
        <p:nvPicPr>
          <p:cNvPr id="222" name="Google Shape;222;g89dbbbbbc0_0_164">
            <a:hlinkClick r:id="rId4"/>
          </p:cNvPr>
          <p:cNvPicPr preferRelativeResize="0"/>
          <p:nvPr/>
        </p:nvPicPr>
        <p:blipFill rotWithShape="1">
          <a:blip r:embed="rId5">
            <a:alphaModFix/>
          </a:blip>
          <a:srcRect/>
          <a:stretch/>
        </p:blipFill>
        <p:spPr>
          <a:xfrm>
            <a:off x="6507598" y="2478126"/>
            <a:ext cx="5408274" cy="4066799"/>
          </a:xfrm>
          <a:prstGeom prst="rect">
            <a:avLst/>
          </a:prstGeom>
          <a:noFill/>
          <a:ln w="9525" cap="flat" cmpd="sng">
            <a:solidFill>
              <a:srgbClr val="999999"/>
            </a:solidFill>
            <a:prstDash val="solid"/>
            <a:round/>
            <a:headEnd type="none" w="sm" len="sm"/>
            <a:tailEnd type="none" w="sm" len="sm"/>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27"/>
        <p:cNvGrpSpPr/>
        <p:nvPr/>
      </p:nvGrpSpPr>
      <p:grpSpPr>
        <a:xfrm>
          <a:off x="0" y="0"/>
          <a:ext cx="0" cy="0"/>
          <a:chOff x="0" y="0"/>
          <a:chExt cx="0" cy="0"/>
        </a:xfrm>
      </p:grpSpPr>
      <p:sp>
        <p:nvSpPr>
          <p:cNvPr id="228" name="Google Shape;228;p21"/>
          <p:cNvSpPr txBox="1">
            <a:spLocks noGrp="1"/>
          </p:cNvSpPr>
          <p:nvPr>
            <p:ph type="title"/>
          </p:nvPr>
        </p:nvSpPr>
        <p:spPr>
          <a:xfrm>
            <a:off x="0" y="475201"/>
            <a:ext cx="8138160" cy="1049100"/>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2800"/>
              <a:buFont typeface="Gill Sans"/>
              <a:buNone/>
            </a:pPr>
            <a:r>
              <a:rPr lang="en-US">
                <a:solidFill>
                  <a:srgbClr val="586F7C"/>
                </a:solidFill>
                <a:latin typeface="Open Sans"/>
                <a:ea typeface="Open Sans"/>
                <a:cs typeface="Open Sans"/>
                <a:sym typeface="Open Sans"/>
              </a:rPr>
              <a:t>Promoviendo lo abierto</a:t>
            </a:r>
            <a:endParaRPr>
              <a:solidFill>
                <a:srgbClr val="586F7C"/>
              </a:solidFill>
              <a:latin typeface="Open Sans"/>
              <a:ea typeface="Open Sans"/>
              <a:cs typeface="Open Sans"/>
              <a:sym typeface="Open Sans"/>
            </a:endParaRPr>
          </a:p>
        </p:txBody>
      </p:sp>
      <p:sp>
        <p:nvSpPr>
          <p:cNvPr id="229" name="Google Shape;229;p21"/>
          <p:cNvSpPr txBox="1"/>
          <p:nvPr/>
        </p:nvSpPr>
        <p:spPr>
          <a:xfrm>
            <a:off x="404938" y="6215025"/>
            <a:ext cx="7155600" cy="5433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000"/>
              <a:buFont typeface="Arial"/>
              <a:buNone/>
            </a:pPr>
            <a:r>
              <a:rPr lang="en-US" sz="1000" b="0" i="0" u="none" strike="noStrike" cap="none">
                <a:solidFill>
                  <a:srgbClr val="000000"/>
                </a:solidFill>
                <a:latin typeface="Arial"/>
                <a:ea typeface="Arial"/>
                <a:cs typeface="Arial"/>
                <a:sym typeface="Arial"/>
              </a:rPr>
              <a:t>Fuente:  </a:t>
            </a:r>
            <a:r>
              <a:rPr lang="en-US" sz="1000" b="0" i="0" u="sng" strike="noStrike" cap="none">
                <a:solidFill>
                  <a:srgbClr val="000000"/>
                </a:solidFill>
                <a:latin typeface="Arial"/>
                <a:ea typeface="Arial"/>
                <a:cs typeface="Arial"/>
                <a:sym typeface="Arial"/>
                <a:hlinkClick r:id="rId3">
                  <a:extLst>
                    <a:ext uri="{A12FA001-AC4F-418D-AE19-62706E023703}">
                      <ahyp:hlinkClr xmlns:ahyp="http://schemas.microsoft.com/office/drawing/2018/hyperlinkcolor" val="tx"/>
                    </a:ext>
                  </a:extLst>
                </a:hlinkClick>
              </a:rPr>
              <a:t>https://like-itn-digitalization.readthedocs.io/en/latest/1_research_lifecycle/</a:t>
            </a:r>
            <a:r>
              <a:rPr lang="en-US" sz="1000" b="0" i="0" u="none" strike="noStrike" cap="none">
                <a:solidFill>
                  <a:srgbClr val="000000"/>
                </a:solidFill>
                <a:latin typeface="Arial"/>
                <a:ea typeface="Arial"/>
                <a:cs typeface="Arial"/>
                <a:sym typeface="Arial"/>
              </a:rPr>
              <a:t> </a:t>
            </a:r>
            <a:endParaRPr sz="10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000"/>
              <a:buFont typeface="Arial"/>
              <a:buNone/>
            </a:pPr>
            <a:r>
              <a:rPr lang="en-US" sz="1000" b="0" i="0" u="none" strike="noStrike" cap="none">
                <a:solidFill>
                  <a:srgbClr val="000000"/>
                </a:solidFill>
                <a:latin typeface="Arial"/>
                <a:ea typeface="Arial"/>
                <a:cs typeface="Arial"/>
                <a:sym typeface="Arial"/>
              </a:rPr>
              <a:t>Consultado el 24 de enero de  2022.</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000"/>
              <a:buFont typeface="Arial"/>
              <a:buNone/>
            </a:pPr>
            <a:endParaRPr sz="1000" b="0" i="0" u="none" strike="noStrike" cap="none">
              <a:solidFill>
                <a:srgbClr val="000000"/>
              </a:solidFill>
              <a:latin typeface="Arial"/>
              <a:ea typeface="Arial"/>
              <a:cs typeface="Arial"/>
              <a:sym typeface="Arial"/>
            </a:endParaRPr>
          </a:p>
        </p:txBody>
      </p:sp>
      <p:sp>
        <p:nvSpPr>
          <p:cNvPr id="230" name="Google Shape;230;p21"/>
          <p:cNvSpPr txBox="1">
            <a:spLocks noGrp="1"/>
          </p:cNvSpPr>
          <p:nvPr>
            <p:ph type="body" idx="1"/>
          </p:nvPr>
        </p:nvSpPr>
        <p:spPr>
          <a:xfrm>
            <a:off x="7870025" y="1935500"/>
            <a:ext cx="3940500" cy="3913800"/>
          </a:xfrm>
          <a:prstGeom prst="rect">
            <a:avLst/>
          </a:prstGeom>
          <a:noFill/>
          <a:ln>
            <a:noFill/>
          </a:ln>
        </p:spPr>
        <p:txBody>
          <a:bodyPr spcFirstLastPara="1" wrap="square" lIns="91425" tIns="45700" rIns="91425" bIns="45700" anchor="t" anchorCtr="0">
            <a:noAutofit/>
          </a:bodyPr>
          <a:lstStyle/>
          <a:p>
            <a:pPr marL="228600" lvl="0" indent="-101600" algn="ctr" rtl="0">
              <a:lnSpc>
                <a:spcPct val="120000"/>
              </a:lnSpc>
              <a:spcBef>
                <a:spcPts val="1000"/>
              </a:spcBef>
              <a:spcAft>
                <a:spcPts val="0"/>
              </a:spcAft>
              <a:buClr>
                <a:schemeClr val="lt1"/>
              </a:buClr>
              <a:buSzPts val="2000"/>
              <a:buNone/>
            </a:pPr>
            <a:endParaRPr>
              <a:solidFill>
                <a:srgbClr val="3F3F3F"/>
              </a:solidFill>
              <a:latin typeface="Open Sans"/>
              <a:ea typeface="Open Sans"/>
              <a:cs typeface="Open Sans"/>
              <a:sym typeface="Open Sans"/>
            </a:endParaRPr>
          </a:p>
          <a:p>
            <a:pPr marL="228600" lvl="0" indent="-101600" algn="ctr" rtl="0">
              <a:lnSpc>
                <a:spcPct val="120000"/>
              </a:lnSpc>
              <a:spcBef>
                <a:spcPts val="1000"/>
              </a:spcBef>
              <a:spcAft>
                <a:spcPts val="0"/>
              </a:spcAft>
              <a:buClr>
                <a:schemeClr val="lt1"/>
              </a:buClr>
              <a:buSzPts val="2000"/>
              <a:buNone/>
            </a:pPr>
            <a:r>
              <a:rPr lang="en-US">
                <a:solidFill>
                  <a:srgbClr val="3F3F3F"/>
                </a:solidFill>
                <a:latin typeface="Open Sans"/>
                <a:ea typeface="Open Sans"/>
                <a:cs typeface="Open Sans"/>
                <a:sym typeface="Open Sans"/>
              </a:rPr>
              <a:t>“La Ciencia Abierta se trata de extender los principios de apertura a todo el ciclo de investigación”</a:t>
            </a:r>
            <a:endParaRPr>
              <a:solidFill>
                <a:srgbClr val="3F3F3F"/>
              </a:solidFill>
              <a:latin typeface="Open Sans"/>
              <a:ea typeface="Open Sans"/>
              <a:cs typeface="Open Sans"/>
              <a:sym typeface="Open Sans"/>
            </a:endParaRPr>
          </a:p>
        </p:txBody>
      </p:sp>
      <p:pic>
        <p:nvPicPr>
          <p:cNvPr id="231" name="Google Shape;231;p21"/>
          <p:cNvPicPr preferRelativeResize="0"/>
          <p:nvPr/>
        </p:nvPicPr>
        <p:blipFill>
          <a:blip r:embed="rId4">
            <a:alphaModFix/>
          </a:blip>
          <a:stretch>
            <a:fillRect/>
          </a:stretch>
        </p:blipFill>
        <p:spPr>
          <a:xfrm>
            <a:off x="404924" y="1935500"/>
            <a:ext cx="7155599" cy="4279525"/>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36"/>
        <p:cNvGrpSpPr/>
        <p:nvPr/>
      </p:nvGrpSpPr>
      <p:grpSpPr>
        <a:xfrm>
          <a:off x="0" y="0"/>
          <a:ext cx="0" cy="0"/>
          <a:chOff x="0" y="0"/>
          <a:chExt cx="0" cy="0"/>
        </a:xfrm>
      </p:grpSpPr>
      <p:sp>
        <p:nvSpPr>
          <p:cNvPr id="237" name="Google Shape;237;p20"/>
          <p:cNvSpPr txBox="1">
            <a:spLocks noGrp="1"/>
          </p:cNvSpPr>
          <p:nvPr>
            <p:ph type="title"/>
          </p:nvPr>
        </p:nvSpPr>
        <p:spPr>
          <a:xfrm>
            <a:off x="0" y="437222"/>
            <a:ext cx="8138160" cy="1080900"/>
          </a:xfrm>
          <a:prstGeom prst="rect">
            <a:avLst/>
          </a:prstGeom>
          <a:noFill/>
          <a:ln>
            <a:noFill/>
          </a:ln>
        </p:spPr>
        <p:txBody>
          <a:bodyPr spcFirstLastPara="1" wrap="square" lIns="91425" tIns="45700" rIns="91425" bIns="45700" anchor="t" anchorCtr="0">
            <a:normAutofit fontScale="90000"/>
          </a:bodyPr>
          <a:lstStyle/>
          <a:p>
            <a:pPr marL="0" lvl="0" indent="0" algn="l" rtl="0">
              <a:lnSpc>
                <a:spcPct val="90000"/>
              </a:lnSpc>
              <a:spcBef>
                <a:spcPts val="0"/>
              </a:spcBef>
              <a:spcAft>
                <a:spcPts val="0"/>
              </a:spcAft>
              <a:buClr>
                <a:schemeClr val="dk1"/>
              </a:buClr>
              <a:buSzPct val="86486"/>
              <a:buFont typeface="Trebuchet MS"/>
              <a:buNone/>
            </a:pPr>
            <a:r>
              <a:rPr lang="en-US">
                <a:solidFill>
                  <a:srgbClr val="586F7C"/>
                </a:solidFill>
                <a:latin typeface="Open Sans"/>
                <a:ea typeface="Open Sans"/>
                <a:cs typeface="Open Sans"/>
                <a:sym typeface="Open Sans"/>
              </a:rPr>
              <a:t>Ciencia Abierta y Datos de Investigación</a:t>
            </a:r>
            <a:endParaRPr>
              <a:solidFill>
                <a:srgbClr val="586F7C"/>
              </a:solidFill>
              <a:latin typeface="Open Sans"/>
              <a:ea typeface="Open Sans"/>
              <a:cs typeface="Open Sans"/>
              <a:sym typeface="Open Sans"/>
            </a:endParaRPr>
          </a:p>
        </p:txBody>
      </p:sp>
      <p:sp>
        <p:nvSpPr>
          <p:cNvPr id="238" name="Google Shape;238;p20"/>
          <p:cNvSpPr txBox="1">
            <a:spLocks noGrp="1"/>
          </p:cNvSpPr>
          <p:nvPr>
            <p:ph type="body" idx="1"/>
          </p:nvPr>
        </p:nvSpPr>
        <p:spPr>
          <a:xfrm>
            <a:off x="335360" y="1916832"/>
            <a:ext cx="7829100" cy="4608512"/>
          </a:xfrm>
          <a:prstGeom prst="rect">
            <a:avLst/>
          </a:prstGeom>
          <a:noFill/>
          <a:ln>
            <a:noFill/>
          </a:ln>
        </p:spPr>
        <p:txBody>
          <a:bodyPr spcFirstLastPara="1" wrap="square" lIns="91425" tIns="45700" rIns="91425" bIns="45700" anchor="t" anchorCtr="0">
            <a:noAutofit/>
          </a:bodyPr>
          <a:lstStyle/>
          <a:p>
            <a:pPr marL="228600" lvl="0" indent="-228600" algn="l" rtl="0">
              <a:lnSpc>
                <a:spcPct val="100000"/>
              </a:lnSpc>
              <a:spcBef>
                <a:spcPts val="1000"/>
              </a:spcBef>
              <a:spcAft>
                <a:spcPts val="0"/>
              </a:spcAft>
              <a:buClr>
                <a:schemeClr val="dk2"/>
              </a:buClr>
              <a:buSzPts val="2220"/>
              <a:buFont typeface="Open Sans"/>
              <a:buChar char="•"/>
            </a:pPr>
            <a:r>
              <a:rPr lang="es-ES" sz="2200" dirty="0">
                <a:solidFill>
                  <a:srgbClr val="3F3F3F"/>
                </a:solidFill>
                <a:latin typeface="Open Sans"/>
                <a:ea typeface="Open Sans"/>
                <a:cs typeface="Open Sans"/>
                <a:sym typeface="Open Sans"/>
              </a:rPr>
              <a:t>El concepto de Ciencia Abierta también se ha introducido en las políticas académicas desde 2015.</a:t>
            </a:r>
          </a:p>
          <a:p>
            <a:pPr marL="228600" lvl="0" indent="-228600" algn="l" rtl="0">
              <a:lnSpc>
                <a:spcPct val="100000"/>
              </a:lnSpc>
              <a:spcBef>
                <a:spcPts val="1000"/>
              </a:spcBef>
              <a:spcAft>
                <a:spcPts val="0"/>
              </a:spcAft>
              <a:buClr>
                <a:schemeClr val="dk2"/>
              </a:buClr>
              <a:buSzPts val="2220"/>
              <a:buFont typeface="Open Sans"/>
              <a:buChar char="•"/>
            </a:pPr>
            <a:r>
              <a:rPr lang="es-ES" sz="2200" dirty="0">
                <a:solidFill>
                  <a:srgbClr val="3F3F3F"/>
                </a:solidFill>
                <a:latin typeface="Open Sans"/>
                <a:ea typeface="Open Sans"/>
                <a:cs typeface="Open Sans"/>
                <a:sym typeface="Open Sans"/>
              </a:rPr>
              <a:t>La Ciencia Abierta “está extendiendo los principios de apertura a todo el ciclo de investigación” y que va más allá de la publicación de hallazgos.</a:t>
            </a:r>
          </a:p>
          <a:p>
            <a:pPr marL="228600" lvl="0" indent="-228600" algn="l" rtl="0">
              <a:lnSpc>
                <a:spcPct val="100000"/>
              </a:lnSpc>
              <a:spcBef>
                <a:spcPts val="1000"/>
              </a:spcBef>
              <a:spcAft>
                <a:spcPts val="0"/>
              </a:spcAft>
              <a:buClr>
                <a:schemeClr val="dk2"/>
              </a:buClr>
              <a:buSzPts val="2220"/>
              <a:buFont typeface="Open Sans"/>
              <a:buChar char="•"/>
            </a:pPr>
            <a:r>
              <a:rPr lang="es-ES" sz="2200" dirty="0">
                <a:solidFill>
                  <a:srgbClr val="3F3F3F"/>
                </a:solidFill>
                <a:latin typeface="Open Sans"/>
                <a:ea typeface="Open Sans"/>
                <a:cs typeface="Open Sans"/>
                <a:sym typeface="Open Sans"/>
              </a:rPr>
              <a:t>La reutilización de los datos y resultados de la investigación implica licencias abiertas que permiten a otros compartir, reutilizar y crear nuevos trabajos a partir de datos y publicaciones.</a:t>
            </a:r>
          </a:p>
          <a:p>
            <a:pPr marL="228600" lvl="0" indent="-228600" algn="l" rtl="0">
              <a:lnSpc>
                <a:spcPct val="100000"/>
              </a:lnSpc>
              <a:spcBef>
                <a:spcPts val="1000"/>
              </a:spcBef>
              <a:spcAft>
                <a:spcPts val="0"/>
              </a:spcAft>
              <a:buClr>
                <a:schemeClr val="dk2"/>
              </a:buClr>
              <a:buSzPts val="2220"/>
              <a:buFont typeface="Open Sans"/>
              <a:buChar char="•"/>
            </a:pPr>
            <a:r>
              <a:rPr lang="es-ES" sz="2200" dirty="0">
                <a:solidFill>
                  <a:srgbClr val="3F3F3F"/>
                </a:solidFill>
                <a:latin typeface="Open Sans"/>
                <a:ea typeface="Open Sans"/>
                <a:cs typeface="Open Sans"/>
                <a:sym typeface="Open Sans"/>
              </a:rPr>
              <a:t>Muchos financiadores en estos días requieren que los datos de investigación estén disponibles al público.</a:t>
            </a:r>
          </a:p>
        </p:txBody>
      </p:sp>
      <p:pic>
        <p:nvPicPr>
          <p:cNvPr id="239" name="Google Shape;239;p20"/>
          <p:cNvPicPr preferRelativeResize="0"/>
          <p:nvPr/>
        </p:nvPicPr>
        <p:blipFill rotWithShape="1">
          <a:blip r:embed="rId3">
            <a:alphaModFix/>
          </a:blip>
          <a:srcRect/>
          <a:stretch/>
        </p:blipFill>
        <p:spPr>
          <a:xfrm>
            <a:off x="9113600" y="2943575"/>
            <a:ext cx="2709430" cy="2032072"/>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44"/>
        <p:cNvGrpSpPr/>
        <p:nvPr/>
      </p:nvGrpSpPr>
      <p:grpSpPr>
        <a:xfrm>
          <a:off x="0" y="0"/>
          <a:ext cx="0" cy="0"/>
          <a:chOff x="0" y="0"/>
          <a:chExt cx="0" cy="0"/>
        </a:xfrm>
      </p:grpSpPr>
      <p:sp>
        <p:nvSpPr>
          <p:cNvPr id="245" name="Google Shape;245;p19"/>
          <p:cNvSpPr txBox="1">
            <a:spLocks noGrp="1"/>
          </p:cNvSpPr>
          <p:nvPr>
            <p:ph type="title"/>
          </p:nvPr>
        </p:nvSpPr>
        <p:spPr>
          <a:xfrm>
            <a:off x="0" y="437222"/>
            <a:ext cx="8164286" cy="1080900"/>
          </a:xfrm>
          <a:prstGeom prst="rect">
            <a:avLst/>
          </a:prstGeom>
          <a:noFill/>
          <a:ln>
            <a:noFill/>
          </a:ln>
        </p:spPr>
        <p:txBody>
          <a:bodyPr spcFirstLastPara="1" wrap="square" lIns="91425" tIns="45700" rIns="91425" bIns="45700" anchor="t" anchorCtr="0">
            <a:normAutofit fontScale="90000"/>
          </a:bodyPr>
          <a:lstStyle/>
          <a:p>
            <a:pPr marL="0" lvl="0" indent="0" algn="l" rtl="0">
              <a:lnSpc>
                <a:spcPct val="90000"/>
              </a:lnSpc>
              <a:spcBef>
                <a:spcPts val="0"/>
              </a:spcBef>
              <a:spcAft>
                <a:spcPts val="0"/>
              </a:spcAft>
              <a:buClr>
                <a:schemeClr val="dk1"/>
              </a:buClr>
              <a:buSzPct val="86486"/>
              <a:buFont typeface="Gill Sans"/>
              <a:buNone/>
            </a:pPr>
            <a:r>
              <a:rPr lang="en-US">
                <a:solidFill>
                  <a:srgbClr val="586F7C"/>
                </a:solidFill>
                <a:latin typeface="Open Sans"/>
                <a:ea typeface="Open Sans"/>
                <a:cs typeface="Open Sans"/>
                <a:sym typeface="Open Sans"/>
              </a:rPr>
              <a:t>¿Por qué gestionar los datos de investigación?</a:t>
            </a:r>
            <a:endParaRPr>
              <a:solidFill>
                <a:srgbClr val="586F7C"/>
              </a:solidFill>
              <a:latin typeface="Open Sans"/>
              <a:ea typeface="Open Sans"/>
              <a:cs typeface="Open Sans"/>
              <a:sym typeface="Open Sans"/>
            </a:endParaRPr>
          </a:p>
        </p:txBody>
      </p:sp>
      <p:sp>
        <p:nvSpPr>
          <p:cNvPr id="246" name="Google Shape;246;p19"/>
          <p:cNvSpPr txBox="1">
            <a:spLocks noGrp="1"/>
          </p:cNvSpPr>
          <p:nvPr>
            <p:ph type="body" idx="1"/>
          </p:nvPr>
        </p:nvSpPr>
        <p:spPr>
          <a:xfrm>
            <a:off x="263352" y="1844824"/>
            <a:ext cx="10449000" cy="2718900"/>
          </a:xfrm>
          <a:prstGeom prst="rect">
            <a:avLst/>
          </a:prstGeom>
          <a:noFill/>
          <a:ln>
            <a:noFill/>
          </a:ln>
        </p:spPr>
        <p:txBody>
          <a:bodyPr spcFirstLastPara="1" wrap="square" lIns="91425" tIns="45700" rIns="91425" bIns="45700" anchor="t" anchorCtr="0">
            <a:normAutofit/>
          </a:bodyPr>
          <a:lstStyle/>
          <a:p>
            <a:pPr marL="457200" lvl="0" indent="-381000" algn="l" rtl="0">
              <a:lnSpc>
                <a:spcPct val="120000"/>
              </a:lnSpc>
              <a:spcBef>
                <a:spcPts val="0"/>
              </a:spcBef>
              <a:spcAft>
                <a:spcPts val="0"/>
              </a:spcAft>
              <a:buClr>
                <a:schemeClr val="dk2"/>
              </a:buClr>
              <a:buSzPts val="2400"/>
              <a:buFont typeface="Open Sans"/>
              <a:buChar char="•"/>
            </a:pPr>
            <a:r>
              <a:rPr lang="es-ES" dirty="0">
                <a:solidFill>
                  <a:srgbClr val="3F3F3F"/>
                </a:solidFill>
                <a:latin typeface="Open Sans"/>
                <a:ea typeface="Open Sans"/>
                <a:cs typeface="Open Sans"/>
                <a:sym typeface="Open Sans"/>
              </a:rPr>
              <a:t>La gestión de datos de investigación es importante para:</a:t>
            </a:r>
          </a:p>
          <a:p>
            <a:pPr marL="914400" lvl="1" indent="-355600" algn="l" rtl="0">
              <a:lnSpc>
                <a:spcPct val="120000"/>
              </a:lnSpc>
              <a:spcBef>
                <a:spcPts val="0"/>
              </a:spcBef>
              <a:spcAft>
                <a:spcPts val="0"/>
              </a:spcAft>
              <a:buClr>
                <a:schemeClr val="dk2"/>
              </a:buClr>
              <a:buSzPts val="2000"/>
              <a:buFont typeface="Open Sans"/>
              <a:buChar char="○"/>
            </a:pPr>
            <a:r>
              <a:rPr lang="es-ES" dirty="0">
                <a:solidFill>
                  <a:srgbClr val="3F3F3F"/>
                </a:solidFill>
                <a:latin typeface="Open Sans"/>
                <a:ea typeface="Open Sans"/>
                <a:cs typeface="Open Sans"/>
                <a:sym typeface="Open Sans"/>
              </a:rPr>
              <a:t>Aumentar la eficiencia de la investigación;</a:t>
            </a:r>
          </a:p>
          <a:p>
            <a:pPr marL="914400" lvl="1" indent="-355600" algn="l" rtl="0">
              <a:lnSpc>
                <a:spcPct val="120000"/>
              </a:lnSpc>
              <a:spcBef>
                <a:spcPts val="0"/>
              </a:spcBef>
              <a:spcAft>
                <a:spcPts val="0"/>
              </a:spcAft>
              <a:buClr>
                <a:schemeClr val="dk2"/>
              </a:buClr>
              <a:buSzPts val="2000"/>
              <a:buFont typeface="Open Sans"/>
              <a:buChar char="○"/>
            </a:pPr>
            <a:r>
              <a:rPr lang="es-ES" dirty="0">
                <a:solidFill>
                  <a:srgbClr val="3F3F3F"/>
                </a:solidFill>
                <a:latin typeface="Open Sans"/>
                <a:ea typeface="Open Sans"/>
                <a:cs typeface="Open Sans"/>
                <a:sym typeface="Open Sans"/>
              </a:rPr>
              <a:t>Hacer accesible la investigación;</a:t>
            </a:r>
          </a:p>
          <a:p>
            <a:pPr marL="914400" lvl="1" indent="-355600" algn="l" rtl="0">
              <a:lnSpc>
                <a:spcPct val="120000"/>
              </a:lnSpc>
              <a:spcBef>
                <a:spcPts val="0"/>
              </a:spcBef>
              <a:spcAft>
                <a:spcPts val="0"/>
              </a:spcAft>
              <a:buClr>
                <a:schemeClr val="dk2"/>
              </a:buClr>
              <a:buSzPts val="2000"/>
              <a:buFont typeface="Open Sans"/>
              <a:buChar char="○"/>
            </a:pPr>
            <a:r>
              <a:rPr lang="es-ES" dirty="0">
                <a:solidFill>
                  <a:srgbClr val="3F3F3F"/>
                </a:solidFill>
                <a:latin typeface="Open Sans"/>
                <a:ea typeface="Open Sans"/>
                <a:cs typeface="Open Sans"/>
                <a:sym typeface="Open Sans"/>
              </a:rPr>
              <a:t>Hacer que la investigación sea reutilizable por otros investigadores.</a:t>
            </a:r>
          </a:p>
          <a:p>
            <a:pPr marL="914400" lvl="0" indent="0" algn="l" rtl="0">
              <a:lnSpc>
                <a:spcPct val="120000"/>
              </a:lnSpc>
              <a:spcBef>
                <a:spcPts val="0"/>
              </a:spcBef>
              <a:spcAft>
                <a:spcPts val="0"/>
              </a:spcAft>
              <a:buSzPts val="2400"/>
              <a:buNone/>
            </a:pPr>
            <a:endParaRPr lang="es-ES" dirty="0">
              <a:solidFill>
                <a:srgbClr val="3F3F3F"/>
              </a:solidFill>
              <a:latin typeface="Open Sans"/>
              <a:ea typeface="Open Sans"/>
              <a:cs typeface="Open Sans"/>
              <a:sym typeface="Open Sans"/>
            </a:endParaRPr>
          </a:p>
          <a:p>
            <a:pPr marL="457200" lvl="0" indent="-381000" algn="l" rtl="0">
              <a:lnSpc>
                <a:spcPct val="120000"/>
              </a:lnSpc>
              <a:spcBef>
                <a:spcPts val="0"/>
              </a:spcBef>
              <a:spcAft>
                <a:spcPts val="0"/>
              </a:spcAft>
              <a:buClr>
                <a:schemeClr val="dk2"/>
              </a:buClr>
              <a:buSzPts val="2400"/>
              <a:buFont typeface="Open Sans"/>
              <a:buChar char="•"/>
            </a:pPr>
            <a:r>
              <a:rPr lang="es-ES" dirty="0">
                <a:solidFill>
                  <a:srgbClr val="3F3F3F"/>
                </a:solidFill>
                <a:latin typeface="Open Sans"/>
                <a:ea typeface="Open Sans"/>
                <a:cs typeface="Open Sans"/>
                <a:sym typeface="Open Sans"/>
              </a:rPr>
              <a:t>Registro de Repositorios de Datos de Investigación</a:t>
            </a:r>
            <a:r>
              <a:rPr lang="es-ES" sz="2400" dirty="0">
                <a:solidFill>
                  <a:srgbClr val="3F3F3F"/>
                </a:solidFill>
                <a:latin typeface="Open Sans"/>
                <a:ea typeface="Open Sans"/>
                <a:cs typeface="Open Sans"/>
                <a:sym typeface="Open Sans"/>
              </a:rPr>
              <a:t> </a:t>
            </a:r>
            <a:r>
              <a:rPr lang="es-ES" sz="2400" u="sng" dirty="0">
                <a:solidFill>
                  <a:schemeClr val="accent5"/>
                </a:solidFill>
                <a:latin typeface="Open Sans"/>
                <a:ea typeface="Open Sans"/>
                <a:cs typeface="Open Sans"/>
                <a:sym typeface="Open Sans"/>
                <a:hlinkClick r:id="rId3">
                  <a:extLst>
                    <a:ext uri="{A12FA001-AC4F-418D-AE19-62706E023703}">
                      <ahyp:hlinkClr xmlns:ahyp="http://schemas.microsoft.com/office/drawing/2018/hyperlinkcolor" val="tx"/>
                    </a:ext>
                  </a:extLst>
                </a:hlinkClick>
              </a:rPr>
              <a:t>www.re3data.org</a:t>
            </a:r>
            <a:endParaRPr lang="es-ES" sz="2400" dirty="0">
              <a:solidFill>
                <a:schemeClr val="accent5"/>
              </a:solidFill>
              <a:latin typeface="Open Sans"/>
              <a:ea typeface="Open Sans"/>
              <a:cs typeface="Open Sans"/>
              <a:sym typeface="Open Sans"/>
            </a:endParaRPr>
          </a:p>
        </p:txBody>
      </p:sp>
      <p:sp>
        <p:nvSpPr>
          <p:cNvPr id="247" name="Google Shape;247;p19"/>
          <p:cNvSpPr txBox="1"/>
          <p:nvPr/>
        </p:nvSpPr>
        <p:spPr>
          <a:xfrm>
            <a:off x="1055440" y="4725144"/>
            <a:ext cx="9587100" cy="1320600"/>
          </a:xfrm>
          <a:prstGeom prst="rect">
            <a:avLst/>
          </a:prstGeom>
          <a:noFill/>
          <a:ln>
            <a:noFill/>
          </a:ln>
        </p:spPr>
        <p:txBody>
          <a:bodyPr spcFirstLastPara="1" wrap="square" lIns="91425" tIns="91425" rIns="91425" bIns="91425" anchor="b" anchorCtr="0">
            <a:noAutofit/>
          </a:bodyPr>
          <a:lstStyle/>
          <a:p>
            <a:pPr marL="0" marR="0" lvl="0" indent="0" algn="l" rtl="0">
              <a:lnSpc>
                <a:spcPct val="100000"/>
              </a:lnSpc>
              <a:spcBef>
                <a:spcPts val="0"/>
              </a:spcBef>
              <a:spcAft>
                <a:spcPts val="0"/>
              </a:spcAft>
              <a:buClr>
                <a:schemeClr val="dk1"/>
              </a:buClr>
              <a:buSzPts val="1100"/>
              <a:buFont typeface="Arial"/>
              <a:buNone/>
            </a:pPr>
            <a:r>
              <a:rPr lang="es-ES" sz="1400" b="0" i="1" u="none" strike="noStrike" cap="none" dirty="0">
                <a:solidFill>
                  <a:srgbClr val="000000"/>
                </a:solidFill>
                <a:latin typeface="Open Sans"/>
                <a:ea typeface="Open Sans"/>
                <a:cs typeface="Open Sans"/>
                <a:sym typeface="Open Sans"/>
              </a:rPr>
              <a:t>“El mercado de Datos Abiertos de la Unión Europea (UE) es un componente clave de la economía de datos general de la UE. Según el estudio que respalda la evaluación de impacto realizada para proporcionar información para la revisión de la Directiva PSI, se espera que el valor económico directo total de la PSI aumente desde una línea de base de 52 000 millones EUR en 2018 para la UE 28, a 194 000 millones EUR en 2030.”</a:t>
            </a:r>
          </a:p>
          <a:p>
            <a:pPr marL="0" marR="0" lvl="0" indent="0" algn="l" rtl="0">
              <a:lnSpc>
                <a:spcPct val="100000"/>
              </a:lnSpc>
              <a:spcBef>
                <a:spcPts val="0"/>
              </a:spcBef>
              <a:spcAft>
                <a:spcPts val="0"/>
              </a:spcAft>
              <a:buClr>
                <a:schemeClr val="dk1"/>
              </a:buClr>
              <a:buSzPts val="1100"/>
              <a:buFont typeface="Arial"/>
              <a:buNone/>
            </a:pPr>
            <a:r>
              <a:rPr lang="es-ES" sz="1400" b="0" i="1" u="none" strike="noStrike" cap="none" dirty="0">
                <a:solidFill>
                  <a:srgbClr val="000000"/>
                </a:solidFill>
                <a:latin typeface="Open Sans"/>
                <a:ea typeface="Open Sans"/>
                <a:cs typeface="Open Sans"/>
                <a:sym typeface="Open Sans"/>
              </a:rPr>
              <a:t>Comisión Europea - Datos abiertos - https://ec.europa.eu/digital-single-market/en/open-data</a:t>
            </a:r>
          </a:p>
          <a:p>
            <a:pPr marL="0" marR="0" lvl="0" indent="0" algn="l" rtl="0">
              <a:lnSpc>
                <a:spcPct val="100000"/>
              </a:lnSpc>
              <a:spcBef>
                <a:spcPts val="0"/>
              </a:spcBef>
              <a:spcAft>
                <a:spcPts val="0"/>
              </a:spcAft>
              <a:buClr>
                <a:srgbClr val="000000"/>
              </a:buClr>
              <a:buSzPts val="1400"/>
              <a:buFont typeface="Arial"/>
              <a:buNone/>
            </a:pPr>
            <a:r>
              <a:rPr lang="es-ES" sz="1400" b="0" i="1" u="none" strike="noStrike" cap="none" dirty="0">
                <a:solidFill>
                  <a:srgbClr val="000000"/>
                </a:solidFill>
                <a:latin typeface="Open Sans"/>
                <a:ea typeface="Open Sans"/>
                <a:cs typeface="Open Sans"/>
                <a:sym typeface="Open Sans"/>
              </a:rPr>
              <a:t>https://ec.europa.eu/digital-single-market/en/open-data </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51"/>
        <p:cNvGrpSpPr/>
        <p:nvPr/>
      </p:nvGrpSpPr>
      <p:grpSpPr>
        <a:xfrm>
          <a:off x="0" y="0"/>
          <a:ext cx="0" cy="0"/>
          <a:chOff x="0" y="0"/>
          <a:chExt cx="0" cy="0"/>
        </a:xfrm>
      </p:grpSpPr>
      <p:sp>
        <p:nvSpPr>
          <p:cNvPr id="252" name="Google Shape;252;p22"/>
          <p:cNvSpPr txBox="1">
            <a:spLocks noGrp="1"/>
          </p:cNvSpPr>
          <p:nvPr>
            <p:ph type="title"/>
          </p:nvPr>
        </p:nvSpPr>
        <p:spPr>
          <a:xfrm>
            <a:off x="0" y="437222"/>
            <a:ext cx="8203474" cy="1080900"/>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3200"/>
              <a:buFont typeface="Gill Sans"/>
              <a:buNone/>
            </a:pPr>
            <a:r>
              <a:rPr lang="en-US">
                <a:solidFill>
                  <a:srgbClr val="586F7C"/>
                </a:solidFill>
                <a:latin typeface="Open Sans"/>
                <a:ea typeface="Open Sans"/>
                <a:cs typeface="Open Sans"/>
                <a:sym typeface="Open Sans"/>
              </a:rPr>
              <a:t>Síntesis</a:t>
            </a:r>
            <a:endParaRPr>
              <a:solidFill>
                <a:srgbClr val="586F7C"/>
              </a:solidFill>
              <a:latin typeface="Open Sans"/>
              <a:ea typeface="Open Sans"/>
              <a:cs typeface="Open Sans"/>
              <a:sym typeface="Open Sans"/>
            </a:endParaRPr>
          </a:p>
        </p:txBody>
      </p:sp>
      <p:sp>
        <p:nvSpPr>
          <p:cNvPr id="253" name="Google Shape;253;p22"/>
          <p:cNvSpPr txBox="1">
            <a:spLocks noGrp="1"/>
          </p:cNvSpPr>
          <p:nvPr>
            <p:ph type="body" idx="1"/>
          </p:nvPr>
        </p:nvSpPr>
        <p:spPr>
          <a:xfrm>
            <a:off x="335360" y="1844824"/>
            <a:ext cx="11188707" cy="4680520"/>
          </a:xfrm>
          <a:prstGeom prst="rect">
            <a:avLst/>
          </a:prstGeom>
          <a:noFill/>
          <a:ln>
            <a:noFill/>
          </a:ln>
        </p:spPr>
        <p:txBody>
          <a:bodyPr spcFirstLastPara="1" wrap="square" lIns="91425" tIns="45700" rIns="91425" bIns="45700" anchor="t" anchorCtr="0">
            <a:noAutofit/>
          </a:bodyPr>
          <a:lstStyle/>
          <a:p>
            <a:pPr marL="342900" lvl="0" indent="-342900" algn="l" rtl="0">
              <a:lnSpc>
                <a:spcPct val="120000"/>
              </a:lnSpc>
              <a:spcBef>
                <a:spcPts val="0"/>
              </a:spcBef>
              <a:spcAft>
                <a:spcPts val="0"/>
              </a:spcAft>
              <a:buClr>
                <a:schemeClr val="dk2"/>
              </a:buClr>
              <a:buSzPts val="2035"/>
              <a:buChar char="●"/>
            </a:pPr>
            <a:r>
              <a:rPr lang="es-ES" sz="2200" dirty="0">
                <a:solidFill>
                  <a:schemeClr val="dk1"/>
                </a:solidFill>
                <a:latin typeface="Open Sans"/>
                <a:ea typeface="Open Sans"/>
                <a:cs typeface="Open Sans"/>
                <a:sym typeface="Open Sans"/>
              </a:rPr>
              <a:t>La comunicación académica es el proceso de compartir, difundir y publicar los hallazgos de investigación de académicos e investigadores para que los resultados académicos generados estén ampliamente disponibles a las comunidades académicas globales. El Acceso Abierto busca hacer que los hallazgos de investigación estén disponibles de forma gratuita para el público.</a:t>
            </a:r>
          </a:p>
          <a:p>
            <a:pPr marL="342900" lvl="0" indent="-342900" algn="l" rtl="0">
              <a:lnSpc>
                <a:spcPct val="120000"/>
              </a:lnSpc>
              <a:spcBef>
                <a:spcPts val="0"/>
              </a:spcBef>
              <a:spcAft>
                <a:spcPts val="0"/>
              </a:spcAft>
              <a:buClr>
                <a:schemeClr val="dk2"/>
              </a:buClr>
              <a:buSzPts val="2035"/>
              <a:buChar char="●"/>
            </a:pPr>
            <a:r>
              <a:rPr lang="es-ES" sz="2200" dirty="0">
                <a:solidFill>
                  <a:schemeClr val="dk1"/>
                </a:solidFill>
                <a:latin typeface="Open Sans"/>
                <a:ea typeface="Open Sans"/>
                <a:cs typeface="Open Sans"/>
                <a:sym typeface="Open Sans"/>
              </a:rPr>
              <a:t>Los autores deben verificar cuidadosamente la calidad de las revistas antes de publicar en ellas y deben hacer uso de los repositorios institucionales o temáticos  que están disponibles para la difusión de la investigación.</a:t>
            </a:r>
          </a:p>
          <a:p>
            <a:pPr marL="342900" lvl="0" indent="-342900" algn="l" rtl="0">
              <a:lnSpc>
                <a:spcPct val="120000"/>
              </a:lnSpc>
              <a:spcBef>
                <a:spcPts val="0"/>
              </a:spcBef>
              <a:spcAft>
                <a:spcPts val="0"/>
              </a:spcAft>
              <a:buClr>
                <a:schemeClr val="dk2"/>
              </a:buClr>
              <a:buSzPts val="2035"/>
              <a:buChar char="●"/>
            </a:pPr>
            <a:r>
              <a:rPr lang="es-ES" sz="2200" dirty="0">
                <a:solidFill>
                  <a:schemeClr val="dk1"/>
                </a:solidFill>
                <a:latin typeface="Open Sans"/>
                <a:ea typeface="Open Sans"/>
                <a:cs typeface="Open Sans"/>
                <a:sym typeface="Open Sans"/>
              </a:rPr>
              <a:t>La gestión de datos de investigación es importante para aumentar la eficiencia de la investigación y hacer que la investigación sea accesible y reutilizable por otros investigadores.</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57"/>
        <p:cNvGrpSpPr/>
        <p:nvPr/>
      </p:nvGrpSpPr>
      <p:grpSpPr>
        <a:xfrm>
          <a:off x="0" y="0"/>
          <a:ext cx="0" cy="0"/>
          <a:chOff x="0" y="0"/>
          <a:chExt cx="0" cy="0"/>
        </a:xfrm>
      </p:grpSpPr>
      <p:sp>
        <p:nvSpPr>
          <p:cNvPr id="258" name="Google Shape;258;g727b3dbef2_0_19"/>
          <p:cNvSpPr txBox="1">
            <a:spLocks noGrp="1"/>
          </p:cNvSpPr>
          <p:nvPr>
            <p:ph type="title"/>
          </p:nvPr>
        </p:nvSpPr>
        <p:spPr>
          <a:xfrm>
            <a:off x="0" y="437222"/>
            <a:ext cx="8203500" cy="108090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dk1"/>
              </a:buClr>
              <a:buSzPts val="3200"/>
              <a:buFont typeface="Gill Sans"/>
              <a:buNone/>
            </a:pPr>
            <a:r>
              <a:rPr lang="en-US">
                <a:solidFill>
                  <a:srgbClr val="586F7C"/>
                </a:solidFill>
                <a:latin typeface="Open Sans"/>
                <a:ea typeface="Open Sans"/>
                <a:cs typeface="Open Sans"/>
                <a:sym typeface="Open Sans"/>
              </a:rPr>
              <a:t>Referencias y recursos adicionales</a:t>
            </a:r>
            <a:endParaRPr>
              <a:solidFill>
                <a:srgbClr val="586F7C"/>
              </a:solidFill>
              <a:latin typeface="Open Sans"/>
              <a:ea typeface="Open Sans"/>
              <a:cs typeface="Open Sans"/>
              <a:sym typeface="Open Sans"/>
            </a:endParaRPr>
          </a:p>
        </p:txBody>
      </p:sp>
      <p:sp>
        <p:nvSpPr>
          <p:cNvPr id="259" name="Google Shape;259;g727b3dbef2_0_19"/>
          <p:cNvSpPr txBox="1">
            <a:spLocks noGrp="1"/>
          </p:cNvSpPr>
          <p:nvPr>
            <p:ph type="body" idx="1"/>
          </p:nvPr>
        </p:nvSpPr>
        <p:spPr>
          <a:xfrm>
            <a:off x="407368" y="1844824"/>
            <a:ext cx="10657184" cy="4536504"/>
          </a:xfrm>
          <a:prstGeom prst="rect">
            <a:avLst/>
          </a:prstGeom>
          <a:noFill/>
          <a:ln>
            <a:noFill/>
          </a:ln>
        </p:spPr>
        <p:txBody>
          <a:bodyPr spcFirstLastPara="1" wrap="square" lIns="91425" tIns="45700" rIns="91425" bIns="45700" anchor="t" anchorCtr="0">
            <a:noAutofit/>
          </a:bodyPr>
          <a:lstStyle/>
          <a:p>
            <a:pPr marL="457200" lvl="0" indent="-323850" algn="l" rtl="0">
              <a:lnSpc>
                <a:spcPct val="120000"/>
              </a:lnSpc>
              <a:spcBef>
                <a:spcPts val="1000"/>
              </a:spcBef>
              <a:spcAft>
                <a:spcPts val="0"/>
              </a:spcAft>
              <a:buClr>
                <a:schemeClr val="dk1"/>
              </a:buClr>
              <a:buSzPts val="1500"/>
              <a:buFont typeface="Open Sans"/>
              <a:buChar char="●"/>
            </a:pPr>
            <a:r>
              <a:rPr lang="en-US" sz="2000" dirty="0">
                <a:solidFill>
                  <a:schemeClr val="dk1"/>
                </a:solidFill>
                <a:latin typeface="Open Sans"/>
                <a:ea typeface="Open Sans"/>
                <a:cs typeface="Open Sans"/>
                <a:sym typeface="Open Sans"/>
              </a:rPr>
              <a:t>Das, </a:t>
            </a:r>
            <a:r>
              <a:rPr lang="en-US" sz="2000" dirty="0" err="1">
                <a:solidFill>
                  <a:schemeClr val="dk1"/>
                </a:solidFill>
                <a:latin typeface="Open Sans"/>
                <a:ea typeface="Open Sans"/>
                <a:cs typeface="Open Sans"/>
                <a:sym typeface="Open Sans"/>
              </a:rPr>
              <a:t>Anup</a:t>
            </a:r>
            <a:r>
              <a:rPr lang="en-US" sz="2000" dirty="0">
                <a:solidFill>
                  <a:schemeClr val="dk1"/>
                </a:solidFill>
                <a:latin typeface="Open Sans"/>
                <a:ea typeface="Open Sans"/>
                <a:cs typeface="Open Sans"/>
                <a:sym typeface="Open Sans"/>
              </a:rPr>
              <a:t>-Kumar. ‘Introduction to Scholarly Communication’. </a:t>
            </a:r>
            <a:r>
              <a:rPr lang="en-US" sz="2000" dirty="0" err="1">
                <a:solidFill>
                  <a:schemeClr val="dk1"/>
                </a:solidFill>
                <a:latin typeface="Open Sans"/>
                <a:ea typeface="Open Sans"/>
                <a:cs typeface="Open Sans"/>
                <a:sym typeface="Open Sans"/>
              </a:rPr>
              <a:t>En</a:t>
            </a:r>
            <a:r>
              <a:rPr lang="en-US" sz="2000" dirty="0">
                <a:solidFill>
                  <a:schemeClr val="dk1"/>
                </a:solidFill>
                <a:latin typeface="Open Sans"/>
                <a:ea typeface="Open Sans"/>
                <a:cs typeface="Open Sans"/>
                <a:sym typeface="Open Sans"/>
              </a:rPr>
              <a:t>: UNESCO Curriculum for Researchers, Module 1: Scholarly Communications, edited by M. P. </a:t>
            </a:r>
            <a:r>
              <a:rPr lang="en-US" sz="2000" dirty="0" err="1">
                <a:solidFill>
                  <a:schemeClr val="dk1"/>
                </a:solidFill>
                <a:latin typeface="Open Sans"/>
                <a:ea typeface="Open Sans"/>
                <a:cs typeface="Open Sans"/>
                <a:sym typeface="Open Sans"/>
              </a:rPr>
              <a:t>Satija</a:t>
            </a:r>
            <a:r>
              <a:rPr lang="en-US" sz="2000" dirty="0">
                <a:solidFill>
                  <a:schemeClr val="dk1"/>
                </a:solidFill>
                <a:latin typeface="Open Sans"/>
                <a:ea typeface="Open Sans"/>
                <a:cs typeface="Open Sans"/>
                <a:sym typeface="Open Sans"/>
              </a:rPr>
              <a:t> and </a:t>
            </a:r>
            <a:r>
              <a:rPr lang="en-US" sz="2000" dirty="0" err="1">
                <a:solidFill>
                  <a:schemeClr val="dk1"/>
                </a:solidFill>
                <a:latin typeface="Open Sans"/>
                <a:ea typeface="Open Sans"/>
                <a:cs typeface="Open Sans"/>
                <a:sym typeface="Open Sans"/>
              </a:rPr>
              <a:t>Sanjaya</a:t>
            </a:r>
            <a:r>
              <a:rPr lang="en-US" sz="2000" dirty="0">
                <a:solidFill>
                  <a:schemeClr val="dk1"/>
                </a:solidFill>
                <a:latin typeface="Open Sans"/>
                <a:ea typeface="Open Sans"/>
                <a:cs typeface="Open Sans"/>
                <a:sym typeface="Open Sans"/>
              </a:rPr>
              <a:t> Mishra, 5–16. UNESCO, Paris, 2015. </a:t>
            </a:r>
            <a:r>
              <a:rPr lang="en-US" sz="2000" u="sng" dirty="0">
                <a:solidFill>
                  <a:schemeClr val="hlink"/>
                </a:solidFill>
                <a:latin typeface="Open Sans"/>
                <a:ea typeface="Open Sans"/>
                <a:cs typeface="Open Sans"/>
                <a:sym typeface="Open Sans"/>
                <a:hlinkClick r:id="rId3"/>
              </a:rPr>
              <a:t>http://eprints.rclis.org/24814/</a:t>
            </a:r>
            <a:endParaRPr sz="2000" dirty="0">
              <a:solidFill>
                <a:schemeClr val="dk1"/>
              </a:solidFill>
              <a:latin typeface="Open Sans"/>
              <a:ea typeface="Open Sans"/>
              <a:cs typeface="Open Sans"/>
              <a:sym typeface="Open Sans"/>
            </a:endParaRPr>
          </a:p>
          <a:p>
            <a:pPr marL="457200" lvl="0" indent="-323850" algn="l" rtl="0">
              <a:lnSpc>
                <a:spcPct val="120000"/>
              </a:lnSpc>
              <a:spcBef>
                <a:spcPts val="0"/>
              </a:spcBef>
              <a:spcAft>
                <a:spcPts val="0"/>
              </a:spcAft>
              <a:buClr>
                <a:schemeClr val="dk1"/>
              </a:buClr>
              <a:buSzPts val="1500"/>
              <a:buFont typeface="Open Sans"/>
              <a:buChar char="●"/>
            </a:pPr>
            <a:r>
              <a:rPr lang="en-US" sz="2000" dirty="0">
                <a:solidFill>
                  <a:schemeClr val="dk1"/>
                </a:solidFill>
                <a:latin typeface="Open Sans"/>
                <a:ea typeface="Open Sans"/>
                <a:cs typeface="Open Sans"/>
                <a:sym typeface="Open Sans"/>
              </a:rPr>
              <a:t>Frank Norman Information Services Manager at Crick Institute, ‘The History of Peer Review, and Looking Forward to Preprints in Biomedicine’, Research in progress blog, 5 May 2017, </a:t>
            </a:r>
            <a:r>
              <a:rPr lang="en-US" sz="2000" u="sng" dirty="0">
                <a:solidFill>
                  <a:schemeClr val="hlink"/>
                </a:solidFill>
                <a:latin typeface="Open Sans"/>
                <a:ea typeface="Open Sans"/>
                <a:cs typeface="Open Sans"/>
                <a:sym typeface="Open Sans"/>
                <a:hlinkClick r:id="rId4"/>
              </a:rPr>
              <a:t>https://blogs.biomedcentral.com/bmcblog/2017/05/05/the-history-of-peer-review-and-looking-forward-to-preprints-in-biomedicine/</a:t>
            </a:r>
            <a:endParaRPr sz="2000" dirty="0">
              <a:solidFill>
                <a:schemeClr val="dk1"/>
              </a:solidFill>
              <a:latin typeface="Open Sans"/>
              <a:ea typeface="Open Sans"/>
              <a:cs typeface="Open Sans"/>
              <a:sym typeface="Open Sans"/>
            </a:endParaRPr>
          </a:p>
          <a:p>
            <a:pPr marL="457200" lvl="0" indent="-323850" algn="l" rtl="0">
              <a:lnSpc>
                <a:spcPct val="120000"/>
              </a:lnSpc>
              <a:spcBef>
                <a:spcPts val="0"/>
              </a:spcBef>
              <a:spcAft>
                <a:spcPts val="0"/>
              </a:spcAft>
              <a:buClr>
                <a:schemeClr val="dk1"/>
              </a:buClr>
              <a:buSzPts val="1500"/>
              <a:buFont typeface="Open Sans"/>
              <a:buChar char="●"/>
            </a:pPr>
            <a:r>
              <a:rPr lang="en-US" sz="2000" dirty="0">
                <a:solidFill>
                  <a:schemeClr val="dk1"/>
                </a:solidFill>
                <a:latin typeface="Open Sans"/>
                <a:ea typeface="Open Sans"/>
                <a:cs typeface="Open Sans"/>
                <a:sym typeface="Open Sans"/>
              </a:rPr>
              <a:t> ‘History of Publishing - Scholarly Journals’, Encyclopedia Britannica, </a:t>
            </a:r>
            <a:r>
              <a:rPr lang="en-US" sz="2000" dirty="0" err="1">
                <a:solidFill>
                  <a:schemeClr val="dk1"/>
                </a:solidFill>
                <a:latin typeface="Open Sans"/>
                <a:ea typeface="Open Sans"/>
                <a:cs typeface="Open Sans"/>
                <a:sym typeface="Open Sans"/>
              </a:rPr>
              <a:t>Consultado</a:t>
            </a:r>
            <a:r>
              <a:rPr lang="en-US" sz="2000" dirty="0">
                <a:solidFill>
                  <a:schemeClr val="dk1"/>
                </a:solidFill>
                <a:latin typeface="Open Sans"/>
                <a:ea typeface="Open Sans"/>
                <a:cs typeface="Open Sans"/>
                <a:sym typeface="Open Sans"/>
              </a:rPr>
              <a:t> el  6 de </a:t>
            </a:r>
            <a:r>
              <a:rPr lang="en-US" sz="2000" dirty="0" err="1">
                <a:solidFill>
                  <a:schemeClr val="dk1"/>
                </a:solidFill>
                <a:latin typeface="Open Sans"/>
                <a:ea typeface="Open Sans"/>
                <a:cs typeface="Open Sans"/>
                <a:sym typeface="Open Sans"/>
              </a:rPr>
              <a:t>octubre</a:t>
            </a:r>
            <a:r>
              <a:rPr lang="en-US" sz="2000" dirty="0">
                <a:solidFill>
                  <a:schemeClr val="dk1"/>
                </a:solidFill>
                <a:latin typeface="Open Sans"/>
                <a:ea typeface="Open Sans"/>
                <a:cs typeface="Open Sans"/>
                <a:sym typeface="Open Sans"/>
              </a:rPr>
              <a:t> de 2019, </a:t>
            </a:r>
            <a:r>
              <a:rPr lang="en-US" sz="2000" u="sng" dirty="0">
                <a:solidFill>
                  <a:schemeClr val="hlink"/>
                </a:solidFill>
                <a:latin typeface="Open Sans"/>
                <a:ea typeface="Open Sans"/>
                <a:cs typeface="Open Sans"/>
                <a:sym typeface="Open Sans"/>
                <a:hlinkClick r:id="rId5"/>
              </a:rPr>
              <a:t>https://www.britannica.com/topic/publishing</a:t>
            </a:r>
            <a:endParaRPr sz="2000" dirty="0">
              <a:solidFill>
                <a:schemeClr val="dk1"/>
              </a:solidFill>
              <a:latin typeface="Open Sans"/>
              <a:ea typeface="Open Sans"/>
              <a:cs typeface="Open Sans"/>
              <a:sym typeface="Open Sans"/>
            </a:endParaRPr>
          </a:p>
          <a:p>
            <a:pPr marL="457200" lvl="0" indent="-228600" algn="l" rtl="0">
              <a:lnSpc>
                <a:spcPct val="120000"/>
              </a:lnSpc>
              <a:spcBef>
                <a:spcPts val="0"/>
              </a:spcBef>
              <a:spcAft>
                <a:spcPts val="0"/>
              </a:spcAft>
              <a:buClr>
                <a:schemeClr val="dk1"/>
              </a:buClr>
              <a:buSzPts val="2000"/>
              <a:buFont typeface="Open Sans"/>
              <a:buNone/>
            </a:pPr>
            <a:endParaRPr sz="2000" dirty="0">
              <a:solidFill>
                <a:schemeClr val="dk1"/>
              </a:solidFill>
              <a:latin typeface="Open Sans"/>
              <a:ea typeface="Open Sans"/>
              <a:cs typeface="Open Sans"/>
              <a:sym typeface="Open Sans"/>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263"/>
        <p:cNvGrpSpPr/>
        <p:nvPr/>
      </p:nvGrpSpPr>
      <p:grpSpPr>
        <a:xfrm>
          <a:off x="0" y="0"/>
          <a:ext cx="0" cy="0"/>
          <a:chOff x="0" y="0"/>
          <a:chExt cx="0" cy="0"/>
        </a:xfrm>
      </p:grpSpPr>
      <p:sp>
        <p:nvSpPr>
          <p:cNvPr id="264" name="Google Shape;264;g184a13c0d74_0_15"/>
          <p:cNvSpPr txBox="1">
            <a:spLocks noGrp="1"/>
          </p:cNvSpPr>
          <p:nvPr>
            <p:ph type="title"/>
          </p:nvPr>
        </p:nvSpPr>
        <p:spPr>
          <a:xfrm>
            <a:off x="0" y="437222"/>
            <a:ext cx="8203500" cy="108090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dk1"/>
              </a:buClr>
              <a:buSzPts val="3200"/>
              <a:buNone/>
            </a:pPr>
            <a:r>
              <a:rPr lang="en-US">
                <a:solidFill>
                  <a:srgbClr val="586F7C"/>
                </a:solidFill>
                <a:latin typeface="Open Sans"/>
                <a:ea typeface="Open Sans"/>
                <a:cs typeface="Open Sans"/>
                <a:sym typeface="Open Sans"/>
              </a:rPr>
              <a:t>Le invitamos a:</a:t>
            </a:r>
            <a:endParaRPr>
              <a:solidFill>
                <a:srgbClr val="586F7C"/>
              </a:solidFill>
              <a:latin typeface="Open Sans"/>
              <a:ea typeface="Open Sans"/>
              <a:cs typeface="Open Sans"/>
              <a:sym typeface="Open Sans"/>
            </a:endParaRPr>
          </a:p>
        </p:txBody>
      </p:sp>
      <p:sp>
        <p:nvSpPr>
          <p:cNvPr id="265" name="Google Shape;265;g184a13c0d74_0_15"/>
          <p:cNvSpPr txBox="1">
            <a:spLocks noGrp="1"/>
          </p:cNvSpPr>
          <p:nvPr>
            <p:ph type="body" idx="1"/>
          </p:nvPr>
        </p:nvSpPr>
        <p:spPr>
          <a:xfrm>
            <a:off x="381754" y="2094525"/>
            <a:ext cx="11359200" cy="3599400"/>
          </a:xfrm>
          <a:prstGeom prst="rect">
            <a:avLst/>
          </a:prstGeom>
          <a:noFill/>
          <a:ln>
            <a:noFill/>
          </a:ln>
        </p:spPr>
        <p:txBody>
          <a:bodyPr spcFirstLastPara="1" wrap="square" lIns="91425" tIns="45700" rIns="91425" bIns="45700" anchor="t" anchorCtr="0">
            <a:noAutofit/>
          </a:bodyPr>
          <a:lstStyle/>
          <a:p>
            <a:pPr marL="0" lvl="0" indent="-88900" algn="l" rtl="0">
              <a:lnSpc>
                <a:spcPct val="200000"/>
              </a:lnSpc>
              <a:spcBef>
                <a:spcPts val="0"/>
              </a:spcBef>
              <a:spcAft>
                <a:spcPts val="0"/>
              </a:spcAft>
              <a:buClr>
                <a:srgbClr val="586F7C"/>
              </a:buClr>
              <a:buSzPts val="1400"/>
              <a:buFont typeface="Open Sans"/>
              <a:buChar char="●"/>
            </a:pPr>
            <a:r>
              <a:rPr lang="en-US" sz="2000">
                <a:solidFill>
                  <a:srgbClr val="586F7C"/>
                </a:solidFill>
                <a:latin typeface="Open Sans"/>
                <a:ea typeface="Open Sans"/>
                <a:cs typeface="Open Sans"/>
                <a:sym typeface="Open Sans"/>
              </a:rPr>
              <a:t>Visitarnos en https://www.research4life.org/es/</a:t>
            </a:r>
            <a:endParaRPr sz="2000">
              <a:solidFill>
                <a:srgbClr val="586F7C"/>
              </a:solidFill>
              <a:latin typeface="Open Sans"/>
              <a:ea typeface="Open Sans"/>
              <a:cs typeface="Open Sans"/>
              <a:sym typeface="Open Sans"/>
            </a:endParaRPr>
          </a:p>
          <a:p>
            <a:pPr marL="0" lvl="0" indent="-88900" algn="l" rtl="0">
              <a:lnSpc>
                <a:spcPct val="200000"/>
              </a:lnSpc>
              <a:spcBef>
                <a:spcPts val="0"/>
              </a:spcBef>
              <a:spcAft>
                <a:spcPts val="0"/>
              </a:spcAft>
              <a:buClr>
                <a:srgbClr val="586F7C"/>
              </a:buClr>
              <a:buSzPts val="1400"/>
              <a:buFont typeface="Open Sans"/>
              <a:buChar char="●"/>
            </a:pPr>
            <a:r>
              <a:rPr lang="en-US" sz="2000">
                <a:solidFill>
                  <a:srgbClr val="586F7C"/>
                </a:solidFill>
                <a:latin typeface="Open Sans"/>
                <a:ea typeface="Open Sans"/>
                <a:cs typeface="Open Sans"/>
                <a:sym typeface="Open Sans"/>
              </a:rPr>
              <a:t>Comunicarse con nosotros por </a:t>
            </a:r>
            <a:r>
              <a:rPr lang="en-US" sz="2000">
                <a:solidFill>
                  <a:srgbClr val="586F7C"/>
                </a:solidFill>
                <a:uFill>
                  <a:noFill/>
                </a:uFill>
                <a:latin typeface="Open Sans"/>
                <a:ea typeface="Open Sans"/>
                <a:cs typeface="Open Sans"/>
                <a:sym typeface="Open Sans"/>
                <a:hlinkClick r:id="rId3">
                  <a:extLst>
                    <a:ext uri="{A12FA001-AC4F-418D-AE19-62706E023703}">
                      <ahyp:hlinkClr xmlns:ahyp="http://schemas.microsoft.com/office/drawing/2018/hyperlinkcolor" val="tx"/>
                    </a:ext>
                  </a:extLst>
                </a:hlinkClick>
              </a:rPr>
              <a:t>r4l@research4life.org</a:t>
            </a:r>
            <a:r>
              <a:rPr lang="en-US" sz="2000">
                <a:solidFill>
                  <a:srgbClr val="586F7C"/>
                </a:solidFill>
                <a:latin typeface="Open Sans"/>
                <a:ea typeface="Open Sans"/>
                <a:cs typeface="Open Sans"/>
                <a:sym typeface="Open Sans"/>
              </a:rPr>
              <a:t> </a:t>
            </a:r>
            <a:endParaRPr sz="2000">
              <a:solidFill>
                <a:srgbClr val="586F7C"/>
              </a:solidFill>
              <a:latin typeface="Open Sans"/>
              <a:ea typeface="Open Sans"/>
              <a:cs typeface="Open Sans"/>
              <a:sym typeface="Open Sans"/>
            </a:endParaRPr>
          </a:p>
          <a:p>
            <a:pPr marL="0" lvl="0" indent="-88900" algn="l" rtl="0">
              <a:lnSpc>
                <a:spcPct val="200000"/>
              </a:lnSpc>
              <a:spcBef>
                <a:spcPts val="0"/>
              </a:spcBef>
              <a:spcAft>
                <a:spcPts val="0"/>
              </a:spcAft>
              <a:buClr>
                <a:srgbClr val="586F7C"/>
              </a:buClr>
              <a:buSzPts val="1400"/>
              <a:buFont typeface="Open Sans"/>
              <a:buChar char="●"/>
            </a:pPr>
            <a:r>
              <a:rPr lang="en-US" sz="2000">
                <a:solidFill>
                  <a:srgbClr val="586F7C"/>
                </a:solidFill>
                <a:latin typeface="Open Sans"/>
                <a:ea typeface="Open Sans"/>
                <a:cs typeface="Open Sans"/>
                <a:sym typeface="Open Sans"/>
              </a:rPr>
              <a:t>Descubrir otros materiales didácticos [</a:t>
            </a:r>
            <a:r>
              <a:rPr lang="en-US" sz="2000" u="sng">
                <a:solidFill>
                  <a:srgbClr val="0097A7"/>
                </a:solidFill>
                <a:latin typeface="Open Sans"/>
                <a:ea typeface="Open Sans"/>
                <a:cs typeface="Open Sans"/>
                <a:sym typeface="Open Sans"/>
              </a:rPr>
              <a:t>https://www.research4life.org/es/training/</a:t>
            </a:r>
            <a:r>
              <a:rPr lang="en-US" sz="2000">
                <a:solidFill>
                  <a:srgbClr val="586F7C"/>
                </a:solidFill>
                <a:latin typeface="Open Sans"/>
                <a:ea typeface="Open Sans"/>
                <a:cs typeface="Open Sans"/>
                <a:sym typeface="Open Sans"/>
              </a:rPr>
              <a:t>]</a:t>
            </a:r>
            <a:endParaRPr/>
          </a:p>
          <a:p>
            <a:pPr marL="0" lvl="0" indent="-88900" algn="l" rtl="0">
              <a:lnSpc>
                <a:spcPct val="200000"/>
              </a:lnSpc>
              <a:spcBef>
                <a:spcPts val="0"/>
              </a:spcBef>
              <a:spcAft>
                <a:spcPts val="0"/>
              </a:spcAft>
              <a:buClr>
                <a:srgbClr val="586F7C"/>
              </a:buClr>
              <a:buSzPts val="1400"/>
              <a:buFont typeface="Open Sans"/>
              <a:buChar char="●"/>
            </a:pPr>
            <a:r>
              <a:rPr lang="en-US" sz="2000">
                <a:solidFill>
                  <a:srgbClr val="586F7C"/>
                </a:solidFill>
                <a:latin typeface="Open Sans"/>
                <a:ea typeface="Open Sans"/>
                <a:cs typeface="Open Sans"/>
                <a:sym typeface="Open Sans"/>
              </a:rPr>
              <a:t>Suscribirse al boletín de Research4Life [</a:t>
            </a:r>
            <a:r>
              <a:rPr lang="en-US" sz="2000" u="sng">
                <a:solidFill>
                  <a:srgbClr val="0097A7"/>
                </a:solidFill>
                <a:latin typeface="Open Sans"/>
                <a:ea typeface="Open Sans"/>
                <a:cs typeface="Open Sans"/>
                <a:sym typeface="Open Sans"/>
              </a:rPr>
              <a:t>https://www.research4life.org/es/newsletter/</a:t>
            </a:r>
            <a:r>
              <a:rPr lang="en-US" sz="2000">
                <a:solidFill>
                  <a:srgbClr val="586F7C"/>
                </a:solidFill>
                <a:latin typeface="Open Sans"/>
                <a:ea typeface="Open Sans"/>
                <a:cs typeface="Open Sans"/>
                <a:sym typeface="Open Sans"/>
              </a:rPr>
              <a:t>]</a:t>
            </a:r>
            <a:endParaRPr/>
          </a:p>
          <a:p>
            <a:pPr marL="0" lvl="0" indent="-88900" algn="l" rtl="0">
              <a:lnSpc>
                <a:spcPct val="200000"/>
              </a:lnSpc>
              <a:spcBef>
                <a:spcPts val="0"/>
              </a:spcBef>
              <a:spcAft>
                <a:spcPts val="0"/>
              </a:spcAft>
              <a:buClr>
                <a:srgbClr val="586F7C"/>
              </a:buClr>
              <a:buSzPts val="1400"/>
              <a:buFont typeface="Open Sans"/>
              <a:buChar char="●"/>
            </a:pPr>
            <a:r>
              <a:rPr lang="en-US" sz="2000">
                <a:solidFill>
                  <a:srgbClr val="586F7C"/>
                </a:solidFill>
                <a:latin typeface="Open Sans"/>
                <a:ea typeface="Open Sans"/>
                <a:cs typeface="Open Sans"/>
                <a:sym typeface="Open Sans"/>
              </a:rPr>
              <a:t>Ver los videos de Research4Life [</a:t>
            </a:r>
            <a:r>
              <a:rPr lang="en-US" sz="2000" u="sng">
                <a:solidFill>
                  <a:srgbClr val="0097A7"/>
                </a:solidFill>
                <a:latin typeface="Open Sans"/>
                <a:ea typeface="Open Sans"/>
                <a:cs typeface="Open Sans"/>
                <a:sym typeface="Open Sans"/>
              </a:rPr>
              <a:t>https://bit.ly/2w3CU5C</a:t>
            </a:r>
            <a:r>
              <a:rPr lang="en-US" sz="2000">
                <a:solidFill>
                  <a:srgbClr val="586F7C"/>
                </a:solidFill>
                <a:latin typeface="Open Sans"/>
                <a:ea typeface="Open Sans"/>
                <a:cs typeface="Open Sans"/>
                <a:sym typeface="Open Sans"/>
              </a:rPr>
              <a:t>]</a:t>
            </a:r>
            <a:endParaRPr/>
          </a:p>
          <a:p>
            <a:pPr marL="0" lvl="0" indent="-88900" algn="l" rtl="0">
              <a:lnSpc>
                <a:spcPct val="200000"/>
              </a:lnSpc>
              <a:spcBef>
                <a:spcPts val="0"/>
              </a:spcBef>
              <a:spcAft>
                <a:spcPts val="0"/>
              </a:spcAft>
              <a:buClr>
                <a:srgbClr val="586F7C"/>
              </a:buClr>
              <a:buSzPts val="1400"/>
              <a:buFont typeface="Open Sans"/>
              <a:buChar char="●"/>
            </a:pPr>
            <a:r>
              <a:rPr lang="en-US" sz="2000">
                <a:solidFill>
                  <a:srgbClr val="586F7C"/>
                </a:solidFill>
                <a:latin typeface="Open Sans"/>
                <a:ea typeface="Open Sans"/>
                <a:cs typeface="Open Sans"/>
                <a:sym typeface="Open Sans"/>
              </a:rPr>
              <a:t>Seguirnos en Twitter @r4lpartnership y Facebook @R4Lpartnership</a:t>
            </a:r>
            <a:endParaRPr sz="2000">
              <a:solidFill>
                <a:srgbClr val="586F7C"/>
              </a:solidFill>
              <a:latin typeface="Open Sans"/>
              <a:ea typeface="Open Sans"/>
              <a:cs typeface="Open Sans"/>
              <a:sym typeface="Open Sans"/>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269"/>
        <p:cNvGrpSpPr/>
        <p:nvPr/>
      </p:nvGrpSpPr>
      <p:grpSpPr>
        <a:xfrm>
          <a:off x="0" y="0"/>
          <a:ext cx="0" cy="0"/>
          <a:chOff x="0" y="0"/>
          <a:chExt cx="0" cy="0"/>
        </a:xfrm>
      </p:grpSpPr>
      <p:pic>
        <p:nvPicPr>
          <p:cNvPr id="270" name="Google Shape;270;p1"/>
          <p:cNvPicPr preferRelativeResize="0"/>
          <p:nvPr/>
        </p:nvPicPr>
        <p:blipFill rotWithShape="1">
          <a:blip r:embed="rId3">
            <a:alphaModFix/>
          </a:blip>
          <a:srcRect/>
          <a:stretch/>
        </p:blipFill>
        <p:spPr>
          <a:xfrm>
            <a:off x="1325050" y="6158249"/>
            <a:ext cx="1523874" cy="633932"/>
          </a:xfrm>
          <a:prstGeom prst="rect">
            <a:avLst/>
          </a:prstGeom>
          <a:noFill/>
          <a:ln>
            <a:noFill/>
          </a:ln>
        </p:spPr>
      </p:pic>
      <p:pic>
        <p:nvPicPr>
          <p:cNvPr id="271" name="Google Shape;271;p1"/>
          <p:cNvPicPr preferRelativeResize="0"/>
          <p:nvPr/>
        </p:nvPicPr>
        <p:blipFill rotWithShape="1">
          <a:blip r:embed="rId4">
            <a:alphaModFix/>
          </a:blip>
          <a:srcRect/>
          <a:stretch/>
        </p:blipFill>
        <p:spPr>
          <a:xfrm>
            <a:off x="3280294" y="6217682"/>
            <a:ext cx="1962613" cy="515078"/>
          </a:xfrm>
          <a:prstGeom prst="rect">
            <a:avLst/>
          </a:prstGeom>
          <a:noFill/>
          <a:ln>
            <a:noFill/>
          </a:ln>
        </p:spPr>
      </p:pic>
      <p:pic>
        <p:nvPicPr>
          <p:cNvPr id="272" name="Google Shape;272;p1"/>
          <p:cNvPicPr preferRelativeResize="0"/>
          <p:nvPr/>
        </p:nvPicPr>
        <p:blipFill rotWithShape="1">
          <a:blip r:embed="rId5">
            <a:alphaModFix/>
          </a:blip>
          <a:srcRect/>
          <a:stretch/>
        </p:blipFill>
        <p:spPr>
          <a:xfrm>
            <a:off x="5987741" y="6128240"/>
            <a:ext cx="1612438" cy="693960"/>
          </a:xfrm>
          <a:prstGeom prst="rect">
            <a:avLst/>
          </a:prstGeom>
          <a:noFill/>
          <a:ln>
            <a:noFill/>
          </a:ln>
        </p:spPr>
      </p:pic>
      <p:pic>
        <p:nvPicPr>
          <p:cNvPr id="273" name="Google Shape;273;p1"/>
          <p:cNvPicPr preferRelativeResize="0"/>
          <p:nvPr/>
        </p:nvPicPr>
        <p:blipFill rotWithShape="1">
          <a:blip r:embed="rId6">
            <a:alphaModFix/>
          </a:blip>
          <a:srcRect/>
          <a:stretch/>
        </p:blipFill>
        <p:spPr>
          <a:xfrm>
            <a:off x="8080643" y="6191271"/>
            <a:ext cx="1468376" cy="567894"/>
          </a:xfrm>
          <a:prstGeom prst="rect">
            <a:avLst/>
          </a:prstGeom>
          <a:noFill/>
          <a:ln>
            <a:noFill/>
          </a:ln>
        </p:spPr>
      </p:pic>
      <p:pic>
        <p:nvPicPr>
          <p:cNvPr id="274" name="Google Shape;274;p1"/>
          <p:cNvPicPr preferRelativeResize="0"/>
          <p:nvPr/>
        </p:nvPicPr>
        <p:blipFill rotWithShape="1">
          <a:blip r:embed="rId7">
            <a:alphaModFix/>
          </a:blip>
          <a:srcRect/>
          <a:stretch/>
        </p:blipFill>
        <p:spPr>
          <a:xfrm>
            <a:off x="10029499" y="6163201"/>
            <a:ext cx="1468374" cy="624061"/>
          </a:xfrm>
          <a:prstGeom prst="rect">
            <a:avLst/>
          </a:prstGeom>
          <a:noFill/>
          <a:ln>
            <a:noFill/>
          </a:ln>
        </p:spPr>
      </p:pic>
      <p:sp>
        <p:nvSpPr>
          <p:cNvPr id="275" name="Google Shape;275;p1"/>
          <p:cNvSpPr/>
          <p:nvPr/>
        </p:nvSpPr>
        <p:spPr>
          <a:xfrm>
            <a:off x="1591800" y="2814175"/>
            <a:ext cx="9298800" cy="26133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chemeClr val="dk1"/>
              </a:buClr>
              <a:buSzPts val="3000"/>
              <a:buFont typeface="Arial"/>
              <a:buNone/>
            </a:pPr>
            <a:r>
              <a:rPr lang="en-US" sz="3000" b="0" i="0" u="none" strike="noStrike" cap="none">
                <a:solidFill>
                  <a:srgbClr val="F8981D"/>
                </a:solidFill>
                <a:latin typeface="Open Sans"/>
                <a:ea typeface="Open Sans"/>
                <a:cs typeface="Open Sans"/>
                <a:sym typeface="Open Sans"/>
              </a:rPr>
              <a:t>Para mayor información sobre Research4Life</a:t>
            </a:r>
            <a:endParaRPr sz="3000" b="0" i="0" u="none" strike="noStrike" cap="none">
              <a:solidFill>
                <a:srgbClr val="F8981D"/>
              </a:solidFill>
              <a:latin typeface="Open Sans"/>
              <a:ea typeface="Open Sans"/>
              <a:cs typeface="Open Sans"/>
              <a:sym typeface="Open Sans"/>
            </a:endParaRPr>
          </a:p>
          <a:p>
            <a:pPr marL="0" marR="0" lvl="0" indent="0" algn="ctr" rtl="0">
              <a:lnSpc>
                <a:spcPct val="100000"/>
              </a:lnSpc>
              <a:spcBef>
                <a:spcPts val="0"/>
              </a:spcBef>
              <a:spcAft>
                <a:spcPts val="0"/>
              </a:spcAft>
              <a:buClr>
                <a:srgbClr val="000000"/>
              </a:buClr>
              <a:buSzPts val="3000"/>
              <a:buFont typeface="Arial"/>
              <a:buNone/>
            </a:pPr>
            <a:endParaRPr sz="3000" b="0" i="0" u="none" strike="noStrike" cap="none">
              <a:solidFill>
                <a:srgbClr val="F8981D"/>
              </a:solidFill>
              <a:latin typeface="Open Sans"/>
              <a:ea typeface="Open Sans"/>
              <a:cs typeface="Open Sans"/>
              <a:sym typeface="Open Sans"/>
            </a:endParaRPr>
          </a:p>
          <a:p>
            <a:pPr marL="0" lvl="0" indent="0" algn="ctr" rtl="0">
              <a:spcBef>
                <a:spcPts val="0"/>
              </a:spcBef>
              <a:spcAft>
                <a:spcPts val="0"/>
              </a:spcAft>
              <a:buClr>
                <a:schemeClr val="dk1"/>
              </a:buClr>
              <a:buFont typeface="Arial"/>
              <a:buNone/>
            </a:pPr>
            <a:r>
              <a:rPr lang="en-US" sz="3000" u="sng">
                <a:solidFill>
                  <a:schemeClr val="accent5"/>
                </a:solidFill>
                <a:latin typeface="Open Sans"/>
                <a:ea typeface="Open Sans"/>
                <a:cs typeface="Open Sans"/>
                <a:sym typeface="Open Sans"/>
                <a:hlinkClick r:id="rId8">
                  <a:extLst>
                    <a:ext uri="{A12FA001-AC4F-418D-AE19-62706E023703}">
                      <ahyp:hlinkClr xmlns:ahyp="http://schemas.microsoft.com/office/drawing/2018/hyperlinkcolor" val="tx"/>
                    </a:ext>
                  </a:extLst>
                </a:hlinkClick>
              </a:rPr>
              <a:t>http://www.research4life.org/es/</a:t>
            </a:r>
            <a:endParaRPr sz="3000" b="0" i="0" u="none" strike="noStrike" cap="none">
              <a:solidFill>
                <a:srgbClr val="004890"/>
              </a:solidFill>
              <a:latin typeface="Open Sans"/>
              <a:ea typeface="Open Sans"/>
              <a:cs typeface="Open Sans"/>
              <a:sym typeface="Open Sans"/>
            </a:endParaRPr>
          </a:p>
          <a:p>
            <a:pPr marL="0" marR="0" lvl="0" indent="0" algn="ctr" rtl="0">
              <a:lnSpc>
                <a:spcPct val="100000"/>
              </a:lnSpc>
              <a:spcBef>
                <a:spcPts val="0"/>
              </a:spcBef>
              <a:spcAft>
                <a:spcPts val="0"/>
              </a:spcAft>
              <a:buClr>
                <a:srgbClr val="000000"/>
              </a:buClr>
              <a:buSzPts val="3000"/>
              <a:buFont typeface="Arial"/>
              <a:buNone/>
            </a:pPr>
            <a:br>
              <a:rPr lang="en-US" sz="3000" b="0" i="0" u="none" strike="noStrike" cap="none">
                <a:solidFill>
                  <a:srgbClr val="F8981D"/>
                </a:solidFill>
                <a:latin typeface="Open Sans"/>
                <a:ea typeface="Open Sans"/>
                <a:cs typeface="Open Sans"/>
                <a:sym typeface="Open Sans"/>
              </a:rPr>
            </a:br>
            <a:r>
              <a:rPr lang="en-US" sz="3000" b="0" i="0" u="sng" strike="noStrike" cap="none">
                <a:solidFill>
                  <a:schemeClr val="hlink"/>
                </a:solidFill>
                <a:latin typeface="Open Sans"/>
                <a:ea typeface="Open Sans"/>
                <a:cs typeface="Open Sans"/>
                <a:sym typeface="Open Sans"/>
                <a:hlinkClick r:id="rId9"/>
              </a:rPr>
              <a:t>r4l@research4life.org</a:t>
            </a:r>
            <a:r>
              <a:rPr lang="en-US" sz="3000" b="0" i="0" u="none" strike="noStrike" cap="none">
                <a:solidFill>
                  <a:srgbClr val="004890"/>
                </a:solidFill>
                <a:latin typeface="Open Sans"/>
                <a:ea typeface="Open Sans"/>
                <a:cs typeface="Open Sans"/>
                <a:sym typeface="Open Sans"/>
              </a:rPr>
              <a:t>  </a:t>
            </a:r>
            <a:endParaRPr sz="3000" b="0" i="0" u="none" strike="noStrike" cap="none">
              <a:solidFill>
                <a:srgbClr val="004890"/>
              </a:solidFill>
              <a:latin typeface="Open Sans"/>
              <a:ea typeface="Open Sans"/>
              <a:cs typeface="Open Sans"/>
              <a:sym typeface="Open Sans"/>
            </a:endParaRPr>
          </a:p>
          <a:p>
            <a:pPr marL="0" marR="0" lvl="0" indent="0" algn="l" rtl="0">
              <a:lnSpc>
                <a:spcPct val="100000"/>
              </a:lnSpc>
              <a:spcBef>
                <a:spcPts val="0"/>
              </a:spcBef>
              <a:spcAft>
                <a:spcPts val="0"/>
              </a:spcAft>
              <a:buClr>
                <a:srgbClr val="000000"/>
              </a:buClr>
              <a:buSzPts val="2000"/>
              <a:buFont typeface="Arial"/>
              <a:buNone/>
            </a:pPr>
            <a:br>
              <a:rPr lang="en-US" sz="2000" b="0" i="0" u="none" strike="noStrike" cap="none">
                <a:solidFill>
                  <a:srgbClr val="F8981D"/>
                </a:solidFill>
                <a:latin typeface="Open Sans"/>
                <a:ea typeface="Open Sans"/>
                <a:cs typeface="Open Sans"/>
                <a:sym typeface="Open Sans"/>
              </a:rPr>
            </a:br>
            <a:br>
              <a:rPr lang="en-US" sz="2000" b="0" i="0" u="none" strike="noStrike" cap="none">
                <a:solidFill>
                  <a:srgbClr val="586F7C"/>
                </a:solidFill>
                <a:latin typeface="Open Sans"/>
                <a:ea typeface="Open Sans"/>
                <a:cs typeface="Open Sans"/>
                <a:sym typeface="Open Sans"/>
              </a:rPr>
            </a:br>
            <a:br>
              <a:rPr lang="en-US" sz="1400" b="0" i="0" u="none" strike="noStrike" cap="none">
                <a:solidFill>
                  <a:srgbClr val="F8981D"/>
                </a:solidFill>
                <a:latin typeface="Open Sans"/>
                <a:ea typeface="Open Sans"/>
                <a:cs typeface="Open Sans"/>
                <a:sym typeface="Open Sans"/>
              </a:rPr>
            </a:br>
            <a:endParaRPr sz="1400" b="0" i="0" u="none" strike="noStrike" cap="none">
              <a:solidFill>
                <a:srgbClr val="F8981D"/>
              </a:solidFill>
              <a:latin typeface="Open Sans"/>
              <a:ea typeface="Open Sans"/>
              <a:cs typeface="Open Sans"/>
              <a:sym typeface="Open Sans"/>
            </a:endParaRPr>
          </a:p>
        </p:txBody>
      </p:sp>
      <p:sp>
        <p:nvSpPr>
          <p:cNvPr id="276" name="Google Shape;276;p1"/>
          <p:cNvSpPr txBox="1"/>
          <p:nvPr/>
        </p:nvSpPr>
        <p:spPr>
          <a:xfrm>
            <a:off x="-2" y="5674296"/>
            <a:ext cx="12192000" cy="369300"/>
          </a:xfrm>
          <a:prstGeom prst="rect">
            <a:avLst/>
          </a:prstGeom>
          <a:solidFill>
            <a:srgbClr val="586F7C"/>
          </a:solidFill>
          <a:ln>
            <a:noFill/>
          </a:ln>
        </p:spPr>
        <p:txBody>
          <a:bodyPr spcFirstLastPara="1" wrap="square" lIns="91425" tIns="45700" rIns="91425" bIns="45700" anchor="t" anchorCtr="0">
            <a:noAutofit/>
          </a:bodyPr>
          <a:lstStyle/>
          <a:p>
            <a:pPr lvl="0" algn="ctr">
              <a:buClr>
                <a:schemeClr val="dk1"/>
              </a:buClr>
            </a:pPr>
            <a:r>
              <a:rPr lang="es-ES" sz="1800" b="1" dirty="0">
                <a:solidFill>
                  <a:schemeClr val="lt1"/>
                </a:solidFill>
                <a:latin typeface="Open Sans"/>
                <a:ea typeface="Open Sans"/>
                <a:cs typeface="Open Sans"/>
                <a:sym typeface="Open Sans"/>
              </a:rPr>
              <a:t>Research4Life es una colaboración público-privada de cinco </a:t>
            </a:r>
            <a:r>
              <a:rPr lang="en-US" sz="1800" b="1" dirty="0" err="1">
                <a:solidFill>
                  <a:schemeClr val="lt1"/>
                </a:solidFill>
                <a:latin typeface="Open Sans"/>
                <a:ea typeface="Open Sans"/>
                <a:cs typeface="Open Sans"/>
                <a:sym typeface="Open Sans"/>
              </a:rPr>
              <a:t>colecciones</a:t>
            </a:r>
            <a:r>
              <a:rPr lang="es-ES" sz="1800" b="1" dirty="0">
                <a:solidFill>
                  <a:schemeClr val="lt1"/>
                </a:solidFill>
                <a:latin typeface="Open Sans"/>
                <a:ea typeface="Open Sans"/>
                <a:cs typeface="Open Sans"/>
                <a:sym typeface="Open Sans"/>
              </a:rPr>
              <a:t>:</a:t>
            </a:r>
          </a:p>
          <a:p>
            <a:pPr marL="0" marR="0" lvl="0" indent="0" algn="ctr" rtl="0">
              <a:lnSpc>
                <a:spcPct val="100000"/>
              </a:lnSpc>
              <a:spcBef>
                <a:spcPts val="0"/>
              </a:spcBef>
              <a:spcAft>
                <a:spcPts val="0"/>
              </a:spcAft>
              <a:buClr>
                <a:srgbClr val="000000"/>
              </a:buClr>
              <a:buSzPts val="1800"/>
              <a:buFont typeface="Arial"/>
              <a:buNone/>
            </a:pPr>
            <a:endParaRPr lang="es-ES" sz="1800" dirty="0">
              <a:solidFill>
                <a:schemeClr val="lt1"/>
              </a:solidFill>
              <a:latin typeface="Open Sans"/>
              <a:ea typeface="Open Sans"/>
              <a:cs typeface="Open Sans"/>
              <a:sym typeface="Open Sans"/>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90"/>
        <p:cNvGrpSpPr/>
        <p:nvPr/>
      </p:nvGrpSpPr>
      <p:grpSpPr>
        <a:xfrm>
          <a:off x="0" y="0"/>
          <a:ext cx="0" cy="0"/>
          <a:chOff x="0" y="0"/>
          <a:chExt cx="0" cy="0"/>
        </a:xfrm>
      </p:grpSpPr>
      <p:sp>
        <p:nvSpPr>
          <p:cNvPr id="91" name="Google Shape;91;p2"/>
          <p:cNvSpPr txBox="1">
            <a:spLocks noGrp="1"/>
          </p:cNvSpPr>
          <p:nvPr>
            <p:ph type="title"/>
          </p:nvPr>
        </p:nvSpPr>
        <p:spPr>
          <a:xfrm>
            <a:off x="238375" y="420825"/>
            <a:ext cx="7468800" cy="1080900"/>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3200"/>
              <a:buFont typeface="Gill Sans"/>
              <a:buNone/>
            </a:pPr>
            <a:r>
              <a:rPr lang="en-US">
                <a:solidFill>
                  <a:srgbClr val="586F7C"/>
                </a:solidFill>
                <a:latin typeface="Open Sans"/>
                <a:ea typeface="Open Sans"/>
                <a:cs typeface="Open Sans"/>
                <a:sym typeface="Open Sans"/>
              </a:rPr>
              <a:t>Objetivos de aprendizaje</a:t>
            </a:r>
            <a:endParaRPr>
              <a:solidFill>
                <a:srgbClr val="586F7C"/>
              </a:solidFill>
              <a:latin typeface="Open Sans"/>
              <a:ea typeface="Open Sans"/>
              <a:cs typeface="Open Sans"/>
              <a:sym typeface="Open Sans"/>
            </a:endParaRPr>
          </a:p>
        </p:txBody>
      </p:sp>
      <p:sp>
        <p:nvSpPr>
          <p:cNvPr id="92" name="Google Shape;92;p2"/>
          <p:cNvSpPr txBox="1">
            <a:spLocks noGrp="1"/>
          </p:cNvSpPr>
          <p:nvPr>
            <p:ph type="body" idx="1"/>
          </p:nvPr>
        </p:nvSpPr>
        <p:spPr>
          <a:xfrm>
            <a:off x="680325" y="2336875"/>
            <a:ext cx="10488000" cy="3599400"/>
          </a:xfrm>
          <a:prstGeom prst="rect">
            <a:avLst/>
          </a:prstGeom>
          <a:noFill/>
          <a:ln>
            <a:noFill/>
          </a:ln>
        </p:spPr>
        <p:txBody>
          <a:bodyPr spcFirstLastPara="1" wrap="square" lIns="91425" tIns="45700" rIns="91425" bIns="45700" anchor="t" anchorCtr="0">
            <a:noAutofit/>
          </a:bodyPr>
          <a:lstStyle/>
          <a:p>
            <a:pPr marL="457200" marR="0" lvl="0" indent="-381000" algn="l" rtl="0">
              <a:lnSpc>
                <a:spcPct val="100000"/>
              </a:lnSpc>
              <a:spcBef>
                <a:spcPts val="600"/>
              </a:spcBef>
              <a:spcAft>
                <a:spcPts val="0"/>
              </a:spcAft>
              <a:buClr>
                <a:srgbClr val="333333"/>
              </a:buClr>
              <a:buSzPts val="2400"/>
              <a:buFont typeface="Noto Sans"/>
              <a:buChar char="●"/>
            </a:pPr>
            <a:r>
              <a:rPr lang="en-US" dirty="0" err="1">
                <a:solidFill>
                  <a:srgbClr val="333333"/>
                </a:solidFill>
                <a:latin typeface="Open Sans" panose="020B0604020202020204" charset="0"/>
                <a:ea typeface="Open Sans" panose="020B0604020202020204" charset="0"/>
                <a:cs typeface="Open Sans" panose="020B0604020202020204" charset="0"/>
              </a:rPr>
              <a:t>Contar</a:t>
            </a:r>
            <a:r>
              <a:rPr lang="en-US" dirty="0">
                <a:solidFill>
                  <a:srgbClr val="333333"/>
                </a:solidFill>
                <a:latin typeface="Open Sans" panose="020B0604020202020204" charset="0"/>
                <a:ea typeface="Open Sans" panose="020B0604020202020204" charset="0"/>
                <a:cs typeface="Open Sans" panose="020B0604020202020204" charset="0"/>
              </a:rPr>
              <a:t> con </a:t>
            </a:r>
            <a:r>
              <a:rPr lang="en-US" dirty="0" err="1">
                <a:solidFill>
                  <a:srgbClr val="333333"/>
                </a:solidFill>
                <a:latin typeface="Open Sans" panose="020B0604020202020204" charset="0"/>
                <a:ea typeface="Open Sans" panose="020B0604020202020204" charset="0"/>
                <a:cs typeface="Open Sans" panose="020B0604020202020204" charset="0"/>
              </a:rPr>
              <a:t>una</a:t>
            </a:r>
            <a:r>
              <a:rPr lang="en-US" dirty="0">
                <a:solidFill>
                  <a:srgbClr val="333333"/>
                </a:solidFill>
                <a:latin typeface="Open Sans" panose="020B0604020202020204" charset="0"/>
                <a:ea typeface="Open Sans" panose="020B0604020202020204" charset="0"/>
                <a:cs typeface="Open Sans" panose="020B0604020202020204" charset="0"/>
              </a:rPr>
              <a:t> </a:t>
            </a:r>
            <a:r>
              <a:rPr lang="en-US" dirty="0" err="1">
                <a:solidFill>
                  <a:srgbClr val="333333"/>
                </a:solidFill>
                <a:latin typeface="Open Sans" panose="020B0604020202020204" charset="0"/>
                <a:ea typeface="Open Sans" panose="020B0604020202020204" charset="0"/>
                <a:cs typeface="Open Sans" panose="020B0604020202020204" charset="0"/>
              </a:rPr>
              <a:t>descripción</a:t>
            </a:r>
            <a:r>
              <a:rPr lang="en-US" dirty="0">
                <a:solidFill>
                  <a:srgbClr val="333333"/>
                </a:solidFill>
                <a:latin typeface="Open Sans" panose="020B0604020202020204" charset="0"/>
                <a:ea typeface="Open Sans" panose="020B0604020202020204" charset="0"/>
                <a:cs typeface="Open Sans" panose="020B0604020202020204" charset="0"/>
              </a:rPr>
              <a:t> general </a:t>
            </a:r>
            <a:r>
              <a:rPr lang="en-US" dirty="0" err="1">
                <a:solidFill>
                  <a:srgbClr val="333333"/>
                </a:solidFill>
                <a:latin typeface="Open Sans" panose="020B0604020202020204" charset="0"/>
                <a:ea typeface="Open Sans" panose="020B0604020202020204" charset="0"/>
                <a:cs typeface="Open Sans" panose="020B0604020202020204" charset="0"/>
              </a:rPr>
              <a:t>sobre</a:t>
            </a:r>
            <a:r>
              <a:rPr lang="en-US" dirty="0">
                <a:solidFill>
                  <a:srgbClr val="333333"/>
                </a:solidFill>
                <a:latin typeface="Open Sans" panose="020B0604020202020204" charset="0"/>
                <a:ea typeface="Open Sans" panose="020B0604020202020204" charset="0"/>
                <a:cs typeface="Open Sans" panose="020B0604020202020204" charset="0"/>
              </a:rPr>
              <a:t> </a:t>
            </a:r>
            <a:r>
              <a:rPr lang="en-US" dirty="0" err="1">
                <a:solidFill>
                  <a:srgbClr val="333333"/>
                </a:solidFill>
                <a:latin typeface="Open Sans" panose="020B0604020202020204" charset="0"/>
                <a:ea typeface="Open Sans" panose="020B0604020202020204" charset="0"/>
                <a:cs typeface="Open Sans" panose="020B0604020202020204" charset="0"/>
              </a:rPr>
              <a:t>los</a:t>
            </a:r>
            <a:r>
              <a:rPr lang="en-US" dirty="0">
                <a:solidFill>
                  <a:srgbClr val="333333"/>
                </a:solidFill>
                <a:latin typeface="Open Sans" panose="020B0604020202020204" charset="0"/>
                <a:ea typeface="Open Sans" panose="020B0604020202020204" charset="0"/>
                <a:cs typeface="Open Sans" panose="020B0604020202020204" charset="0"/>
              </a:rPr>
              <a:t> </a:t>
            </a:r>
            <a:r>
              <a:rPr lang="en-US" dirty="0" err="1">
                <a:solidFill>
                  <a:srgbClr val="333333"/>
                </a:solidFill>
                <a:latin typeface="Open Sans" panose="020B0604020202020204" charset="0"/>
                <a:ea typeface="Open Sans" panose="020B0604020202020204" charset="0"/>
                <a:cs typeface="Open Sans" panose="020B0604020202020204" charset="0"/>
              </a:rPr>
              <a:t>conceptos</a:t>
            </a:r>
            <a:r>
              <a:rPr lang="en-US" dirty="0">
                <a:solidFill>
                  <a:srgbClr val="333333"/>
                </a:solidFill>
                <a:latin typeface="Open Sans" panose="020B0604020202020204" charset="0"/>
                <a:ea typeface="Open Sans" panose="020B0604020202020204" charset="0"/>
                <a:cs typeface="Open Sans" panose="020B0604020202020204" charset="0"/>
              </a:rPr>
              <a:t> de </a:t>
            </a:r>
            <a:r>
              <a:rPr lang="en-US" dirty="0" err="1">
                <a:solidFill>
                  <a:srgbClr val="333333"/>
                </a:solidFill>
                <a:latin typeface="Open Sans" panose="020B0604020202020204" charset="0"/>
                <a:ea typeface="Open Sans" panose="020B0604020202020204" charset="0"/>
                <a:cs typeface="Open Sans" panose="020B0604020202020204" charset="0"/>
              </a:rPr>
              <a:t>comunicación</a:t>
            </a:r>
            <a:r>
              <a:rPr lang="en-US" dirty="0">
                <a:solidFill>
                  <a:srgbClr val="333333"/>
                </a:solidFill>
                <a:latin typeface="Open Sans" panose="020B0604020202020204" charset="0"/>
                <a:ea typeface="Open Sans" panose="020B0604020202020204" charset="0"/>
                <a:cs typeface="Open Sans" panose="020B0604020202020204" charset="0"/>
              </a:rPr>
              <a:t> </a:t>
            </a:r>
            <a:r>
              <a:rPr lang="en-US" dirty="0" err="1">
                <a:solidFill>
                  <a:srgbClr val="333333"/>
                </a:solidFill>
                <a:latin typeface="Open Sans" panose="020B0604020202020204" charset="0"/>
                <a:ea typeface="Open Sans" panose="020B0604020202020204" charset="0"/>
                <a:cs typeface="Open Sans" panose="020B0604020202020204" charset="0"/>
              </a:rPr>
              <a:t>académica</a:t>
            </a:r>
            <a:r>
              <a:rPr lang="en-US" dirty="0">
                <a:solidFill>
                  <a:srgbClr val="333333"/>
                </a:solidFill>
                <a:latin typeface="Open Sans" panose="020B0604020202020204" charset="0"/>
                <a:ea typeface="Open Sans" panose="020B0604020202020204" charset="0"/>
                <a:cs typeface="Open Sans" panose="020B0604020202020204" charset="0"/>
              </a:rPr>
              <a:t> y </a:t>
            </a:r>
            <a:r>
              <a:rPr lang="en-US" dirty="0" err="1">
                <a:solidFill>
                  <a:srgbClr val="333333"/>
                </a:solidFill>
                <a:latin typeface="Open Sans" panose="020B0604020202020204" charset="0"/>
                <a:ea typeface="Open Sans" panose="020B0604020202020204" charset="0"/>
                <a:cs typeface="Open Sans" panose="020B0604020202020204" charset="0"/>
              </a:rPr>
              <a:t>publicación</a:t>
            </a:r>
            <a:r>
              <a:rPr lang="en-US" dirty="0">
                <a:solidFill>
                  <a:srgbClr val="333333"/>
                </a:solidFill>
                <a:latin typeface="Open Sans" panose="020B0604020202020204" charset="0"/>
                <a:ea typeface="Open Sans" panose="020B0604020202020204" charset="0"/>
                <a:cs typeface="Open Sans" panose="020B0604020202020204" charset="0"/>
              </a:rPr>
              <a:t> </a:t>
            </a:r>
            <a:r>
              <a:rPr lang="en-US" dirty="0" err="1">
                <a:solidFill>
                  <a:srgbClr val="333333"/>
                </a:solidFill>
                <a:latin typeface="Open Sans" panose="020B0604020202020204" charset="0"/>
                <a:ea typeface="Open Sans" panose="020B0604020202020204" charset="0"/>
                <a:cs typeface="Open Sans" panose="020B0604020202020204" charset="0"/>
              </a:rPr>
              <a:t>científica</a:t>
            </a:r>
            <a:r>
              <a:rPr lang="en-US" dirty="0">
                <a:solidFill>
                  <a:srgbClr val="333333"/>
                </a:solidFill>
                <a:latin typeface="Open Sans" panose="020B0604020202020204" charset="0"/>
                <a:ea typeface="Open Sans" panose="020B0604020202020204" charset="0"/>
                <a:cs typeface="Open Sans" panose="020B0604020202020204" charset="0"/>
              </a:rPr>
              <a:t>.</a:t>
            </a:r>
            <a:endParaRPr dirty="0">
              <a:solidFill>
                <a:srgbClr val="333333"/>
              </a:solidFill>
              <a:latin typeface="Open Sans" panose="020B0604020202020204" charset="0"/>
              <a:ea typeface="Open Sans" panose="020B0604020202020204" charset="0"/>
              <a:cs typeface="Open Sans" panose="020B0604020202020204" charset="0"/>
            </a:endParaRPr>
          </a:p>
          <a:p>
            <a:pPr marL="457200" marR="0" lvl="0" indent="-381000" algn="l" rtl="0">
              <a:lnSpc>
                <a:spcPct val="100000"/>
              </a:lnSpc>
              <a:spcBef>
                <a:spcPts val="600"/>
              </a:spcBef>
              <a:spcAft>
                <a:spcPts val="0"/>
              </a:spcAft>
              <a:buClr>
                <a:srgbClr val="333333"/>
              </a:buClr>
              <a:buSzPts val="2400"/>
              <a:buFont typeface="Noto Sans"/>
              <a:buChar char="●"/>
            </a:pPr>
            <a:r>
              <a:rPr lang="en-US" dirty="0" err="1">
                <a:solidFill>
                  <a:srgbClr val="333333"/>
                </a:solidFill>
                <a:latin typeface="Open Sans" panose="020B0604020202020204" charset="0"/>
                <a:ea typeface="Open Sans" panose="020B0604020202020204" charset="0"/>
                <a:cs typeface="Open Sans" panose="020B0604020202020204" charset="0"/>
              </a:rPr>
              <a:t>Comprender</a:t>
            </a:r>
            <a:r>
              <a:rPr lang="en-US" dirty="0">
                <a:solidFill>
                  <a:srgbClr val="333333"/>
                </a:solidFill>
                <a:latin typeface="Open Sans" panose="020B0604020202020204" charset="0"/>
                <a:ea typeface="Open Sans" panose="020B0604020202020204" charset="0"/>
                <a:cs typeface="Open Sans" panose="020B0604020202020204" charset="0"/>
              </a:rPr>
              <a:t> el </a:t>
            </a:r>
            <a:r>
              <a:rPr lang="en-US" dirty="0" err="1">
                <a:solidFill>
                  <a:srgbClr val="333333"/>
                </a:solidFill>
                <a:latin typeface="Open Sans" panose="020B0604020202020204" charset="0"/>
                <a:ea typeface="Open Sans" panose="020B0604020202020204" charset="0"/>
                <a:cs typeface="Open Sans" panose="020B0604020202020204" charset="0"/>
              </a:rPr>
              <a:t>funcionamiento</a:t>
            </a:r>
            <a:r>
              <a:rPr lang="en-US" dirty="0">
                <a:solidFill>
                  <a:srgbClr val="333333"/>
                </a:solidFill>
                <a:latin typeface="Open Sans" panose="020B0604020202020204" charset="0"/>
                <a:ea typeface="Open Sans" panose="020B0604020202020204" charset="0"/>
                <a:cs typeface="Open Sans" panose="020B0604020202020204" charset="0"/>
              </a:rPr>
              <a:t> de la </a:t>
            </a:r>
            <a:r>
              <a:rPr lang="en-US" dirty="0" err="1">
                <a:solidFill>
                  <a:srgbClr val="333333"/>
                </a:solidFill>
                <a:latin typeface="Open Sans" panose="020B0604020202020204" charset="0"/>
                <a:ea typeface="Open Sans" panose="020B0604020202020204" charset="0"/>
                <a:cs typeface="Open Sans" panose="020B0604020202020204" charset="0"/>
              </a:rPr>
              <a:t>economía</a:t>
            </a:r>
            <a:r>
              <a:rPr lang="en-US" dirty="0">
                <a:solidFill>
                  <a:srgbClr val="333333"/>
                </a:solidFill>
                <a:latin typeface="Open Sans" panose="020B0604020202020204" charset="0"/>
                <a:ea typeface="Open Sans" panose="020B0604020202020204" charset="0"/>
                <a:cs typeface="Open Sans" panose="020B0604020202020204" charset="0"/>
              </a:rPr>
              <a:t> editorial y </a:t>
            </a:r>
            <a:r>
              <a:rPr lang="en-US" dirty="0" err="1">
                <a:solidFill>
                  <a:srgbClr val="333333"/>
                </a:solidFill>
                <a:latin typeface="Open Sans" panose="020B0604020202020204" charset="0"/>
                <a:ea typeface="Open Sans" panose="020B0604020202020204" charset="0"/>
                <a:cs typeface="Open Sans" panose="020B0604020202020204" charset="0"/>
              </a:rPr>
              <a:t>los</a:t>
            </a:r>
            <a:r>
              <a:rPr lang="en-US" dirty="0">
                <a:solidFill>
                  <a:srgbClr val="333333"/>
                </a:solidFill>
                <a:latin typeface="Open Sans" panose="020B0604020202020204" charset="0"/>
                <a:ea typeface="Open Sans" panose="020B0604020202020204" charset="0"/>
                <a:cs typeface="Open Sans" panose="020B0604020202020204" charset="0"/>
              </a:rPr>
              <a:t> </a:t>
            </a:r>
            <a:r>
              <a:rPr lang="en-US" dirty="0" err="1">
                <a:solidFill>
                  <a:srgbClr val="333333"/>
                </a:solidFill>
                <a:latin typeface="Open Sans" panose="020B0604020202020204" charset="0"/>
                <a:ea typeface="Open Sans" panose="020B0604020202020204" charset="0"/>
                <a:cs typeface="Open Sans" panose="020B0604020202020204" charset="0"/>
              </a:rPr>
              <a:t>modelos</a:t>
            </a:r>
            <a:r>
              <a:rPr lang="en-US" dirty="0">
                <a:solidFill>
                  <a:srgbClr val="333333"/>
                </a:solidFill>
                <a:latin typeface="Open Sans" panose="020B0604020202020204" charset="0"/>
                <a:ea typeface="Open Sans" panose="020B0604020202020204" charset="0"/>
                <a:cs typeface="Open Sans" panose="020B0604020202020204" charset="0"/>
              </a:rPr>
              <a:t> de </a:t>
            </a:r>
            <a:r>
              <a:rPr lang="en-US" dirty="0" err="1">
                <a:solidFill>
                  <a:srgbClr val="333333"/>
                </a:solidFill>
                <a:latin typeface="Open Sans" panose="020B0604020202020204" charset="0"/>
                <a:ea typeface="Open Sans" panose="020B0604020202020204" charset="0"/>
                <a:cs typeface="Open Sans" panose="020B0604020202020204" charset="0"/>
              </a:rPr>
              <a:t>negocio</a:t>
            </a:r>
            <a:r>
              <a:rPr lang="en-US" dirty="0">
                <a:solidFill>
                  <a:srgbClr val="333333"/>
                </a:solidFill>
                <a:latin typeface="Open Sans" panose="020B0604020202020204" charset="0"/>
                <a:ea typeface="Open Sans" panose="020B0604020202020204" charset="0"/>
                <a:cs typeface="Open Sans" panose="020B0604020202020204" charset="0"/>
              </a:rPr>
              <a:t> </a:t>
            </a:r>
            <a:r>
              <a:rPr lang="en-US" dirty="0" err="1">
                <a:solidFill>
                  <a:srgbClr val="333333"/>
                </a:solidFill>
                <a:latin typeface="Open Sans" panose="020B0604020202020204" charset="0"/>
                <a:ea typeface="Open Sans" panose="020B0604020202020204" charset="0"/>
                <a:cs typeface="Open Sans" panose="020B0604020202020204" charset="0"/>
              </a:rPr>
              <a:t>sobre</a:t>
            </a:r>
            <a:r>
              <a:rPr lang="en-US" dirty="0">
                <a:solidFill>
                  <a:srgbClr val="333333"/>
                </a:solidFill>
                <a:latin typeface="Open Sans" panose="020B0604020202020204" charset="0"/>
                <a:ea typeface="Open Sans" panose="020B0604020202020204" charset="0"/>
                <a:cs typeface="Open Sans" panose="020B0604020202020204" charset="0"/>
              </a:rPr>
              <a:t> el </a:t>
            </a:r>
            <a:r>
              <a:rPr lang="en-US" dirty="0" err="1">
                <a:solidFill>
                  <a:srgbClr val="333333"/>
                </a:solidFill>
                <a:latin typeface="Open Sans" panose="020B0604020202020204" charset="0"/>
                <a:ea typeface="Open Sans" panose="020B0604020202020204" charset="0"/>
                <a:cs typeface="Open Sans" panose="020B0604020202020204" charset="0"/>
              </a:rPr>
              <a:t>Acceso</a:t>
            </a:r>
            <a:r>
              <a:rPr lang="en-US" dirty="0">
                <a:solidFill>
                  <a:srgbClr val="333333"/>
                </a:solidFill>
                <a:latin typeface="Open Sans" panose="020B0604020202020204" charset="0"/>
                <a:ea typeface="Open Sans" panose="020B0604020202020204" charset="0"/>
                <a:cs typeface="Open Sans" panose="020B0604020202020204" charset="0"/>
              </a:rPr>
              <a:t> </a:t>
            </a:r>
            <a:r>
              <a:rPr lang="en-US" dirty="0" err="1">
                <a:solidFill>
                  <a:srgbClr val="333333"/>
                </a:solidFill>
                <a:latin typeface="Open Sans" panose="020B0604020202020204" charset="0"/>
                <a:ea typeface="Open Sans" panose="020B0604020202020204" charset="0"/>
                <a:cs typeface="Open Sans" panose="020B0604020202020204" charset="0"/>
              </a:rPr>
              <a:t>Abierto</a:t>
            </a:r>
            <a:r>
              <a:rPr lang="en-US" dirty="0">
                <a:solidFill>
                  <a:srgbClr val="333333"/>
                </a:solidFill>
                <a:latin typeface="Open Sans" panose="020B0604020202020204" charset="0"/>
                <a:ea typeface="Open Sans" panose="020B0604020202020204" charset="0"/>
                <a:cs typeface="Open Sans" panose="020B0604020202020204" charset="0"/>
              </a:rPr>
              <a:t> (OA </a:t>
            </a:r>
            <a:r>
              <a:rPr lang="en-US" dirty="0" err="1">
                <a:solidFill>
                  <a:srgbClr val="333333"/>
                </a:solidFill>
                <a:latin typeface="Open Sans" panose="020B0604020202020204" charset="0"/>
                <a:ea typeface="Open Sans" panose="020B0604020202020204" charset="0"/>
                <a:cs typeface="Open Sans" panose="020B0604020202020204" charset="0"/>
              </a:rPr>
              <a:t>por</a:t>
            </a:r>
            <a:r>
              <a:rPr lang="en-US" dirty="0">
                <a:solidFill>
                  <a:srgbClr val="333333"/>
                </a:solidFill>
                <a:latin typeface="Open Sans" panose="020B0604020202020204" charset="0"/>
                <a:ea typeface="Open Sans" panose="020B0604020202020204" charset="0"/>
                <a:cs typeface="Open Sans" panose="020B0604020202020204" charset="0"/>
              </a:rPr>
              <a:t> </a:t>
            </a:r>
            <a:r>
              <a:rPr lang="en-US" dirty="0" err="1">
                <a:solidFill>
                  <a:srgbClr val="333333"/>
                </a:solidFill>
                <a:latin typeface="Open Sans" panose="020B0604020202020204" charset="0"/>
                <a:ea typeface="Open Sans" panose="020B0604020202020204" charset="0"/>
                <a:cs typeface="Open Sans" panose="020B0604020202020204" charset="0"/>
              </a:rPr>
              <a:t>sus</a:t>
            </a:r>
            <a:r>
              <a:rPr lang="en-US" dirty="0">
                <a:solidFill>
                  <a:srgbClr val="333333"/>
                </a:solidFill>
                <a:latin typeface="Open Sans" panose="020B0604020202020204" charset="0"/>
                <a:ea typeface="Open Sans" panose="020B0604020202020204" charset="0"/>
                <a:cs typeface="Open Sans" panose="020B0604020202020204" charset="0"/>
              </a:rPr>
              <a:t> </a:t>
            </a:r>
            <a:r>
              <a:rPr lang="en-US" dirty="0" err="1">
                <a:solidFill>
                  <a:srgbClr val="333333"/>
                </a:solidFill>
                <a:latin typeface="Open Sans" panose="020B0604020202020204" charset="0"/>
                <a:ea typeface="Open Sans" panose="020B0604020202020204" charset="0"/>
                <a:cs typeface="Open Sans" panose="020B0604020202020204" charset="0"/>
              </a:rPr>
              <a:t>siglas</a:t>
            </a:r>
            <a:r>
              <a:rPr lang="en-US" dirty="0">
                <a:solidFill>
                  <a:srgbClr val="333333"/>
                </a:solidFill>
                <a:latin typeface="Open Sans" panose="020B0604020202020204" charset="0"/>
                <a:ea typeface="Open Sans" panose="020B0604020202020204" charset="0"/>
                <a:cs typeface="Open Sans" panose="020B0604020202020204" charset="0"/>
              </a:rPr>
              <a:t> </a:t>
            </a:r>
            <a:r>
              <a:rPr lang="en-US" dirty="0" err="1">
                <a:solidFill>
                  <a:srgbClr val="333333"/>
                </a:solidFill>
                <a:latin typeface="Open Sans" panose="020B0604020202020204" charset="0"/>
                <a:ea typeface="Open Sans" panose="020B0604020202020204" charset="0"/>
                <a:cs typeface="Open Sans" panose="020B0604020202020204" charset="0"/>
              </a:rPr>
              <a:t>en</a:t>
            </a:r>
            <a:r>
              <a:rPr lang="en-US" dirty="0">
                <a:solidFill>
                  <a:srgbClr val="333333"/>
                </a:solidFill>
                <a:latin typeface="Open Sans" panose="020B0604020202020204" charset="0"/>
                <a:ea typeface="Open Sans" panose="020B0604020202020204" charset="0"/>
                <a:cs typeface="Open Sans" panose="020B0604020202020204" charset="0"/>
              </a:rPr>
              <a:t> </a:t>
            </a:r>
            <a:r>
              <a:rPr lang="en-US" dirty="0" err="1">
                <a:solidFill>
                  <a:srgbClr val="333333"/>
                </a:solidFill>
                <a:latin typeface="Open Sans" panose="020B0604020202020204" charset="0"/>
                <a:ea typeface="Open Sans" panose="020B0604020202020204" charset="0"/>
                <a:cs typeface="Open Sans" panose="020B0604020202020204" charset="0"/>
              </a:rPr>
              <a:t>inglés</a:t>
            </a:r>
            <a:r>
              <a:rPr lang="en-US" dirty="0">
                <a:solidFill>
                  <a:srgbClr val="333333"/>
                </a:solidFill>
                <a:latin typeface="Open Sans" panose="020B0604020202020204" charset="0"/>
                <a:ea typeface="Open Sans" panose="020B0604020202020204" charset="0"/>
                <a:cs typeface="Open Sans" panose="020B0604020202020204" charset="0"/>
              </a:rPr>
              <a:t>).</a:t>
            </a:r>
            <a:endParaRPr dirty="0">
              <a:solidFill>
                <a:srgbClr val="333333"/>
              </a:solidFill>
              <a:latin typeface="Open Sans" panose="020B0604020202020204" charset="0"/>
              <a:ea typeface="Open Sans" panose="020B0604020202020204" charset="0"/>
              <a:cs typeface="Open Sans" panose="020B0604020202020204" charset="0"/>
            </a:endParaRPr>
          </a:p>
          <a:p>
            <a:pPr marL="457200" marR="0" lvl="0" indent="-381000" algn="l" rtl="0">
              <a:lnSpc>
                <a:spcPct val="100000"/>
              </a:lnSpc>
              <a:spcBef>
                <a:spcPts val="600"/>
              </a:spcBef>
              <a:spcAft>
                <a:spcPts val="0"/>
              </a:spcAft>
              <a:buClr>
                <a:srgbClr val="333333"/>
              </a:buClr>
              <a:buSzPts val="2400"/>
              <a:buFont typeface="Noto Sans"/>
              <a:buChar char="●"/>
            </a:pPr>
            <a:r>
              <a:rPr lang="en-US" dirty="0" err="1">
                <a:solidFill>
                  <a:srgbClr val="333333"/>
                </a:solidFill>
                <a:latin typeface="Open Sans" panose="020B0604020202020204" charset="0"/>
                <a:ea typeface="Open Sans" panose="020B0604020202020204" charset="0"/>
                <a:cs typeface="Open Sans" panose="020B0604020202020204" charset="0"/>
              </a:rPr>
              <a:t>Conocer</a:t>
            </a:r>
            <a:r>
              <a:rPr lang="en-US" dirty="0">
                <a:solidFill>
                  <a:srgbClr val="333333"/>
                </a:solidFill>
                <a:latin typeface="Open Sans" panose="020B0604020202020204" charset="0"/>
                <a:ea typeface="Open Sans" panose="020B0604020202020204" charset="0"/>
                <a:cs typeface="Open Sans" panose="020B0604020202020204" charset="0"/>
              </a:rPr>
              <a:t> </a:t>
            </a:r>
            <a:r>
              <a:rPr lang="en-US" dirty="0" err="1">
                <a:solidFill>
                  <a:srgbClr val="333333"/>
                </a:solidFill>
                <a:latin typeface="Open Sans" panose="020B0604020202020204" charset="0"/>
                <a:ea typeface="Open Sans" panose="020B0604020202020204" charset="0"/>
                <a:cs typeface="Open Sans" panose="020B0604020202020204" charset="0"/>
              </a:rPr>
              <a:t>los</a:t>
            </a:r>
            <a:r>
              <a:rPr lang="en-US" dirty="0">
                <a:solidFill>
                  <a:srgbClr val="333333"/>
                </a:solidFill>
                <a:latin typeface="Open Sans" panose="020B0604020202020204" charset="0"/>
                <a:ea typeface="Open Sans" panose="020B0604020202020204" charset="0"/>
                <a:cs typeface="Open Sans" panose="020B0604020202020204" charset="0"/>
              </a:rPr>
              <a:t> </a:t>
            </a:r>
            <a:r>
              <a:rPr lang="en-US" dirty="0" err="1">
                <a:solidFill>
                  <a:srgbClr val="333333"/>
                </a:solidFill>
                <a:latin typeface="Open Sans" panose="020B0604020202020204" charset="0"/>
                <a:ea typeface="Open Sans" panose="020B0604020202020204" charset="0"/>
                <a:cs typeface="Open Sans" panose="020B0604020202020204" charset="0"/>
              </a:rPr>
              <a:t>canales</a:t>
            </a:r>
            <a:r>
              <a:rPr lang="en-US" dirty="0">
                <a:solidFill>
                  <a:srgbClr val="333333"/>
                </a:solidFill>
                <a:latin typeface="Open Sans" panose="020B0604020202020204" charset="0"/>
                <a:ea typeface="Open Sans" panose="020B0604020202020204" charset="0"/>
                <a:cs typeface="Open Sans" panose="020B0604020202020204" charset="0"/>
              </a:rPr>
              <a:t> </a:t>
            </a:r>
            <a:r>
              <a:rPr lang="en-US" dirty="0" err="1">
                <a:solidFill>
                  <a:srgbClr val="333333"/>
                </a:solidFill>
                <a:latin typeface="Open Sans" panose="020B0604020202020204" charset="0"/>
                <a:ea typeface="Open Sans" panose="020B0604020202020204" charset="0"/>
                <a:cs typeface="Open Sans" panose="020B0604020202020204" charset="0"/>
              </a:rPr>
              <a:t>adecuados</a:t>
            </a:r>
            <a:r>
              <a:rPr lang="en-US" dirty="0">
                <a:solidFill>
                  <a:srgbClr val="333333"/>
                </a:solidFill>
                <a:latin typeface="Open Sans" panose="020B0604020202020204" charset="0"/>
                <a:ea typeface="Open Sans" panose="020B0604020202020204" charset="0"/>
                <a:cs typeface="Open Sans" panose="020B0604020202020204" charset="0"/>
              </a:rPr>
              <a:t> para </a:t>
            </a:r>
            <a:r>
              <a:rPr lang="en-US" dirty="0" err="1">
                <a:solidFill>
                  <a:srgbClr val="333333"/>
                </a:solidFill>
                <a:latin typeface="Open Sans" panose="020B0604020202020204" charset="0"/>
                <a:ea typeface="Open Sans" panose="020B0604020202020204" charset="0"/>
                <a:cs typeface="Open Sans" panose="020B0604020202020204" charset="0"/>
              </a:rPr>
              <a:t>difundir</a:t>
            </a:r>
            <a:r>
              <a:rPr lang="en-US" dirty="0">
                <a:solidFill>
                  <a:srgbClr val="333333"/>
                </a:solidFill>
                <a:latin typeface="Open Sans" panose="020B0604020202020204" charset="0"/>
                <a:ea typeface="Open Sans" panose="020B0604020202020204" charset="0"/>
                <a:cs typeface="Open Sans" panose="020B0604020202020204" charset="0"/>
              </a:rPr>
              <a:t> el </a:t>
            </a:r>
            <a:r>
              <a:rPr lang="en-US" dirty="0" err="1">
                <a:solidFill>
                  <a:srgbClr val="333333"/>
                </a:solidFill>
                <a:latin typeface="Open Sans" panose="020B0604020202020204" charset="0"/>
                <a:ea typeface="Open Sans" panose="020B0604020202020204" charset="0"/>
                <a:cs typeface="Open Sans" panose="020B0604020202020204" charset="0"/>
              </a:rPr>
              <a:t>trabajo</a:t>
            </a:r>
            <a:r>
              <a:rPr lang="en-US" dirty="0">
                <a:solidFill>
                  <a:srgbClr val="333333"/>
                </a:solidFill>
                <a:latin typeface="Open Sans" panose="020B0604020202020204" charset="0"/>
                <a:ea typeface="Open Sans" panose="020B0604020202020204" charset="0"/>
                <a:cs typeface="Open Sans" panose="020B0604020202020204" charset="0"/>
              </a:rPr>
              <a:t> </a:t>
            </a:r>
            <a:r>
              <a:rPr lang="en-US" dirty="0" err="1">
                <a:solidFill>
                  <a:srgbClr val="333333"/>
                </a:solidFill>
                <a:latin typeface="Open Sans" panose="020B0604020202020204" charset="0"/>
                <a:ea typeface="Open Sans" panose="020B0604020202020204" charset="0"/>
                <a:cs typeface="Open Sans" panose="020B0604020202020204" charset="0"/>
              </a:rPr>
              <a:t>académico</a:t>
            </a:r>
            <a:r>
              <a:rPr lang="en-US" dirty="0">
                <a:solidFill>
                  <a:srgbClr val="333333"/>
                </a:solidFill>
                <a:latin typeface="Open Sans" panose="020B0604020202020204" charset="0"/>
                <a:ea typeface="Open Sans" panose="020B0604020202020204" charset="0"/>
                <a:cs typeface="Open Sans" panose="020B0604020202020204" charset="0"/>
              </a:rPr>
              <a:t>.</a:t>
            </a:r>
            <a:endParaRPr dirty="0">
              <a:solidFill>
                <a:srgbClr val="333333"/>
              </a:solidFill>
              <a:latin typeface="Open Sans" panose="020B0604020202020204" charset="0"/>
              <a:ea typeface="Open Sans" panose="020B0604020202020204" charset="0"/>
              <a:cs typeface="Open Sans" panose="020B0604020202020204" charset="0"/>
            </a:endParaRPr>
          </a:p>
          <a:p>
            <a:pPr marL="457200" marR="0" lvl="0" indent="-381000" algn="l" rtl="0">
              <a:lnSpc>
                <a:spcPct val="100000"/>
              </a:lnSpc>
              <a:spcBef>
                <a:spcPts val="600"/>
              </a:spcBef>
              <a:spcAft>
                <a:spcPts val="0"/>
              </a:spcAft>
              <a:buClr>
                <a:srgbClr val="333333"/>
              </a:buClr>
              <a:buSzPts val="2400"/>
              <a:buFont typeface="Noto Sans"/>
              <a:buChar char="●"/>
            </a:pPr>
            <a:r>
              <a:rPr lang="en-US" dirty="0" err="1">
                <a:solidFill>
                  <a:srgbClr val="333333"/>
                </a:solidFill>
                <a:latin typeface="Open Sans" panose="020B0604020202020204" charset="0"/>
                <a:ea typeface="Open Sans" panose="020B0604020202020204" charset="0"/>
                <a:cs typeface="Open Sans" panose="020B0604020202020204" charset="0"/>
              </a:rPr>
              <a:t>Identificar</a:t>
            </a:r>
            <a:r>
              <a:rPr lang="en-US" dirty="0">
                <a:solidFill>
                  <a:srgbClr val="333333"/>
                </a:solidFill>
                <a:latin typeface="Open Sans" panose="020B0604020202020204" charset="0"/>
                <a:ea typeface="Open Sans" panose="020B0604020202020204" charset="0"/>
                <a:cs typeface="Open Sans" panose="020B0604020202020204" charset="0"/>
              </a:rPr>
              <a:t> </a:t>
            </a:r>
            <a:r>
              <a:rPr lang="en-US" dirty="0" err="1">
                <a:solidFill>
                  <a:srgbClr val="333333"/>
                </a:solidFill>
                <a:latin typeface="Open Sans" panose="020B0604020202020204" charset="0"/>
                <a:ea typeface="Open Sans" panose="020B0604020202020204" charset="0"/>
                <a:cs typeface="Open Sans" panose="020B0604020202020204" charset="0"/>
              </a:rPr>
              <a:t>entornos</a:t>
            </a:r>
            <a:r>
              <a:rPr lang="en-US" dirty="0">
                <a:solidFill>
                  <a:srgbClr val="333333"/>
                </a:solidFill>
                <a:latin typeface="Open Sans" panose="020B0604020202020204" charset="0"/>
                <a:ea typeface="Open Sans" panose="020B0604020202020204" charset="0"/>
                <a:cs typeface="Open Sans" panose="020B0604020202020204" charset="0"/>
              </a:rPr>
              <a:t> </a:t>
            </a:r>
            <a:r>
              <a:rPr lang="en-US" dirty="0" err="1">
                <a:solidFill>
                  <a:srgbClr val="333333"/>
                </a:solidFill>
                <a:latin typeface="Open Sans" panose="020B0604020202020204" charset="0"/>
                <a:ea typeface="Open Sans" panose="020B0604020202020204" charset="0"/>
                <a:cs typeface="Open Sans" panose="020B0604020202020204" charset="0"/>
              </a:rPr>
              <a:t>confiables</a:t>
            </a:r>
            <a:r>
              <a:rPr lang="en-US" dirty="0">
                <a:solidFill>
                  <a:srgbClr val="333333"/>
                </a:solidFill>
                <a:latin typeface="Open Sans" panose="020B0604020202020204" charset="0"/>
                <a:ea typeface="Open Sans" panose="020B0604020202020204" charset="0"/>
                <a:cs typeface="Open Sans" panose="020B0604020202020204" charset="0"/>
              </a:rPr>
              <a:t> para </a:t>
            </a:r>
            <a:r>
              <a:rPr lang="en-US" dirty="0" err="1">
                <a:solidFill>
                  <a:srgbClr val="333333"/>
                </a:solidFill>
                <a:latin typeface="Open Sans" panose="020B0604020202020204" charset="0"/>
                <a:ea typeface="Open Sans" panose="020B0604020202020204" charset="0"/>
                <a:cs typeface="Open Sans" panose="020B0604020202020204" charset="0"/>
              </a:rPr>
              <a:t>publicar</a:t>
            </a:r>
            <a:r>
              <a:rPr lang="en-US" dirty="0">
                <a:solidFill>
                  <a:srgbClr val="333333"/>
                </a:solidFill>
                <a:latin typeface="Open Sans" panose="020B0604020202020204" charset="0"/>
                <a:ea typeface="Open Sans" panose="020B0604020202020204" charset="0"/>
                <a:cs typeface="Open Sans" panose="020B0604020202020204" charset="0"/>
              </a:rPr>
              <a:t> el </a:t>
            </a:r>
            <a:r>
              <a:rPr lang="en-US" dirty="0" err="1">
                <a:solidFill>
                  <a:srgbClr val="333333"/>
                </a:solidFill>
                <a:latin typeface="Open Sans" panose="020B0604020202020204" charset="0"/>
                <a:ea typeface="Open Sans" panose="020B0604020202020204" charset="0"/>
                <a:cs typeface="Open Sans" panose="020B0604020202020204" charset="0"/>
              </a:rPr>
              <a:t>trabajo</a:t>
            </a:r>
            <a:r>
              <a:rPr lang="en-US" dirty="0">
                <a:solidFill>
                  <a:srgbClr val="333333"/>
                </a:solidFill>
                <a:latin typeface="Open Sans" panose="020B0604020202020204" charset="0"/>
                <a:ea typeface="Open Sans" panose="020B0604020202020204" charset="0"/>
                <a:cs typeface="Open Sans" panose="020B0604020202020204" charset="0"/>
              </a:rPr>
              <a:t> </a:t>
            </a:r>
            <a:r>
              <a:rPr lang="en-US" dirty="0" err="1">
                <a:solidFill>
                  <a:srgbClr val="333333"/>
                </a:solidFill>
                <a:latin typeface="Open Sans" panose="020B0604020202020204" charset="0"/>
                <a:ea typeface="Open Sans" panose="020B0604020202020204" charset="0"/>
                <a:cs typeface="Open Sans" panose="020B0604020202020204" charset="0"/>
              </a:rPr>
              <a:t>académico</a:t>
            </a:r>
            <a:r>
              <a:rPr lang="en-US" dirty="0">
                <a:solidFill>
                  <a:srgbClr val="333333"/>
                </a:solidFill>
                <a:latin typeface="Open Sans" panose="020B0604020202020204" charset="0"/>
                <a:ea typeface="Open Sans" panose="020B0604020202020204" charset="0"/>
                <a:cs typeface="Open Sans" panose="020B0604020202020204" charset="0"/>
              </a:rPr>
              <a:t>.</a:t>
            </a:r>
            <a:endParaRPr dirty="0">
              <a:solidFill>
                <a:srgbClr val="333333"/>
              </a:solidFill>
              <a:latin typeface="Open Sans" panose="020B0604020202020204" charset="0"/>
              <a:ea typeface="Open Sans" panose="020B0604020202020204" charset="0"/>
              <a:cs typeface="Open Sans" panose="020B0604020202020204" charset="0"/>
            </a:endParaRPr>
          </a:p>
          <a:p>
            <a:pPr marL="457200" marR="0" lvl="0" indent="-381000" algn="l" rtl="0">
              <a:lnSpc>
                <a:spcPct val="100000"/>
              </a:lnSpc>
              <a:spcBef>
                <a:spcPts val="600"/>
              </a:spcBef>
              <a:spcAft>
                <a:spcPts val="1200"/>
              </a:spcAft>
              <a:buClr>
                <a:srgbClr val="333333"/>
              </a:buClr>
              <a:buSzPts val="2400"/>
              <a:buFont typeface="Noto Sans"/>
              <a:buChar char="●"/>
            </a:pPr>
            <a:r>
              <a:rPr lang="en-US" dirty="0" err="1">
                <a:solidFill>
                  <a:srgbClr val="333333"/>
                </a:solidFill>
                <a:latin typeface="Open Sans" panose="020B0604020202020204" charset="0"/>
                <a:ea typeface="Open Sans" panose="020B0604020202020204" charset="0"/>
                <a:cs typeface="Open Sans" panose="020B0604020202020204" charset="0"/>
              </a:rPr>
              <a:t>Familiarizarse</a:t>
            </a:r>
            <a:r>
              <a:rPr lang="en-US" dirty="0">
                <a:solidFill>
                  <a:srgbClr val="333333"/>
                </a:solidFill>
                <a:latin typeface="Open Sans" panose="020B0604020202020204" charset="0"/>
                <a:ea typeface="Open Sans" panose="020B0604020202020204" charset="0"/>
                <a:cs typeface="Open Sans" panose="020B0604020202020204" charset="0"/>
              </a:rPr>
              <a:t> con </a:t>
            </a:r>
            <a:r>
              <a:rPr lang="en-US" dirty="0" err="1">
                <a:solidFill>
                  <a:srgbClr val="333333"/>
                </a:solidFill>
                <a:latin typeface="Open Sans" panose="020B0604020202020204" charset="0"/>
                <a:ea typeface="Open Sans" panose="020B0604020202020204" charset="0"/>
                <a:cs typeface="Open Sans" panose="020B0604020202020204" charset="0"/>
              </a:rPr>
              <a:t>los</a:t>
            </a:r>
            <a:r>
              <a:rPr lang="en-US" dirty="0">
                <a:solidFill>
                  <a:srgbClr val="333333"/>
                </a:solidFill>
                <a:latin typeface="Open Sans" panose="020B0604020202020204" charset="0"/>
                <a:ea typeface="Open Sans" panose="020B0604020202020204" charset="0"/>
                <a:cs typeface="Open Sans" panose="020B0604020202020204" charset="0"/>
              </a:rPr>
              <a:t> </a:t>
            </a:r>
            <a:r>
              <a:rPr lang="en-US" dirty="0" err="1">
                <a:solidFill>
                  <a:srgbClr val="333333"/>
                </a:solidFill>
                <a:latin typeface="Open Sans" panose="020B0604020202020204" charset="0"/>
                <a:ea typeface="Open Sans" panose="020B0604020202020204" charset="0"/>
                <a:cs typeface="Open Sans" panose="020B0604020202020204" charset="0"/>
              </a:rPr>
              <a:t>datos</a:t>
            </a:r>
            <a:r>
              <a:rPr lang="en-US" dirty="0">
                <a:solidFill>
                  <a:srgbClr val="333333"/>
                </a:solidFill>
                <a:latin typeface="Open Sans" panose="020B0604020202020204" charset="0"/>
                <a:ea typeface="Open Sans" panose="020B0604020202020204" charset="0"/>
                <a:cs typeface="Open Sans" panose="020B0604020202020204" charset="0"/>
              </a:rPr>
              <a:t> </a:t>
            </a:r>
            <a:r>
              <a:rPr lang="en-US" dirty="0" err="1">
                <a:solidFill>
                  <a:srgbClr val="333333"/>
                </a:solidFill>
                <a:latin typeface="Open Sans" panose="020B0604020202020204" charset="0"/>
                <a:ea typeface="Open Sans" panose="020B0604020202020204" charset="0"/>
                <a:cs typeface="Open Sans" panose="020B0604020202020204" charset="0"/>
              </a:rPr>
              <a:t>abiertos</a:t>
            </a:r>
            <a:r>
              <a:rPr lang="en-US" dirty="0">
                <a:solidFill>
                  <a:srgbClr val="333333"/>
                </a:solidFill>
                <a:latin typeface="Open Sans" panose="020B0604020202020204" charset="0"/>
                <a:ea typeface="Open Sans" panose="020B0604020202020204" charset="0"/>
                <a:cs typeface="Open Sans" panose="020B0604020202020204" charset="0"/>
              </a:rPr>
              <a:t> y el </a:t>
            </a:r>
            <a:r>
              <a:rPr lang="en-US" dirty="0" err="1">
                <a:solidFill>
                  <a:srgbClr val="333333"/>
                </a:solidFill>
                <a:latin typeface="Open Sans" panose="020B0604020202020204" charset="0"/>
                <a:ea typeface="Open Sans" panose="020B0604020202020204" charset="0"/>
                <a:cs typeface="Open Sans" panose="020B0604020202020204" charset="0"/>
              </a:rPr>
              <a:t>movimiento</a:t>
            </a:r>
            <a:r>
              <a:rPr lang="en-US" dirty="0">
                <a:solidFill>
                  <a:srgbClr val="333333"/>
                </a:solidFill>
                <a:latin typeface="Open Sans" panose="020B0604020202020204" charset="0"/>
                <a:ea typeface="Open Sans" panose="020B0604020202020204" charset="0"/>
                <a:cs typeface="Open Sans" panose="020B0604020202020204" charset="0"/>
              </a:rPr>
              <a:t> de </a:t>
            </a:r>
            <a:r>
              <a:rPr lang="en-US" dirty="0" err="1">
                <a:solidFill>
                  <a:srgbClr val="333333"/>
                </a:solidFill>
                <a:latin typeface="Open Sans" panose="020B0604020202020204" charset="0"/>
                <a:ea typeface="Open Sans" panose="020B0604020202020204" charset="0"/>
                <a:cs typeface="Open Sans" panose="020B0604020202020204" charset="0"/>
              </a:rPr>
              <a:t>Ciencia</a:t>
            </a:r>
            <a:r>
              <a:rPr lang="en-US" dirty="0">
                <a:solidFill>
                  <a:srgbClr val="333333"/>
                </a:solidFill>
                <a:latin typeface="Open Sans" panose="020B0604020202020204" charset="0"/>
                <a:ea typeface="Open Sans" panose="020B0604020202020204" charset="0"/>
                <a:cs typeface="Open Sans" panose="020B0604020202020204" charset="0"/>
              </a:rPr>
              <a:t> </a:t>
            </a:r>
            <a:r>
              <a:rPr lang="en-US" dirty="0" err="1">
                <a:solidFill>
                  <a:srgbClr val="333333"/>
                </a:solidFill>
                <a:latin typeface="Open Sans" panose="020B0604020202020204" charset="0"/>
                <a:ea typeface="Open Sans" panose="020B0604020202020204" charset="0"/>
                <a:cs typeface="Open Sans" panose="020B0604020202020204" charset="0"/>
              </a:rPr>
              <a:t>Abierta</a:t>
            </a:r>
            <a:r>
              <a:rPr lang="en-US" dirty="0">
                <a:solidFill>
                  <a:srgbClr val="333333"/>
                </a:solidFill>
                <a:latin typeface="Open Sans" panose="020B0604020202020204" charset="0"/>
                <a:ea typeface="Open Sans" panose="020B0604020202020204" charset="0"/>
                <a:cs typeface="Open Sans" panose="020B0604020202020204" charset="0"/>
              </a:rPr>
              <a:t>.</a:t>
            </a:r>
            <a:endParaRPr dirty="0">
              <a:solidFill>
                <a:srgbClr val="333333"/>
              </a:solidFill>
              <a:latin typeface="Open Sans" panose="020B0604020202020204" charset="0"/>
              <a:ea typeface="Open Sans" panose="020B0604020202020204" charset="0"/>
              <a:cs typeface="Open Sans" panose="020B0604020202020204" charset="0"/>
              <a:sym typeface="Open Sans"/>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97"/>
        <p:cNvGrpSpPr/>
        <p:nvPr/>
      </p:nvGrpSpPr>
      <p:grpSpPr>
        <a:xfrm>
          <a:off x="0" y="0"/>
          <a:ext cx="0" cy="0"/>
          <a:chOff x="0" y="0"/>
          <a:chExt cx="0" cy="0"/>
        </a:xfrm>
      </p:grpSpPr>
      <p:sp>
        <p:nvSpPr>
          <p:cNvPr id="98" name="Google Shape;98;p3"/>
          <p:cNvSpPr txBox="1">
            <a:spLocks noGrp="1"/>
          </p:cNvSpPr>
          <p:nvPr>
            <p:ph type="title"/>
          </p:nvPr>
        </p:nvSpPr>
        <p:spPr>
          <a:xfrm>
            <a:off x="0" y="493222"/>
            <a:ext cx="8033657" cy="975300"/>
          </a:xfrm>
          <a:prstGeom prst="rect">
            <a:avLst/>
          </a:prstGeom>
          <a:noFill/>
          <a:ln>
            <a:noFill/>
          </a:ln>
        </p:spPr>
        <p:txBody>
          <a:bodyPr spcFirstLastPara="1" wrap="square" lIns="91425" tIns="45700" rIns="91425" bIns="45700" anchor="t" anchorCtr="0">
            <a:normAutofit fontScale="90000"/>
          </a:bodyPr>
          <a:lstStyle/>
          <a:p>
            <a:pPr marL="0" lvl="0" indent="0" algn="l" rtl="0">
              <a:lnSpc>
                <a:spcPct val="90000"/>
              </a:lnSpc>
              <a:spcBef>
                <a:spcPts val="0"/>
              </a:spcBef>
              <a:spcAft>
                <a:spcPts val="0"/>
              </a:spcAft>
              <a:buClr>
                <a:schemeClr val="dk1"/>
              </a:buClr>
              <a:buSzPct val="86486"/>
              <a:buFont typeface="Gill Sans"/>
              <a:buNone/>
            </a:pPr>
            <a:r>
              <a:rPr lang="en-US">
                <a:solidFill>
                  <a:srgbClr val="586F7C"/>
                </a:solidFill>
                <a:latin typeface="Open Sans"/>
                <a:ea typeface="Open Sans"/>
                <a:cs typeface="Open Sans"/>
                <a:sym typeface="Open Sans"/>
              </a:rPr>
              <a:t>¿Qué es la comunicación académica?</a:t>
            </a:r>
            <a:endParaRPr>
              <a:solidFill>
                <a:srgbClr val="586F7C"/>
              </a:solidFill>
              <a:latin typeface="Open Sans"/>
              <a:ea typeface="Open Sans"/>
              <a:cs typeface="Open Sans"/>
              <a:sym typeface="Open Sans"/>
            </a:endParaRPr>
          </a:p>
        </p:txBody>
      </p:sp>
      <p:sp>
        <p:nvSpPr>
          <p:cNvPr id="99" name="Google Shape;99;p3"/>
          <p:cNvSpPr txBox="1">
            <a:spLocks noGrp="1"/>
          </p:cNvSpPr>
          <p:nvPr>
            <p:ph type="body" idx="1"/>
          </p:nvPr>
        </p:nvSpPr>
        <p:spPr>
          <a:xfrm>
            <a:off x="272425" y="2149250"/>
            <a:ext cx="6240000" cy="4466700"/>
          </a:xfrm>
          <a:prstGeom prst="rect">
            <a:avLst/>
          </a:prstGeom>
          <a:noFill/>
          <a:ln>
            <a:noFill/>
          </a:ln>
        </p:spPr>
        <p:txBody>
          <a:bodyPr spcFirstLastPara="1" wrap="square" lIns="91425" tIns="45700" rIns="91425" bIns="45700" anchor="t" anchorCtr="0">
            <a:normAutofit fontScale="92500"/>
          </a:bodyPr>
          <a:lstStyle/>
          <a:p>
            <a:pPr marL="355600" lvl="0" indent="-332422" algn="l" rtl="0">
              <a:lnSpc>
                <a:spcPct val="120000"/>
              </a:lnSpc>
              <a:spcBef>
                <a:spcPts val="0"/>
              </a:spcBef>
              <a:spcAft>
                <a:spcPts val="0"/>
              </a:spcAft>
              <a:buClr>
                <a:schemeClr val="dk2"/>
              </a:buClr>
              <a:buSzPct val="100000"/>
              <a:buChar char="●"/>
            </a:pPr>
            <a:r>
              <a:rPr lang="en-US" sz="2200" dirty="0">
                <a:solidFill>
                  <a:srgbClr val="3F3F3F"/>
                </a:solidFill>
                <a:latin typeface="Open Sans"/>
                <a:ea typeface="Open Sans"/>
                <a:cs typeface="Open Sans"/>
                <a:sym typeface="Open Sans"/>
              </a:rPr>
              <a:t>La </a:t>
            </a:r>
            <a:r>
              <a:rPr lang="en-US" sz="2200" dirty="0" err="1">
                <a:solidFill>
                  <a:srgbClr val="3F3F3F"/>
                </a:solidFill>
                <a:latin typeface="Open Sans"/>
                <a:ea typeface="Open Sans"/>
                <a:cs typeface="Open Sans"/>
                <a:sym typeface="Open Sans"/>
              </a:rPr>
              <a:t>comunicación</a:t>
            </a:r>
            <a:r>
              <a:rPr lang="en-US" sz="2200" dirty="0">
                <a:solidFill>
                  <a:srgbClr val="3F3F3F"/>
                </a:solidFill>
                <a:latin typeface="Open Sans"/>
                <a:ea typeface="Open Sans"/>
                <a:cs typeface="Open Sans"/>
                <a:sym typeface="Open Sans"/>
              </a:rPr>
              <a:t> </a:t>
            </a:r>
            <a:r>
              <a:rPr lang="en-US" sz="2200" dirty="0" err="1">
                <a:solidFill>
                  <a:srgbClr val="3F3F3F"/>
                </a:solidFill>
                <a:latin typeface="Open Sans"/>
                <a:ea typeface="Open Sans"/>
                <a:cs typeface="Open Sans"/>
                <a:sym typeface="Open Sans"/>
              </a:rPr>
              <a:t>académica</a:t>
            </a:r>
            <a:r>
              <a:rPr lang="en-US" sz="2200" dirty="0">
                <a:solidFill>
                  <a:srgbClr val="3F3F3F"/>
                </a:solidFill>
                <a:latin typeface="Open Sans"/>
                <a:ea typeface="Open Sans"/>
                <a:cs typeface="Open Sans"/>
                <a:sym typeface="Open Sans"/>
              </a:rPr>
              <a:t> es </a:t>
            </a:r>
            <a:r>
              <a:rPr lang="en-US" sz="2200" dirty="0" err="1">
                <a:solidFill>
                  <a:srgbClr val="3F3F3F"/>
                </a:solidFill>
                <a:latin typeface="Open Sans"/>
                <a:ea typeface="Open Sans"/>
                <a:cs typeface="Open Sans"/>
                <a:sym typeface="Open Sans"/>
              </a:rPr>
              <a:t>el</a:t>
            </a:r>
            <a:r>
              <a:rPr lang="en-US" sz="2200" dirty="0">
                <a:solidFill>
                  <a:srgbClr val="3F3F3F"/>
                </a:solidFill>
                <a:latin typeface="Open Sans"/>
                <a:ea typeface="Open Sans"/>
                <a:cs typeface="Open Sans"/>
                <a:sym typeface="Open Sans"/>
              </a:rPr>
              <a:t> </a:t>
            </a:r>
            <a:r>
              <a:rPr lang="en-US" sz="2200" dirty="0" err="1">
                <a:solidFill>
                  <a:srgbClr val="3F3F3F"/>
                </a:solidFill>
                <a:latin typeface="Open Sans"/>
                <a:ea typeface="Open Sans"/>
                <a:cs typeface="Open Sans"/>
                <a:sym typeface="Open Sans"/>
              </a:rPr>
              <a:t>proceso</a:t>
            </a:r>
            <a:r>
              <a:rPr lang="en-US" sz="2200" dirty="0">
                <a:solidFill>
                  <a:srgbClr val="3F3F3F"/>
                </a:solidFill>
                <a:latin typeface="Open Sans"/>
                <a:ea typeface="Open Sans"/>
                <a:cs typeface="Open Sans"/>
                <a:sym typeface="Open Sans"/>
              </a:rPr>
              <a:t> de </a:t>
            </a:r>
            <a:r>
              <a:rPr lang="en-US" sz="2200" dirty="0" err="1">
                <a:solidFill>
                  <a:srgbClr val="3F3F3F"/>
                </a:solidFill>
                <a:latin typeface="Open Sans"/>
                <a:ea typeface="Open Sans"/>
                <a:cs typeface="Open Sans"/>
                <a:sym typeface="Open Sans"/>
              </a:rPr>
              <a:t>compartir</a:t>
            </a:r>
            <a:r>
              <a:rPr lang="en-US" sz="2200" dirty="0">
                <a:solidFill>
                  <a:srgbClr val="3F3F3F"/>
                </a:solidFill>
                <a:latin typeface="Open Sans"/>
                <a:ea typeface="Open Sans"/>
                <a:cs typeface="Open Sans"/>
                <a:sym typeface="Open Sans"/>
              </a:rPr>
              <a:t>, </a:t>
            </a:r>
            <a:r>
              <a:rPr lang="en-US" sz="2200" dirty="0" err="1">
                <a:solidFill>
                  <a:srgbClr val="3F3F3F"/>
                </a:solidFill>
                <a:latin typeface="Open Sans"/>
                <a:ea typeface="Open Sans"/>
                <a:cs typeface="Open Sans"/>
                <a:sym typeface="Open Sans"/>
              </a:rPr>
              <a:t>difundir</a:t>
            </a:r>
            <a:r>
              <a:rPr lang="en-US" sz="2200" dirty="0">
                <a:solidFill>
                  <a:srgbClr val="3F3F3F"/>
                </a:solidFill>
                <a:latin typeface="Open Sans"/>
                <a:ea typeface="Open Sans"/>
                <a:cs typeface="Open Sans"/>
                <a:sym typeface="Open Sans"/>
              </a:rPr>
              <a:t> y </a:t>
            </a:r>
            <a:r>
              <a:rPr lang="en-US" sz="2200" dirty="0" err="1">
                <a:solidFill>
                  <a:srgbClr val="3F3F3F"/>
                </a:solidFill>
                <a:latin typeface="Open Sans"/>
                <a:ea typeface="Open Sans"/>
                <a:cs typeface="Open Sans"/>
                <a:sym typeface="Open Sans"/>
              </a:rPr>
              <a:t>publicar</a:t>
            </a:r>
            <a:r>
              <a:rPr lang="en-US" sz="2200" dirty="0">
                <a:solidFill>
                  <a:srgbClr val="3F3F3F"/>
                </a:solidFill>
                <a:latin typeface="Open Sans"/>
                <a:ea typeface="Open Sans"/>
                <a:cs typeface="Open Sans"/>
                <a:sym typeface="Open Sans"/>
              </a:rPr>
              <a:t> </a:t>
            </a:r>
            <a:r>
              <a:rPr lang="en-US" sz="2200" dirty="0" err="1">
                <a:solidFill>
                  <a:srgbClr val="3F3F3F"/>
                </a:solidFill>
                <a:latin typeface="Open Sans"/>
                <a:ea typeface="Open Sans"/>
                <a:cs typeface="Open Sans"/>
                <a:sym typeface="Open Sans"/>
              </a:rPr>
              <a:t>los</a:t>
            </a:r>
            <a:r>
              <a:rPr lang="en-US" sz="2200" dirty="0">
                <a:solidFill>
                  <a:srgbClr val="3F3F3F"/>
                </a:solidFill>
                <a:latin typeface="Open Sans"/>
                <a:ea typeface="Open Sans"/>
                <a:cs typeface="Open Sans"/>
                <a:sym typeface="Open Sans"/>
              </a:rPr>
              <a:t> </a:t>
            </a:r>
            <a:r>
              <a:rPr lang="en-US" sz="2200" dirty="0" err="1">
                <a:solidFill>
                  <a:srgbClr val="3F3F3F"/>
                </a:solidFill>
                <a:latin typeface="Open Sans"/>
                <a:ea typeface="Open Sans"/>
                <a:cs typeface="Open Sans"/>
                <a:sym typeface="Open Sans"/>
              </a:rPr>
              <a:t>hallazgos</a:t>
            </a:r>
            <a:r>
              <a:rPr lang="en-US" sz="2200" dirty="0">
                <a:solidFill>
                  <a:srgbClr val="3F3F3F"/>
                </a:solidFill>
                <a:latin typeface="Open Sans"/>
                <a:ea typeface="Open Sans"/>
                <a:cs typeface="Open Sans"/>
                <a:sym typeface="Open Sans"/>
              </a:rPr>
              <a:t> de </a:t>
            </a:r>
            <a:r>
              <a:rPr lang="en-US" sz="2200" dirty="0" err="1">
                <a:solidFill>
                  <a:srgbClr val="3F3F3F"/>
                </a:solidFill>
                <a:latin typeface="Open Sans"/>
                <a:ea typeface="Open Sans"/>
                <a:cs typeface="Open Sans"/>
                <a:sym typeface="Open Sans"/>
              </a:rPr>
              <a:t>investigación</a:t>
            </a:r>
            <a:r>
              <a:rPr lang="en-US" sz="2200" dirty="0">
                <a:solidFill>
                  <a:srgbClr val="3F3F3F"/>
                </a:solidFill>
                <a:latin typeface="Open Sans"/>
                <a:ea typeface="Open Sans"/>
                <a:cs typeface="Open Sans"/>
                <a:sym typeface="Open Sans"/>
              </a:rPr>
              <a:t> de </a:t>
            </a:r>
            <a:r>
              <a:rPr lang="en-US" sz="2200" dirty="0" err="1">
                <a:solidFill>
                  <a:srgbClr val="3F3F3F"/>
                </a:solidFill>
                <a:latin typeface="Open Sans"/>
                <a:ea typeface="Open Sans"/>
                <a:cs typeface="Open Sans"/>
                <a:sym typeface="Open Sans"/>
              </a:rPr>
              <a:t>académicos</a:t>
            </a:r>
            <a:r>
              <a:rPr lang="en-US" sz="2200" dirty="0">
                <a:solidFill>
                  <a:srgbClr val="3F3F3F"/>
                </a:solidFill>
                <a:latin typeface="Open Sans"/>
                <a:ea typeface="Open Sans"/>
                <a:cs typeface="Open Sans"/>
                <a:sym typeface="Open Sans"/>
              </a:rPr>
              <a:t> e </a:t>
            </a:r>
            <a:r>
              <a:rPr lang="en-US" sz="2200" dirty="0" err="1">
                <a:solidFill>
                  <a:srgbClr val="3F3F3F"/>
                </a:solidFill>
                <a:latin typeface="Open Sans"/>
                <a:ea typeface="Open Sans"/>
                <a:cs typeface="Open Sans"/>
                <a:sym typeface="Open Sans"/>
              </a:rPr>
              <a:t>investigadores</a:t>
            </a:r>
            <a:r>
              <a:rPr lang="en-US" sz="2200" dirty="0">
                <a:solidFill>
                  <a:srgbClr val="3F3F3F"/>
                </a:solidFill>
                <a:latin typeface="Open Sans"/>
                <a:ea typeface="Open Sans"/>
                <a:cs typeface="Open Sans"/>
                <a:sym typeface="Open Sans"/>
              </a:rPr>
              <a:t>.</a:t>
            </a:r>
            <a:endParaRPr sz="2200" dirty="0">
              <a:solidFill>
                <a:srgbClr val="3F3F3F"/>
              </a:solidFill>
              <a:latin typeface="Open Sans"/>
              <a:ea typeface="Open Sans"/>
              <a:cs typeface="Open Sans"/>
              <a:sym typeface="Open Sans"/>
            </a:endParaRPr>
          </a:p>
          <a:p>
            <a:pPr marL="457200" lvl="0" indent="0" algn="l" rtl="0">
              <a:lnSpc>
                <a:spcPct val="120000"/>
              </a:lnSpc>
              <a:spcBef>
                <a:spcPts val="0"/>
              </a:spcBef>
              <a:spcAft>
                <a:spcPts val="0"/>
              </a:spcAft>
              <a:buSzPct val="117936"/>
              <a:buNone/>
            </a:pPr>
            <a:endParaRPr sz="2200" dirty="0">
              <a:solidFill>
                <a:srgbClr val="3F3F3F"/>
              </a:solidFill>
              <a:latin typeface="Open Sans"/>
              <a:ea typeface="Open Sans"/>
              <a:cs typeface="Open Sans"/>
              <a:sym typeface="Open Sans"/>
            </a:endParaRPr>
          </a:p>
          <a:p>
            <a:pPr marL="355600" lvl="0" indent="-332422" algn="l" rtl="0">
              <a:lnSpc>
                <a:spcPct val="120000"/>
              </a:lnSpc>
              <a:spcBef>
                <a:spcPts val="0"/>
              </a:spcBef>
              <a:spcAft>
                <a:spcPts val="0"/>
              </a:spcAft>
              <a:buClr>
                <a:schemeClr val="dk2"/>
              </a:buClr>
              <a:buSzPct val="100000"/>
              <a:buChar char="●"/>
            </a:pPr>
            <a:r>
              <a:rPr lang="en-US" sz="2200" dirty="0">
                <a:solidFill>
                  <a:srgbClr val="3F3F3F"/>
                </a:solidFill>
                <a:latin typeface="Open Sans"/>
                <a:ea typeface="Open Sans"/>
                <a:cs typeface="Open Sans"/>
                <a:sym typeface="Open Sans"/>
              </a:rPr>
              <a:t>Los </a:t>
            </a:r>
            <a:r>
              <a:rPr lang="en-US" sz="2200" dirty="0" err="1">
                <a:solidFill>
                  <a:srgbClr val="3F3F3F"/>
                </a:solidFill>
                <a:latin typeface="Open Sans"/>
                <a:ea typeface="Open Sans"/>
                <a:cs typeface="Open Sans"/>
                <a:sym typeface="Open Sans"/>
              </a:rPr>
              <a:t>resultados</a:t>
            </a:r>
            <a:r>
              <a:rPr lang="en-US" sz="2200" dirty="0">
                <a:solidFill>
                  <a:srgbClr val="3F3F3F"/>
                </a:solidFill>
                <a:latin typeface="Open Sans"/>
                <a:ea typeface="Open Sans"/>
                <a:cs typeface="Open Sans"/>
                <a:sym typeface="Open Sans"/>
              </a:rPr>
              <a:t> </a:t>
            </a:r>
            <a:r>
              <a:rPr lang="en-US" sz="2200" dirty="0" err="1">
                <a:solidFill>
                  <a:srgbClr val="3F3F3F"/>
                </a:solidFill>
                <a:latin typeface="Open Sans"/>
                <a:ea typeface="Open Sans"/>
                <a:cs typeface="Open Sans"/>
                <a:sym typeface="Open Sans"/>
              </a:rPr>
              <a:t>académicos</a:t>
            </a:r>
            <a:r>
              <a:rPr lang="en-US" sz="2200" dirty="0">
                <a:solidFill>
                  <a:srgbClr val="3F3F3F"/>
                </a:solidFill>
                <a:latin typeface="Open Sans"/>
                <a:ea typeface="Open Sans"/>
                <a:cs typeface="Open Sans"/>
                <a:sym typeface="Open Sans"/>
              </a:rPr>
              <a:t> </a:t>
            </a:r>
            <a:r>
              <a:rPr lang="en-US" sz="2200" dirty="0" err="1">
                <a:solidFill>
                  <a:srgbClr val="3F3F3F"/>
                </a:solidFill>
                <a:latin typeface="Open Sans"/>
                <a:ea typeface="Open Sans"/>
                <a:cs typeface="Open Sans"/>
                <a:sym typeface="Open Sans"/>
              </a:rPr>
              <a:t>generados</a:t>
            </a:r>
            <a:r>
              <a:rPr lang="en-US" sz="2200" dirty="0">
                <a:solidFill>
                  <a:srgbClr val="3F3F3F"/>
                </a:solidFill>
                <a:latin typeface="Open Sans"/>
                <a:ea typeface="Open Sans"/>
                <a:cs typeface="Open Sans"/>
                <a:sym typeface="Open Sans"/>
              </a:rPr>
              <a:t> </a:t>
            </a:r>
            <a:r>
              <a:rPr lang="en-US" sz="2200" dirty="0" err="1">
                <a:solidFill>
                  <a:srgbClr val="3F3F3F"/>
                </a:solidFill>
                <a:latin typeface="Open Sans"/>
                <a:ea typeface="Open Sans"/>
                <a:cs typeface="Open Sans"/>
                <a:sym typeface="Open Sans"/>
              </a:rPr>
              <a:t>están</a:t>
            </a:r>
            <a:r>
              <a:rPr lang="en-US" sz="2200" dirty="0">
                <a:solidFill>
                  <a:srgbClr val="3F3F3F"/>
                </a:solidFill>
                <a:latin typeface="Open Sans"/>
                <a:ea typeface="Open Sans"/>
                <a:cs typeface="Open Sans"/>
                <a:sym typeface="Open Sans"/>
              </a:rPr>
              <a:t> </a:t>
            </a:r>
            <a:r>
              <a:rPr lang="en-US" sz="2200" dirty="0" err="1">
                <a:solidFill>
                  <a:srgbClr val="3F3F3F"/>
                </a:solidFill>
                <a:latin typeface="Open Sans"/>
                <a:ea typeface="Open Sans"/>
                <a:cs typeface="Open Sans"/>
                <a:sym typeface="Open Sans"/>
              </a:rPr>
              <a:t>ampliamente</a:t>
            </a:r>
            <a:r>
              <a:rPr lang="en-US" sz="2200" dirty="0">
                <a:solidFill>
                  <a:srgbClr val="3F3F3F"/>
                </a:solidFill>
                <a:latin typeface="Open Sans"/>
                <a:ea typeface="Open Sans"/>
                <a:cs typeface="Open Sans"/>
                <a:sym typeface="Open Sans"/>
              </a:rPr>
              <a:t> </a:t>
            </a:r>
            <a:r>
              <a:rPr lang="en-US" sz="2200" dirty="0" err="1">
                <a:solidFill>
                  <a:srgbClr val="3F3F3F"/>
                </a:solidFill>
                <a:latin typeface="Open Sans"/>
                <a:ea typeface="Open Sans"/>
                <a:cs typeface="Open Sans"/>
                <a:sym typeface="Open Sans"/>
              </a:rPr>
              <a:t>disponibles</a:t>
            </a:r>
            <a:r>
              <a:rPr lang="en-US" sz="2200" dirty="0">
                <a:solidFill>
                  <a:srgbClr val="3F3F3F"/>
                </a:solidFill>
                <a:latin typeface="Open Sans"/>
                <a:ea typeface="Open Sans"/>
                <a:cs typeface="Open Sans"/>
                <a:sym typeface="Open Sans"/>
              </a:rPr>
              <a:t> y </a:t>
            </a:r>
            <a:r>
              <a:rPr lang="en-US" sz="2200" dirty="0" err="1">
                <a:solidFill>
                  <a:srgbClr val="3F3F3F"/>
                </a:solidFill>
                <a:latin typeface="Open Sans"/>
                <a:ea typeface="Open Sans"/>
                <a:cs typeface="Open Sans"/>
                <a:sym typeface="Open Sans"/>
              </a:rPr>
              <a:t>comunicados</a:t>
            </a:r>
            <a:r>
              <a:rPr lang="en-US" sz="2200" dirty="0">
                <a:solidFill>
                  <a:srgbClr val="3F3F3F"/>
                </a:solidFill>
                <a:latin typeface="Open Sans"/>
                <a:ea typeface="Open Sans"/>
                <a:cs typeface="Open Sans"/>
                <a:sym typeface="Open Sans"/>
              </a:rPr>
              <a:t> a las </a:t>
            </a:r>
            <a:r>
              <a:rPr lang="en-US" sz="2200" dirty="0" err="1">
                <a:solidFill>
                  <a:srgbClr val="3F3F3F"/>
                </a:solidFill>
                <a:latin typeface="Open Sans"/>
                <a:ea typeface="Open Sans"/>
                <a:cs typeface="Open Sans"/>
                <a:sym typeface="Open Sans"/>
              </a:rPr>
              <a:t>comunidades</a:t>
            </a:r>
            <a:r>
              <a:rPr lang="en-US" sz="2200" dirty="0">
                <a:solidFill>
                  <a:srgbClr val="3F3F3F"/>
                </a:solidFill>
                <a:latin typeface="Open Sans"/>
                <a:ea typeface="Open Sans"/>
                <a:cs typeface="Open Sans"/>
                <a:sym typeface="Open Sans"/>
              </a:rPr>
              <a:t> </a:t>
            </a:r>
            <a:r>
              <a:rPr lang="en-US" sz="2200" dirty="0" err="1">
                <a:solidFill>
                  <a:srgbClr val="3F3F3F"/>
                </a:solidFill>
                <a:latin typeface="Open Sans"/>
                <a:ea typeface="Open Sans"/>
                <a:cs typeface="Open Sans"/>
                <a:sym typeface="Open Sans"/>
              </a:rPr>
              <a:t>académicas</a:t>
            </a:r>
            <a:r>
              <a:rPr lang="en-US" sz="2200" dirty="0">
                <a:solidFill>
                  <a:srgbClr val="3F3F3F"/>
                </a:solidFill>
                <a:latin typeface="Open Sans"/>
                <a:ea typeface="Open Sans"/>
                <a:cs typeface="Open Sans"/>
                <a:sym typeface="Open Sans"/>
              </a:rPr>
              <a:t> </a:t>
            </a:r>
            <a:r>
              <a:rPr lang="en-US" sz="2200" dirty="0" err="1">
                <a:solidFill>
                  <a:srgbClr val="3F3F3F"/>
                </a:solidFill>
                <a:latin typeface="Open Sans"/>
                <a:ea typeface="Open Sans"/>
                <a:cs typeface="Open Sans"/>
                <a:sym typeface="Open Sans"/>
              </a:rPr>
              <a:t>globales</a:t>
            </a:r>
            <a:r>
              <a:rPr lang="en-US" sz="2200" dirty="0">
                <a:solidFill>
                  <a:srgbClr val="3F3F3F"/>
                </a:solidFill>
                <a:latin typeface="Open Sans"/>
                <a:ea typeface="Open Sans"/>
                <a:cs typeface="Open Sans"/>
                <a:sym typeface="Open Sans"/>
              </a:rPr>
              <a:t>.</a:t>
            </a:r>
            <a:endParaRPr sz="2200" dirty="0">
              <a:solidFill>
                <a:srgbClr val="3F3F3F"/>
              </a:solidFill>
              <a:latin typeface="Open Sans"/>
              <a:ea typeface="Open Sans"/>
              <a:cs typeface="Open Sans"/>
              <a:sym typeface="Open Sans"/>
            </a:endParaRPr>
          </a:p>
          <a:p>
            <a:pPr marL="457200" lvl="0" indent="0" algn="l" rtl="0">
              <a:lnSpc>
                <a:spcPct val="120000"/>
              </a:lnSpc>
              <a:spcBef>
                <a:spcPts val="0"/>
              </a:spcBef>
              <a:spcAft>
                <a:spcPts val="0"/>
              </a:spcAft>
              <a:buSzPct val="117936"/>
              <a:buNone/>
            </a:pPr>
            <a:endParaRPr sz="2200" dirty="0">
              <a:solidFill>
                <a:srgbClr val="3F3F3F"/>
              </a:solidFill>
              <a:latin typeface="Open Sans"/>
              <a:ea typeface="Open Sans"/>
              <a:cs typeface="Open Sans"/>
              <a:sym typeface="Open Sans"/>
            </a:endParaRPr>
          </a:p>
          <a:p>
            <a:pPr marL="355600" lvl="0" indent="-332422" algn="l" rtl="0">
              <a:lnSpc>
                <a:spcPct val="120000"/>
              </a:lnSpc>
              <a:spcBef>
                <a:spcPts val="0"/>
              </a:spcBef>
              <a:spcAft>
                <a:spcPts val="0"/>
              </a:spcAft>
              <a:buClr>
                <a:schemeClr val="dk2"/>
              </a:buClr>
              <a:buSzPct val="100000"/>
              <a:buChar char="●"/>
            </a:pPr>
            <a:r>
              <a:rPr lang="en-US" sz="2200" dirty="0">
                <a:solidFill>
                  <a:srgbClr val="3F3F3F"/>
                </a:solidFill>
                <a:latin typeface="Open Sans"/>
                <a:ea typeface="Open Sans"/>
                <a:cs typeface="Open Sans"/>
                <a:sym typeface="Open Sans"/>
              </a:rPr>
              <a:t>Forma un </a:t>
            </a:r>
            <a:r>
              <a:rPr lang="en-US" sz="2200" dirty="0" err="1">
                <a:solidFill>
                  <a:srgbClr val="3F3F3F"/>
                </a:solidFill>
                <a:latin typeface="Open Sans"/>
                <a:ea typeface="Open Sans"/>
                <a:cs typeface="Open Sans"/>
                <a:sym typeface="Open Sans"/>
              </a:rPr>
              <a:t>ciclo</a:t>
            </a:r>
            <a:r>
              <a:rPr lang="en-US" sz="2200" dirty="0">
                <a:solidFill>
                  <a:srgbClr val="3F3F3F"/>
                </a:solidFill>
                <a:latin typeface="Open Sans"/>
                <a:ea typeface="Open Sans"/>
                <a:cs typeface="Open Sans"/>
                <a:sym typeface="Open Sans"/>
              </a:rPr>
              <a:t> de </a:t>
            </a:r>
            <a:r>
              <a:rPr lang="en-US" sz="2200" dirty="0" err="1">
                <a:solidFill>
                  <a:srgbClr val="3F3F3F"/>
                </a:solidFill>
                <a:latin typeface="Open Sans"/>
                <a:ea typeface="Open Sans"/>
                <a:cs typeface="Open Sans"/>
                <a:sym typeface="Open Sans"/>
              </a:rPr>
              <a:t>vida</a:t>
            </a:r>
            <a:r>
              <a:rPr lang="en-US" sz="2200" dirty="0">
                <a:solidFill>
                  <a:srgbClr val="3F3F3F"/>
                </a:solidFill>
                <a:latin typeface="Open Sans"/>
                <a:ea typeface="Open Sans"/>
                <a:cs typeface="Open Sans"/>
                <a:sym typeface="Open Sans"/>
              </a:rPr>
              <a:t> de pasos </a:t>
            </a:r>
            <a:r>
              <a:rPr lang="en-US" sz="2200" dirty="0" err="1">
                <a:solidFill>
                  <a:srgbClr val="3F3F3F"/>
                </a:solidFill>
                <a:latin typeface="Open Sans"/>
                <a:ea typeface="Open Sans"/>
                <a:cs typeface="Open Sans"/>
                <a:sym typeface="Open Sans"/>
              </a:rPr>
              <a:t>involucrados</a:t>
            </a:r>
            <a:r>
              <a:rPr lang="en-US" sz="2200" dirty="0">
                <a:solidFill>
                  <a:srgbClr val="3F3F3F"/>
                </a:solidFill>
                <a:latin typeface="Open Sans"/>
                <a:ea typeface="Open Sans"/>
                <a:cs typeface="Open Sans"/>
                <a:sym typeface="Open Sans"/>
              </a:rPr>
              <a:t> </a:t>
            </a:r>
            <a:r>
              <a:rPr lang="en-US" sz="2200" dirty="0" err="1">
                <a:solidFill>
                  <a:srgbClr val="3F3F3F"/>
                </a:solidFill>
                <a:latin typeface="Open Sans"/>
                <a:ea typeface="Open Sans"/>
                <a:cs typeface="Open Sans"/>
                <a:sym typeface="Open Sans"/>
              </a:rPr>
              <a:t>en</a:t>
            </a:r>
            <a:r>
              <a:rPr lang="en-US" sz="2200" dirty="0">
                <a:solidFill>
                  <a:srgbClr val="3F3F3F"/>
                </a:solidFill>
                <a:latin typeface="Open Sans"/>
                <a:ea typeface="Open Sans"/>
                <a:cs typeface="Open Sans"/>
                <a:sym typeface="Open Sans"/>
              </a:rPr>
              <a:t> la </a:t>
            </a:r>
            <a:r>
              <a:rPr lang="en-US" sz="2200" dirty="0" err="1">
                <a:solidFill>
                  <a:srgbClr val="3F3F3F"/>
                </a:solidFill>
                <a:latin typeface="Open Sans"/>
                <a:ea typeface="Open Sans"/>
                <a:cs typeface="Open Sans"/>
                <a:sym typeface="Open Sans"/>
              </a:rPr>
              <a:t>creación</a:t>
            </a:r>
            <a:r>
              <a:rPr lang="en-US" sz="2200" dirty="0">
                <a:solidFill>
                  <a:srgbClr val="3F3F3F"/>
                </a:solidFill>
                <a:latin typeface="Open Sans"/>
                <a:ea typeface="Open Sans"/>
                <a:cs typeface="Open Sans"/>
                <a:sym typeface="Open Sans"/>
              </a:rPr>
              <a:t>, </a:t>
            </a:r>
            <a:r>
              <a:rPr lang="en-US" sz="2200" dirty="0" err="1">
                <a:solidFill>
                  <a:srgbClr val="3F3F3F"/>
                </a:solidFill>
                <a:latin typeface="Open Sans"/>
                <a:ea typeface="Open Sans"/>
                <a:cs typeface="Open Sans"/>
                <a:sym typeface="Open Sans"/>
              </a:rPr>
              <a:t>evaluación</a:t>
            </a:r>
            <a:r>
              <a:rPr lang="en-US" sz="2200" dirty="0">
                <a:solidFill>
                  <a:srgbClr val="3F3F3F"/>
                </a:solidFill>
                <a:latin typeface="Open Sans"/>
                <a:ea typeface="Open Sans"/>
                <a:cs typeface="Open Sans"/>
                <a:sym typeface="Open Sans"/>
              </a:rPr>
              <a:t>, </a:t>
            </a:r>
            <a:r>
              <a:rPr lang="en-US" sz="2200" dirty="0" err="1">
                <a:solidFill>
                  <a:srgbClr val="3F3F3F"/>
                </a:solidFill>
                <a:latin typeface="Open Sans"/>
                <a:ea typeface="Open Sans"/>
                <a:cs typeface="Open Sans"/>
                <a:sym typeface="Open Sans"/>
              </a:rPr>
              <a:t>publicación</a:t>
            </a:r>
            <a:r>
              <a:rPr lang="en-US" sz="2200" dirty="0">
                <a:solidFill>
                  <a:srgbClr val="3F3F3F"/>
                </a:solidFill>
                <a:latin typeface="Open Sans"/>
                <a:ea typeface="Open Sans"/>
                <a:cs typeface="Open Sans"/>
                <a:sym typeface="Open Sans"/>
              </a:rPr>
              <a:t>, </a:t>
            </a:r>
            <a:r>
              <a:rPr lang="en-US" sz="2200" dirty="0" err="1">
                <a:solidFill>
                  <a:srgbClr val="3F3F3F"/>
                </a:solidFill>
                <a:latin typeface="Open Sans"/>
                <a:ea typeface="Open Sans"/>
                <a:cs typeface="Open Sans"/>
                <a:sym typeface="Open Sans"/>
              </a:rPr>
              <a:t>difusión</a:t>
            </a:r>
            <a:r>
              <a:rPr lang="en-US" sz="2200" dirty="0">
                <a:solidFill>
                  <a:srgbClr val="3F3F3F"/>
                </a:solidFill>
                <a:latin typeface="Open Sans"/>
                <a:ea typeface="Open Sans"/>
                <a:cs typeface="Open Sans"/>
                <a:sym typeface="Open Sans"/>
              </a:rPr>
              <a:t>, </a:t>
            </a:r>
            <a:r>
              <a:rPr lang="en-US" sz="2200" dirty="0" err="1">
                <a:solidFill>
                  <a:srgbClr val="3F3F3F"/>
                </a:solidFill>
                <a:latin typeface="Open Sans"/>
                <a:ea typeface="Open Sans"/>
                <a:cs typeface="Open Sans"/>
                <a:sym typeface="Open Sans"/>
              </a:rPr>
              <a:t>descubrimiento</a:t>
            </a:r>
            <a:r>
              <a:rPr lang="en-US" sz="2200" dirty="0">
                <a:solidFill>
                  <a:srgbClr val="3F3F3F"/>
                </a:solidFill>
                <a:latin typeface="Open Sans"/>
                <a:ea typeface="Open Sans"/>
                <a:cs typeface="Open Sans"/>
                <a:sym typeface="Open Sans"/>
              </a:rPr>
              <a:t>, </a:t>
            </a:r>
            <a:r>
              <a:rPr lang="en-US" sz="2200" dirty="0" err="1">
                <a:solidFill>
                  <a:srgbClr val="3F3F3F"/>
                </a:solidFill>
                <a:latin typeface="Open Sans"/>
                <a:ea typeface="Open Sans"/>
                <a:cs typeface="Open Sans"/>
                <a:sym typeface="Open Sans"/>
              </a:rPr>
              <a:t>preservación</a:t>
            </a:r>
            <a:r>
              <a:rPr lang="en-US" sz="2200" dirty="0">
                <a:solidFill>
                  <a:srgbClr val="3F3F3F"/>
                </a:solidFill>
                <a:latin typeface="Open Sans"/>
                <a:ea typeface="Open Sans"/>
                <a:cs typeface="Open Sans"/>
                <a:sym typeface="Open Sans"/>
              </a:rPr>
              <a:t> y </a:t>
            </a:r>
            <a:r>
              <a:rPr lang="en-US" sz="2200" dirty="0" err="1">
                <a:solidFill>
                  <a:srgbClr val="3F3F3F"/>
                </a:solidFill>
                <a:latin typeface="Open Sans"/>
                <a:ea typeface="Open Sans"/>
                <a:cs typeface="Open Sans"/>
                <a:sym typeface="Open Sans"/>
              </a:rPr>
              <a:t>reutilización</a:t>
            </a:r>
            <a:r>
              <a:rPr lang="en-US" sz="2200" dirty="0">
                <a:solidFill>
                  <a:srgbClr val="3F3F3F"/>
                </a:solidFill>
                <a:latin typeface="Open Sans"/>
                <a:ea typeface="Open Sans"/>
                <a:cs typeface="Open Sans"/>
                <a:sym typeface="Open Sans"/>
              </a:rPr>
              <a:t>.</a:t>
            </a:r>
            <a:endParaRPr sz="2200" dirty="0">
              <a:solidFill>
                <a:srgbClr val="3F3F3F"/>
              </a:solidFill>
              <a:latin typeface="Open Sans"/>
              <a:ea typeface="Open Sans"/>
              <a:cs typeface="Open Sans"/>
              <a:sym typeface="Open Sans"/>
            </a:endParaRPr>
          </a:p>
        </p:txBody>
      </p:sp>
      <p:sp>
        <p:nvSpPr>
          <p:cNvPr id="100" name="Google Shape;100;p3"/>
          <p:cNvSpPr txBox="1"/>
          <p:nvPr/>
        </p:nvSpPr>
        <p:spPr>
          <a:xfrm>
            <a:off x="6642788" y="5882025"/>
            <a:ext cx="5425500" cy="733800"/>
          </a:xfrm>
          <a:prstGeom prst="rect">
            <a:avLst/>
          </a:prstGeom>
          <a:noFill/>
          <a:ln>
            <a:noFill/>
          </a:ln>
        </p:spPr>
        <p:txBody>
          <a:bodyPr spcFirstLastPara="1" wrap="square" lIns="91425" tIns="91425" rIns="91425" bIns="91425" anchor="t" anchorCtr="0">
            <a:noAutofit/>
          </a:bodyPr>
          <a:lstStyle/>
          <a:p>
            <a:pPr marL="0" marR="0" lvl="0" indent="0" algn="ctr" rtl="0">
              <a:lnSpc>
                <a:spcPct val="115000"/>
              </a:lnSpc>
              <a:spcBef>
                <a:spcPts val="0"/>
              </a:spcBef>
              <a:spcAft>
                <a:spcPts val="0"/>
              </a:spcAft>
              <a:buClr>
                <a:schemeClr val="dk1"/>
              </a:buClr>
              <a:buSzPts val="1100"/>
              <a:buFont typeface="Arial"/>
              <a:buNone/>
            </a:pPr>
            <a:r>
              <a:rPr lang="en-US" sz="900" b="1" i="0" u="none" strike="noStrike" cap="none">
                <a:solidFill>
                  <a:srgbClr val="1F4E79"/>
                </a:solidFill>
                <a:latin typeface="Century Gothic"/>
                <a:ea typeface="Century Gothic"/>
                <a:cs typeface="Century Gothic"/>
                <a:sym typeface="Century Gothic"/>
              </a:rPr>
              <a:t>Figura 1 - El ciclo de la vida de la comunicación académica</a:t>
            </a:r>
            <a:endParaRPr sz="900" b="1" i="0" u="none" strike="noStrike" cap="none">
              <a:solidFill>
                <a:srgbClr val="1F4E79"/>
              </a:solidFill>
              <a:latin typeface="Century Gothic"/>
              <a:ea typeface="Century Gothic"/>
              <a:cs typeface="Century Gothic"/>
              <a:sym typeface="Century Gothic"/>
            </a:endParaRPr>
          </a:p>
          <a:p>
            <a:pPr marL="0" marR="0" lvl="0" indent="0" algn="ctr" rtl="0">
              <a:lnSpc>
                <a:spcPct val="115000"/>
              </a:lnSpc>
              <a:spcBef>
                <a:spcPts val="0"/>
              </a:spcBef>
              <a:spcAft>
                <a:spcPts val="0"/>
              </a:spcAft>
              <a:buClr>
                <a:schemeClr val="dk1"/>
              </a:buClr>
              <a:buSzPts val="1100"/>
              <a:buFont typeface="Arial"/>
              <a:buNone/>
            </a:pPr>
            <a:r>
              <a:rPr lang="en-US" sz="900" b="1" i="0" u="none" strike="noStrike" cap="none">
                <a:solidFill>
                  <a:srgbClr val="1F4E79"/>
                </a:solidFill>
                <a:latin typeface="Century Gothic"/>
                <a:ea typeface="Century Gothic"/>
                <a:cs typeface="Century Gothic"/>
                <a:sym typeface="Century Gothic"/>
              </a:rPr>
              <a:t> [traducción de “Lifecycle of scholarly research”</a:t>
            </a:r>
            <a:r>
              <a:rPr lang="en-US" sz="1000" b="1" i="0" u="none" strike="noStrike" cap="none">
                <a:solidFill>
                  <a:srgbClr val="1F4E79"/>
                </a:solidFill>
                <a:latin typeface="Century Gothic"/>
                <a:ea typeface="Century Gothic"/>
                <a:cs typeface="Century Gothic"/>
                <a:sym typeface="Century Gothic"/>
              </a:rPr>
              <a:t>] </a:t>
            </a:r>
            <a:endParaRPr sz="1000" b="1" i="0" u="none" strike="noStrike" cap="none">
              <a:solidFill>
                <a:srgbClr val="1F4E79"/>
              </a:solidFill>
              <a:latin typeface="Century Gothic"/>
              <a:ea typeface="Century Gothic"/>
              <a:cs typeface="Century Gothic"/>
              <a:sym typeface="Century Gothic"/>
            </a:endParaRPr>
          </a:p>
          <a:p>
            <a:pPr marL="0" marR="0" lvl="0" indent="0" algn="ctr" rtl="0">
              <a:lnSpc>
                <a:spcPct val="115000"/>
              </a:lnSpc>
              <a:spcBef>
                <a:spcPts val="0"/>
              </a:spcBef>
              <a:spcAft>
                <a:spcPts val="0"/>
              </a:spcAft>
              <a:buClr>
                <a:schemeClr val="dk1"/>
              </a:buClr>
              <a:buSzPts val="1100"/>
              <a:buFont typeface="Arial"/>
              <a:buNone/>
            </a:pPr>
            <a:r>
              <a:rPr lang="en-US" sz="800" b="1" i="1" u="none" strike="noStrike" cap="none">
                <a:solidFill>
                  <a:srgbClr val="1F4E79"/>
                </a:solidFill>
                <a:latin typeface="Century Gothic"/>
                <a:ea typeface="Century Gothic"/>
                <a:cs typeface="Century Gothic"/>
                <a:sym typeface="Century Gothic"/>
              </a:rPr>
              <a:t>Fuente: ‘What Is Scholarly Communication? | UC Berkeley Library’. Consultado el 23 de junio de 2021. https://www.lib.berkeley.edu/scholarly-communication/about/what-is-scholarly-communication</a:t>
            </a:r>
            <a:endParaRPr sz="600" b="1" i="0" u="none" strike="noStrike" cap="none">
              <a:solidFill>
                <a:srgbClr val="1F4E79"/>
              </a:solidFill>
              <a:latin typeface="Century Gothic"/>
              <a:ea typeface="Century Gothic"/>
              <a:cs typeface="Century Gothic"/>
              <a:sym typeface="Century Gothic"/>
            </a:endParaRPr>
          </a:p>
          <a:p>
            <a:pPr marL="0" marR="0" lvl="0" indent="0" algn="l" rtl="0">
              <a:lnSpc>
                <a:spcPct val="115000"/>
              </a:lnSpc>
              <a:spcBef>
                <a:spcPts val="0"/>
              </a:spcBef>
              <a:spcAft>
                <a:spcPts val="0"/>
              </a:spcAft>
              <a:buClr>
                <a:srgbClr val="000000"/>
              </a:buClr>
              <a:buSzPts val="1000"/>
              <a:buFont typeface="Arial"/>
              <a:buNone/>
            </a:pPr>
            <a:endParaRPr sz="1000" b="0" i="1" u="none" strike="noStrike" cap="none">
              <a:solidFill>
                <a:srgbClr val="000000"/>
              </a:solidFill>
              <a:latin typeface="Arial"/>
              <a:ea typeface="Arial"/>
              <a:cs typeface="Arial"/>
              <a:sym typeface="Arial"/>
            </a:endParaRPr>
          </a:p>
        </p:txBody>
      </p:sp>
      <p:pic>
        <p:nvPicPr>
          <p:cNvPr id="101" name="Google Shape;101;p3"/>
          <p:cNvPicPr preferRelativeResize="0"/>
          <p:nvPr/>
        </p:nvPicPr>
        <p:blipFill rotWithShape="1">
          <a:blip r:embed="rId3">
            <a:alphaModFix/>
          </a:blip>
          <a:srcRect/>
          <a:stretch/>
        </p:blipFill>
        <p:spPr>
          <a:xfrm>
            <a:off x="6642800" y="2045900"/>
            <a:ext cx="5162150" cy="3674100"/>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06"/>
        <p:cNvGrpSpPr/>
        <p:nvPr/>
      </p:nvGrpSpPr>
      <p:grpSpPr>
        <a:xfrm>
          <a:off x="0" y="0"/>
          <a:ext cx="0" cy="0"/>
          <a:chOff x="0" y="0"/>
          <a:chExt cx="0" cy="0"/>
        </a:xfrm>
      </p:grpSpPr>
      <p:sp>
        <p:nvSpPr>
          <p:cNvPr id="107" name="Google Shape;107;g727b3dbef2_0_5"/>
          <p:cNvSpPr txBox="1">
            <a:spLocks noGrp="1"/>
          </p:cNvSpPr>
          <p:nvPr>
            <p:ph type="title"/>
          </p:nvPr>
        </p:nvSpPr>
        <p:spPr>
          <a:xfrm>
            <a:off x="0" y="378812"/>
            <a:ext cx="9613800" cy="10809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SzPts val="3600"/>
              <a:buNone/>
            </a:pPr>
            <a:r>
              <a:rPr lang="en-US">
                <a:solidFill>
                  <a:srgbClr val="586F7C"/>
                </a:solidFill>
                <a:latin typeface="Open Sans"/>
                <a:ea typeface="Open Sans"/>
                <a:cs typeface="Open Sans"/>
                <a:sym typeface="Open Sans"/>
              </a:rPr>
              <a:t>Breve historia de la publicación</a:t>
            </a:r>
            <a:endParaRPr>
              <a:solidFill>
                <a:srgbClr val="586F7C"/>
              </a:solidFill>
              <a:latin typeface="Open Sans"/>
              <a:ea typeface="Open Sans"/>
              <a:cs typeface="Open Sans"/>
              <a:sym typeface="Open Sans"/>
            </a:endParaRPr>
          </a:p>
        </p:txBody>
      </p:sp>
      <p:sp>
        <p:nvSpPr>
          <p:cNvPr id="108" name="Google Shape;108;g727b3dbef2_0_5"/>
          <p:cNvSpPr txBox="1">
            <a:spLocks noGrp="1"/>
          </p:cNvSpPr>
          <p:nvPr>
            <p:ph type="body" idx="1"/>
          </p:nvPr>
        </p:nvSpPr>
        <p:spPr>
          <a:xfrm>
            <a:off x="522825" y="1628800"/>
            <a:ext cx="11336100" cy="4968552"/>
          </a:xfrm>
          <a:prstGeom prst="rect">
            <a:avLst/>
          </a:prstGeom>
          <a:noFill/>
          <a:ln>
            <a:noFill/>
          </a:ln>
        </p:spPr>
        <p:txBody>
          <a:bodyPr spcFirstLastPara="1" wrap="square" lIns="91425" tIns="45700" rIns="91425" bIns="45700" anchor="t" anchorCtr="0">
            <a:noAutofit/>
          </a:bodyPr>
          <a:lstStyle/>
          <a:p>
            <a:pPr marL="355600" lvl="0" indent="-342900" algn="l" rtl="0">
              <a:lnSpc>
                <a:spcPct val="120000"/>
              </a:lnSpc>
              <a:spcBef>
                <a:spcPts val="1000"/>
              </a:spcBef>
              <a:spcAft>
                <a:spcPts val="0"/>
              </a:spcAft>
              <a:buClr>
                <a:schemeClr val="dk2"/>
              </a:buClr>
              <a:buSzPts val="2200"/>
              <a:buChar char="●"/>
            </a:pPr>
            <a:r>
              <a:rPr lang="es-ES" sz="2200" dirty="0">
                <a:solidFill>
                  <a:srgbClr val="3F3F3F"/>
                </a:solidFill>
                <a:latin typeface="Open Sans"/>
                <a:ea typeface="Open Sans"/>
                <a:cs typeface="Open Sans"/>
                <a:sym typeface="Open Sans"/>
              </a:rPr>
              <a:t>La publicación científica permite difundir los resultados de la investigación a la comunidad académica y al público a través de artículos de revistas, monografías, actas de congresos, documentos de trabajo, conjuntos de datos, etc.</a:t>
            </a:r>
          </a:p>
          <a:p>
            <a:pPr marL="355600" lvl="0" indent="-342900" algn="l" rtl="0">
              <a:lnSpc>
                <a:spcPct val="120000"/>
              </a:lnSpc>
              <a:spcBef>
                <a:spcPts val="1000"/>
              </a:spcBef>
              <a:spcAft>
                <a:spcPts val="0"/>
              </a:spcAft>
              <a:buClr>
                <a:schemeClr val="dk2"/>
              </a:buClr>
              <a:buSzPts val="2200"/>
              <a:buChar char="●"/>
            </a:pPr>
            <a:r>
              <a:rPr lang="es-ES" sz="2200" dirty="0">
                <a:solidFill>
                  <a:srgbClr val="3F3F3F"/>
                </a:solidFill>
                <a:latin typeface="Open Sans"/>
                <a:ea typeface="Open Sans"/>
                <a:cs typeface="Open Sans"/>
                <a:sym typeface="Open Sans"/>
              </a:rPr>
              <a:t>El sistema actual de publicación científica comercial "tradicional", en el que las editoriales gestionan la revisión por pares y el proceso de publicación de las publicaciones académicas, llegó a dominar en la década de 1970. El proceso de revisión por pares no se convirtió en estándar sino hasta mediados del siglo XX.</a:t>
            </a:r>
          </a:p>
          <a:p>
            <a:pPr marL="355600" lvl="0" indent="-342900" algn="l" rtl="0">
              <a:lnSpc>
                <a:spcPct val="120000"/>
              </a:lnSpc>
              <a:spcBef>
                <a:spcPts val="1000"/>
              </a:spcBef>
              <a:spcAft>
                <a:spcPts val="0"/>
              </a:spcAft>
              <a:buClr>
                <a:schemeClr val="dk2"/>
              </a:buClr>
              <a:buSzPts val="2200"/>
              <a:buChar char="●"/>
            </a:pPr>
            <a:r>
              <a:rPr lang="es-ES" sz="2200" dirty="0">
                <a:solidFill>
                  <a:srgbClr val="3F3F3F"/>
                </a:solidFill>
                <a:latin typeface="Open Sans"/>
                <a:ea typeface="Open Sans"/>
                <a:cs typeface="Open Sans"/>
                <a:sym typeface="Open Sans"/>
              </a:rPr>
              <a:t>La calidad de la publicación y la ciencia ha mejorado, debido a que profesionales asalariados han sido los responsables de administrar los diversos aspectos del proceso de publicación, desde la revisión hasta la comercialización del trabajo publicado.</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12"/>
        <p:cNvGrpSpPr/>
        <p:nvPr/>
      </p:nvGrpSpPr>
      <p:grpSpPr>
        <a:xfrm>
          <a:off x="0" y="0"/>
          <a:ext cx="0" cy="0"/>
          <a:chOff x="0" y="0"/>
          <a:chExt cx="0" cy="0"/>
        </a:xfrm>
      </p:grpSpPr>
      <p:sp>
        <p:nvSpPr>
          <p:cNvPr id="113" name="Google Shape;113;p40"/>
          <p:cNvSpPr txBox="1">
            <a:spLocks noGrp="1"/>
          </p:cNvSpPr>
          <p:nvPr>
            <p:ph type="title"/>
          </p:nvPr>
        </p:nvSpPr>
        <p:spPr>
          <a:xfrm>
            <a:off x="0" y="437222"/>
            <a:ext cx="8216400" cy="10809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FFFFFF"/>
              </a:buClr>
              <a:buSzPts val="3600"/>
              <a:buFont typeface="Trebuchet MS"/>
              <a:buNone/>
            </a:pPr>
            <a:r>
              <a:rPr lang="en-US">
                <a:solidFill>
                  <a:srgbClr val="586F7C"/>
                </a:solidFill>
                <a:latin typeface="Open Sans"/>
                <a:ea typeface="Open Sans"/>
                <a:cs typeface="Open Sans"/>
                <a:sym typeface="Open Sans"/>
              </a:rPr>
              <a:t>La publicación científica hoy</a:t>
            </a:r>
            <a:endParaRPr>
              <a:solidFill>
                <a:srgbClr val="586F7C"/>
              </a:solidFill>
              <a:latin typeface="Open Sans"/>
              <a:ea typeface="Open Sans"/>
              <a:cs typeface="Open Sans"/>
              <a:sym typeface="Open Sans"/>
            </a:endParaRPr>
          </a:p>
        </p:txBody>
      </p:sp>
      <p:sp>
        <p:nvSpPr>
          <p:cNvPr id="114" name="Google Shape;114;p40"/>
          <p:cNvSpPr txBox="1">
            <a:spLocks noGrp="1"/>
          </p:cNvSpPr>
          <p:nvPr>
            <p:ph type="body" idx="1"/>
          </p:nvPr>
        </p:nvSpPr>
        <p:spPr>
          <a:xfrm>
            <a:off x="666250" y="1772816"/>
            <a:ext cx="10740300" cy="4370400"/>
          </a:xfrm>
          <a:prstGeom prst="rect">
            <a:avLst/>
          </a:prstGeom>
          <a:noFill/>
          <a:ln>
            <a:noFill/>
          </a:ln>
        </p:spPr>
        <p:txBody>
          <a:bodyPr spcFirstLastPara="1" wrap="square" lIns="91425" tIns="45700" rIns="91425" bIns="45700" anchor="t" anchorCtr="0">
            <a:noAutofit/>
          </a:bodyPr>
          <a:lstStyle/>
          <a:p>
            <a:pPr marL="228600" lvl="0" indent="-215900" algn="l" rtl="0">
              <a:lnSpc>
                <a:spcPct val="100000"/>
              </a:lnSpc>
              <a:spcBef>
                <a:spcPts val="0"/>
              </a:spcBef>
              <a:spcAft>
                <a:spcPts val="0"/>
              </a:spcAft>
              <a:buClr>
                <a:schemeClr val="dk1"/>
              </a:buClr>
              <a:buSzPts val="2200"/>
              <a:buFont typeface="Open Sans"/>
              <a:buChar char="●"/>
            </a:pPr>
            <a:r>
              <a:rPr lang="es-ES" sz="2200" dirty="0">
                <a:solidFill>
                  <a:srgbClr val="3F3F3F"/>
                </a:solidFill>
                <a:latin typeface="Open Sans"/>
                <a:ea typeface="Open Sans"/>
                <a:cs typeface="Open Sans"/>
                <a:sym typeface="Open Sans"/>
              </a:rPr>
              <a:t>Los pares científicos de campos de investigación comunes evalúan los artículos que se envían para su publicación, y asesoran sobre su aceptación o rechazo, sugiriendo mejoras a los conceptos presentados. Esto se llama proceso de revisión por pares.</a:t>
            </a:r>
          </a:p>
          <a:p>
            <a:pPr marL="228600" lvl="0" indent="-215900" algn="l" rtl="0">
              <a:lnSpc>
                <a:spcPct val="100000"/>
              </a:lnSpc>
              <a:spcBef>
                <a:spcPts val="0"/>
              </a:spcBef>
              <a:spcAft>
                <a:spcPts val="0"/>
              </a:spcAft>
              <a:buClr>
                <a:schemeClr val="dk1"/>
              </a:buClr>
              <a:buSzPts val="2200"/>
              <a:buFont typeface="Open Sans"/>
              <a:buChar char="●"/>
            </a:pPr>
            <a:r>
              <a:rPr lang="es-ES" sz="2200" dirty="0">
                <a:solidFill>
                  <a:srgbClr val="3F3F3F"/>
                </a:solidFill>
                <a:latin typeface="Open Sans"/>
                <a:ea typeface="Open Sans"/>
                <a:cs typeface="Open Sans"/>
                <a:sym typeface="Open Sans"/>
              </a:rPr>
              <a:t>Se sabe que la tasa de aceptación o rechazo de los artículos enviados por los autores puede ser un indicador clave de la calidad de una revista.</a:t>
            </a:r>
          </a:p>
          <a:p>
            <a:pPr marL="228600" lvl="0" indent="-215900" algn="l" rtl="0">
              <a:lnSpc>
                <a:spcPct val="100000"/>
              </a:lnSpc>
              <a:spcBef>
                <a:spcPts val="0"/>
              </a:spcBef>
              <a:spcAft>
                <a:spcPts val="0"/>
              </a:spcAft>
              <a:buClr>
                <a:schemeClr val="dk1"/>
              </a:buClr>
              <a:buSzPts val="2200"/>
              <a:buFont typeface="Open Sans"/>
              <a:buChar char="●"/>
            </a:pPr>
            <a:r>
              <a:rPr lang="es-ES" sz="2200" dirty="0">
                <a:solidFill>
                  <a:srgbClr val="3F3F3F"/>
                </a:solidFill>
                <a:latin typeface="Open Sans"/>
                <a:ea typeface="Open Sans"/>
                <a:cs typeface="Open Sans"/>
                <a:sym typeface="Open Sans"/>
              </a:rPr>
              <a:t>Los autores generalmente tienen como objetivo publicar en revistas de alto "factor de impacto", las llamadas revistas de "primer nivel".</a:t>
            </a:r>
          </a:p>
          <a:p>
            <a:pPr marL="228600" lvl="0" indent="-215900" algn="l" rtl="0">
              <a:lnSpc>
                <a:spcPct val="100000"/>
              </a:lnSpc>
              <a:spcBef>
                <a:spcPts val="0"/>
              </a:spcBef>
              <a:spcAft>
                <a:spcPts val="0"/>
              </a:spcAft>
              <a:buClr>
                <a:schemeClr val="dk1"/>
              </a:buClr>
              <a:buSzPts val="2200"/>
              <a:buFont typeface="Open Sans"/>
              <a:buChar char="●"/>
            </a:pPr>
            <a:r>
              <a:rPr lang="es-ES" sz="2200" dirty="0">
                <a:solidFill>
                  <a:srgbClr val="3F3F3F"/>
                </a:solidFill>
                <a:latin typeface="Open Sans"/>
                <a:ea typeface="Open Sans"/>
                <a:cs typeface="Open Sans"/>
                <a:sym typeface="Open Sans"/>
              </a:rPr>
              <a:t>Hoy en día, la cuota de mercado de las editoriales comerciales continúa creciendo y las editoriales más grandes representan el mayor número de publicaciones en este panorama.</a:t>
            </a:r>
          </a:p>
          <a:p>
            <a:pPr marL="228600" lvl="0" indent="-215900" algn="l" rtl="0">
              <a:lnSpc>
                <a:spcPct val="100000"/>
              </a:lnSpc>
              <a:spcBef>
                <a:spcPts val="0"/>
              </a:spcBef>
              <a:spcAft>
                <a:spcPts val="0"/>
              </a:spcAft>
              <a:buClr>
                <a:schemeClr val="dk1"/>
              </a:buClr>
              <a:buSzPts val="2200"/>
              <a:buFont typeface="Open Sans"/>
              <a:buChar char="●"/>
            </a:pPr>
            <a:r>
              <a:rPr lang="es-ES" sz="2200" dirty="0">
                <a:solidFill>
                  <a:srgbClr val="3F3F3F"/>
                </a:solidFill>
                <a:latin typeface="Open Sans"/>
                <a:ea typeface="Open Sans"/>
                <a:cs typeface="Open Sans"/>
                <a:sym typeface="Open Sans"/>
              </a:rPr>
              <a:t>El entorno de la comunicación académica experimenta algunos desafíos.</a:t>
            </a:r>
          </a:p>
          <a:p>
            <a:pPr marL="457200" lvl="0" indent="0" algn="l" rtl="0">
              <a:lnSpc>
                <a:spcPct val="100000"/>
              </a:lnSpc>
              <a:spcBef>
                <a:spcPts val="0"/>
              </a:spcBef>
              <a:spcAft>
                <a:spcPts val="0"/>
              </a:spcAft>
              <a:buNone/>
            </a:pPr>
            <a:endParaRPr lang="es-ES" sz="2200" dirty="0">
              <a:solidFill>
                <a:srgbClr val="3F3F3F"/>
              </a:solidFill>
              <a:latin typeface="Open Sans"/>
              <a:ea typeface="Open Sans"/>
              <a:cs typeface="Open Sans"/>
              <a:sym typeface="Open Sans"/>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18"/>
        <p:cNvGrpSpPr/>
        <p:nvPr/>
      </p:nvGrpSpPr>
      <p:grpSpPr>
        <a:xfrm>
          <a:off x="0" y="0"/>
          <a:ext cx="0" cy="0"/>
          <a:chOff x="0" y="0"/>
          <a:chExt cx="0" cy="0"/>
        </a:xfrm>
      </p:grpSpPr>
      <p:sp>
        <p:nvSpPr>
          <p:cNvPr id="119" name="Google Shape;119;g727b3dbef2_0_47"/>
          <p:cNvSpPr txBox="1">
            <a:spLocks noGrp="1"/>
          </p:cNvSpPr>
          <p:nvPr>
            <p:ph type="title"/>
          </p:nvPr>
        </p:nvSpPr>
        <p:spPr>
          <a:xfrm>
            <a:off x="0" y="437225"/>
            <a:ext cx="8382000" cy="10809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FFFFFF"/>
              </a:buClr>
              <a:buSzPts val="3600"/>
              <a:buFont typeface="Trebuchet MS"/>
              <a:buNone/>
            </a:pPr>
            <a:r>
              <a:rPr lang="en-US">
                <a:solidFill>
                  <a:srgbClr val="586F7C"/>
                </a:solidFill>
                <a:latin typeface="Open Sans"/>
                <a:ea typeface="Open Sans"/>
                <a:cs typeface="Open Sans"/>
                <a:sym typeface="Open Sans"/>
              </a:rPr>
              <a:t>Desafíos de la comunicación académica en pocas palabras</a:t>
            </a:r>
            <a:endParaRPr>
              <a:solidFill>
                <a:srgbClr val="586F7C"/>
              </a:solidFill>
              <a:latin typeface="Open Sans"/>
              <a:ea typeface="Open Sans"/>
              <a:cs typeface="Open Sans"/>
              <a:sym typeface="Open Sans"/>
            </a:endParaRPr>
          </a:p>
        </p:txBody>
      </p:sp>
      <p:sp>
        <p:nvSpPr>
          <p:cNvPr id="120" name="Google Shape;120;g727b3dbef2_0_47"/>
          <p:cNvSpPr txBox="1">
            <a:spLocks noGrp="1"/>
          </p:cNvSpPr>
          <p:nvPr>
            <p:ph type="body" idx="1"/>
          </p:nvPr>
        </p:nvSpPr>
        <p:spPr>
          <a:xfrm>
            <a:off x="263352" y="1772816"/>
            <a:ext cx="11521280" cy="4896544"/>
          </a:xfrm>
          <a:prstGeom prst="rect">
            <a:avLst/>
          </a:prstGeom>
          <a:noFill/>
          <a:ln>
            <a:noFill/>
          </a:ln>
        </p:spPr>
        <p:txBody>
          <a:bodyPr spcFirstLastPara="1" wrap="square" lIns="91425" tIns="45700" rIns="91425" bIns="45700" anchor="t" anchorCtr="0">
            <a:noAutofit/>
          </a:bodyPr>
          <a:lstStyle/>
          <a:p>
            <a:pPr marL="457200" lvl="0" indent="-368300" algn="l" rtl="0">
              <a:lnSpc>
                <a:spcPct val="100000"/>
              </a:lnSpc>
              <a:spcBef>
                <a:spcPts val="0"/>
              </a:spcBef>
              <a:spcAft>
                <a:spcPts val="0"/>
              </a:spcAft>
              <a:buClr>
                <a:schemeClr val="dk1"/>
              </a:buClr>
              <a:buSzPts val="2200"/>
              <a:buFont typeface="Open Sans"/>
              <a:buChar char="●"/>
            </a:pPr>
            <a:r>
              <a:rPr lang="es-ES" sz="2200" dirty="0">
                <a:solidFill>
                  <a:srgbClr val="3F3F3F"/>
                </a:solidFill>
                <a:latin typeface="Open Sans"/>
                <a:ea typeface="Open Sans"/>
                <a:cs typeface="Open Sans"/>
                <a:sym typeface="Open Sans"/>
              </a:rPr>
              <a:t>Los precios de subscripción son cada vez mayores, plantean problemas de asequibilidad incluso en los países desarrollados.</a:t>
            </a:r>
          </a:p>
          <a:p>
            <a:pPr marL="457200" lvl="0" indent="-368300" algn="l" rtl="0">
              <a:lnSpc>
                <a:spcPct val="100000"/>
              </a:lnSpc>
              <a:spcBef>
                <a:spcPts val="0"/>
              </a:spcBef>
              <a:spcAft>
                <a:spcPts val="0"/>
              </a:spcAft>
              <a:buClr>
                <a:schemeClr val="dk1"/>
              </a:buClr>
              <a:buSzPts val="2200"/>
              <a:buFont typeface="Open Sans"/>
              <a:buChar char="●"/>
            </a:pPr>
            <a:r>
              <a:rPr lang="es-ES" sz="2200" dirty="0">
                <a:solidFill>
                  <a:srgbClr val="3F3F3F"/>
                </a:solidFill>
                <a:latin typeface="Open Sans"/>
                <a:ea typeface="Open Sans"/>
                <a:cs typeface="Open Sans"/>
                <a:sym typeface="Open Sans"/>
              </a:rPr>
              <a:t>El acceso de pago a la investigación financiada con fondos públicos es una forma de doble pago por la investigación por parte de los contribuyentes.</a:t>
            </a:r>
          </a:p>
          <a:p>
            <a:pPr marL="457200" lvl="0" indent="-368300" algn="l" rtl="0">
              <a:lnSpc>
                <a:spcPct val="100000"/>
              </a:lnSpc>
              <a:spcBef>
                <a:spcPts val="0"/>
              </a:spcBef>
              <a:spcAft>
                <a:spcPts val="0"/>
              </a:spcAft>
              <a:buClr>
                <a:schemeClr val="dk1"/>
              </a:buClr>
              <a:buSzPts val="2200"/>
              <a:buFont typeface="Open Sans"/>
              <a:buChar char="●"/>
            </a:pPr>
            <a:r>
              <a:rPr lang="es-ES" sz="2200" dirty="0">
                <a:solidFill>
                  <a:srgbClr val="3F3F3F"/>
                </a:solidFill>
                <a:latin typeface="Open Sans"/>
                <a:ea typeface="Open Sans"/>
                <a:cs typeface="Open Sans"/>
                <a:sym typeface="Open Sans"/>
              </a:rPr>
              <a:t>Los retrasos en los ciclos de publicación debido al proceso secreto de revisión por pares y las altas tasas de rechazo bloquean la difusión oportuna de la investigación.</a:t>
            </a:r>
          </a:p>
          <a:p>
            <a:pPr marL="457200" lvl="0" indent="-368300" algn="l" rtl="0">
              <a:lnSpc>
                <a:spcPct val="100000"/>
              </a:lnSpc>
              <a:spcBef>
                <a:spcPts val="0"/>
              </a:spcBef>
              <a:spcAft>
                <a:spcPts val="0"/>
              </a:spcAft>
              <a:buClr>
                <a:schemeClr val="dk1"/>
              </a:buClr>
              <a:buSzPts val="2200"/>
              <a:buFont typeface="Open Sans"/>
              <a:buChar char="●"/>
            </a:pPr>
            <a:r>
              <a:rPr lang="es-ES" sz="2200" dirty="0">
                <a:solidFill>
                  <a:srgbClr val="3F3F3F"/>
                </a:solidFill>
                <a:latin typeface="Open Sans"/>
                <a:ea typeface="Open Sans"/>
                <a:cs typeface="Open Sans"/>
                <a:sym typeface="Open Sans"/>
              </a:rPr>
              <a:t>La creciente dependencia del factor de impacto de la revista en la evaluación de la investigación como una medida sustituta de la calidad de los artículos de investigación individuales, para evaluar las contribuciones de un científico individual.</a:t>
            </a:r>
          </a:p>
          <a:p>
            <a:pPr marL="457200" lvl="0" indent="-368300" algn="l" rtl="0">
              <a:lnSpc>
                <a:spcPct val="100000"/>
              </a:lnSpc>
              <a:spcBef>
                <a:spcPts val="0"/>
              </a:spcBef>
              <a:spcAft>
                <a:spcPts val="0"/>
              </a:spcAft>
              <a:buClr>
                <a:schemeClr val="dk1"/>
              </a:buClr>
              <a:buSzPts val="2200"/>
              <a:buFont typeface="Open Sans"/>
              <a:buChar char="●"/>
            </a:pPr>
            <a:r>
              <a:rPr lang="es-ES" sz="2200" dirty="0">
                <a:solidFill>
                  <a:srgbClr val="3F3F3F"/>
                </a:solidFill>
                <a:latin typeface="Open Sans"/>
                <a:ea typeface="Open Sans"/>
                <a:cs typeface="Open Sans"/>
                <a:sym typeface="Open Sans"/>
              </a:rPr>
              <a:t>Compartir solo el producto final del ciclo de investigación, no los datos de investigación en sí, crea un problema de reproducibilidad de la investigación y enfatiza la importancia de la ciencia abierta.</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24"/>
        <p:cNvGrpSpPr/>
        <p:nvPr/>
      </p:nvGrpSpPr>
      <p:grpSpPr>
        <a:xfrm>
          <a:off x="0" y="0"/>
          <a:ext cx="0" cy="0"/>
          <a:chOff x="0" y="0"/>
          <a:chExt cx="0" cy="0"/>
        </a:xfrm>
      </p:grpSpPr>
      <p:sp>
        <p:nvSpPr>
          <p:cNvPr id="125" name="Google Shape;125;g727b3dbef2_0_52"/>
          <p:cNvSpPr txBox="1">
            <a:spLocks noGrp="1"/>
          </p:cNvSpPr>
          <p:nvPr>
            <p:ph type="title"/>
          </p:nvPr>
        </p:nvSpPr>
        <p:spPr>
          <a:xfrm>
            <a:off x="0" y="437222"/>
            <a:ext cx="8216400" cy="10809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FFFFFF"/>
              </a:buClr>
              <a:buSzPts val="3600"/>
              <a:buFont typeface="Trebuchet MS"/>
              <a:buNone/>
            </a:pPr>
            <a:r>
              <a:rPr lang="en-US">
                <a:solidFill>
                  <a:srgbClr val="586F7C"/>
                </a:solidFill>
                <a:latin typeface="Open Sans"/>
                <a:ea typeface="Open Sans"/>
                <a:cs typeface="Open Sans"/>
                <a:sym typeface="Open Sans"/>
              </a:rPr>
              <a:t>Respuestas del mundo de la comunicación académica</a:t>
            </a:r>
            <a:endParaRPr>
              <a:solidFill>
                <a:srgbClr val="586F7C"/>
              </a:solidFill>
              <a:latin typeface="Open Sans"/>
              <a:ea typeface="Open Sans"/>
              <a:cs typeface="Open Sans"/>
              <a:sym typeface="Open Sans"/>
            </a:endParaRPr>
          </a:p>
          <a:p>
            <a:pPr marL="0" lvl="0" indent="0" algn="l" rtl="0">
              <a:lnSpc>
                <a:spcPct val="90000"/>
              </a:lnSpc>
              <a:spcBef>
                <a:spcPts val="0"/>
              </a:spcBef>
              <a:spcAft>
                <a:spcPts val="0"/>
              </a:spcAft>
              <a:buClr>
                <a:srgbClr val="FFFFFF"/>
              </a:buClr>
              <a:buSzPts val="3600"/>
              <a:buFont typeface="Trebuchet MS"/>
              <a:buNone/>
            </a:pPr>
            <a:endParaRPr>
              <a:solidFill>
                <a:srgbClr val="586F7C"/>
              </a:solidFill>
              <a:latin typeface="Open Sans"/>
              <a:ea typeface="Open Sans"/>
              <a:cs typeface="Open Sans"/>
              <a:sym typeface="Open Sans"/>
            </a:endParaRPr>
          </a:p>
        </p:txBody>
      </p:sp>
      <p:sp>
        <p:nvSpPr>
          <p:cNvPr id="126" name="Google Shape;126;g727b3dbef2_0_52"/>
          <p:cNvSpPr txBox="1">
            <a:spLocks noGrp="1"/>
          </p:cNvSpPr>
          <p:nvPr>
            <p:ph type="body" idx="1"/>
          </p:nvPr>
        </p:nvSpPr>
        <p:spPr>
          <a:xfrm>
            <a:off x="680325" y="2336875"/>
            <a:ext cx="5023200" cy="3599400"/>
          </a:xfrm>
          <a:prstGeom prst="rect">
            <a:avLst/>
          </a:prstGeom>
          <a:noFill/>
          <a:ln>
            <a:noFill/>
          </a:ln>
        </p:spPr>
        <p:txBody>
          <a:bodyPr spcFirstLastPara="1" wrap="square" lIns="91425" tIns="45700" rIns="91425" bIns="45700" anchor="t" anchorCtr="0">
            <a:noAutofit/>
          </a:bodyPr>
          <a:lstStyle/>
          <a:p>
            <a:pPr marL="457200" lvl="0" indent="-368300" algn="l" rtl="0">
              <a:lnSpc>
                <a:spcPct val="115000"/>
              </a:lnSpc>
              <a:spcBef>
                <a:spcPts val="0"/>
              </a:spcBef>
              <a:spcAft>
                <a:spcPts val="0"/>
              </a:spcAft>
              <a:buClr>
                <a:schemeClr val="dk1"/>
              </a:buClr>
              <a:buSzPts val="2200"/>
              <a:buFont typeface="Open Sans"/>
              <a:buChar char="●"/>
            </a:pPr>
            <a:r>
              <a:rPr lang="en-US" sz="2200" dirty="0" err="1">
                <a:solidFill>
                  <a:srgbClr val="3F3F3F"/>
                </a:solidFill>
                <a:latin typeface="Open Sans"/>
                <a:ea typeface="Open Sans"/>
                <a:cs typeface="Open Sans"/>
                <a:sym typeface="Open Sans"/>
              </a:rPr>
              <a:t>Grandes</a:t>
            </a:r>
            <a:r>
              <a:rPr lang="en-US" sz="2200" dirty="0">
                <a:solidFill>
                  <a:srgbClr val="3F3F3F"/>
                </a:solidFill>
                <a:latin typeface="Open Sans"/>
                <a:ea typeface="Open Sans"/>
                <a:cs typeface="Open Sans"/>
                <a:sym typeface="Open Sans"/>
              </a:rPr>
              <a:t> </a:t>
            </a:r>
            <a:r>
              <a:rPr lang="en-US" sz="2200" dirty="0" err="1">
                <a:solidFill>
                  <a:srgbClr val="3F3F3F"/>
                </a:solidFill>
                <a:latin typeface="Open Sans"/>
                <a:ea typeface="Open Sans"/>
                <a:cs typeface="Open Sans"/>
                <a:sym typeface="Open Sans"/>
              </a:rPr>
              <a:t>ofertas</a:t>
            </a:r>
            <a:r>
              <a:rPr lang="en-US" sz="2200" dirty="0">
                <a:solidFill>
                  <a:srgbClr val="3F3F3F"/>
                </a:solidFill>
                <a:latin typeface="Open Sans"/>
                <a:ea typeface="Open Sans"/>
                <a:cs typeface="Open Sans"/>
                <a:sym typeface="Open Sans"/>
              </a:rPr>
              <a:t> (</a:t>
            </a:r>
            <a:r>
              <a:rPr lang="en-US" sz="2200" dirty="0" err="1">
                <a:solidFill>
                  <a:srgbClr val="3F3F3F"/>
                </a:solidFill>
                <a:latin typeface="Open Sans"/>
                <a:ea typeface="Open Sans"/>
                <a:cs typeface="Open Sans"/>
                <a:sym typeface="Open Sans"/>
              </a:rPr>
              <a:t>paquetes</a:t>
            </a:r>
            <a:r>
              <a:rPr lang="en-US" sz="2200" dirty="0">
                <a:solidFill>
                  <a:srgbClr val="3F3F3F"/>
                </a:solidFill>
                <a:latin typeface="Open Sans"/>
                <a:ea typeface="Open Sans"/>
                <a:cs typeface="Open Sans"/>
                <a:sym typeface="Open Sans"/>
              </a:rPr>
              <a:t> de </a:t>
            </a:r>
            <a:r>
              <a:rPr lang="en-US" sz="2200" dirty="0" err="1">
                <a:solidFill>
                  <a:srgbClr val="3F3F3F"/>
                </a:solidFill>
                <a:latin typeface="Open Sans"/>
                <a:ea typeface="Open Sans"/>
                <a:cs typeface="Open Sans"/>
                <a:sym typeface="Open Sans"/>
              </a:rPr>
              <a:t>revistas</a:t>
            </a:r>
            <a:r>
              <a:rPr lang="en-US" sz="2200" dirty="0">
                <a:solidFill>
                  <a:srgbClr val="3F3F3F"/>
                </a:solidFill>
                <a:latin typeface="Open Sans"/>
                <a:ea typeface="Open Sans"/>
                <a:cs typeface="Open Sans"/>
                <a:sym typeface="Open Sans"/>
              </a:rPr>
              <a:t>)</a:t>
            </a:r>
            <a:endParaRPr sz="2200" dirty="0">
              <a:solidFill>
                <a:srgbClr val="3F3F3F"/>
              </a:solidFill>
              <a:latin typeface="Open Sans"/>
              <a:ea typeface="Open Sans"/>
              <a:cs typeface="Open Sans"/>
              <a:sym typeface="Open Sans"/>
            </a:endParaRPr>
          </a:p>
          <a:p>
            <a:pPr marL="457200" lvl="0" indent="-368300" algn="l" rtl="0">
              <a:lnSpc>
                <a:spcPct val="115000"/>
              </a:lnSpc>
              <a:spcBef>
                <a:spcPts val="0"/>
              </a:spcBef>
              <a:spcAft>
                <a:spcPts val="0"/>
              </a:spcAft>
              <a:buClr>
                <a:schemeClr val="dk1"/>
              </a:buClr>
              <a:buSzPts val="2200"/>
              <a:buFont typeface="Open Sans"/>
              <a:buChar char="●"/>
            </a:pPr>
            <a:r>
              <a:rPr lang="en-US" sz="2200" dirty="0" err="1">
                <a:solidFill>
                  <a:srgbClr val="3F3F3F"/>
                </a:solidFill>
                <a:latin typeface="Open Sans"/>
                <a:ea typeface="Open Sans"/>
                <a:cs typeface="Open Sans"/>
                <a:sym typeface="Open Sans"/>
              </a:rPr>
              <a:t>Acceso</a:t>
            </a:r>
            <a:r>
              <a:rPr lang="en-US" sz="2200" dirty="0">
                <a:solidFill>
                  <a:srgbClr val="3F3F3F"/>
                </a:solidFill>
                <a:latin typeface="Open Sans"/>
                <a:ea typeface="Open Sans"/>
                <a:cs typeface="Open Sans"/>
                <a:sym typeface="Open Sans"/>
              </a:rPr>
              <a:t> </a:t>
            </a:r>
            <a:r>
              <a:rPr lang="en-US" sz="2200" dirty="0" err="1">
                <a:solidFill>
                  <a:srgbClr val="3F3F3F"/>
                </a:solidFill>
                <a:latin typeface="Open Sans"/>
                <a:ea typeface="Open Sans"/>
                <a:cs typeface="Open Sans"/>
                <a:sym typeface="Open Sans"/>
              </a:rPr>
              <a:t>Abierto</a:t>
            </a:r>
            <a:endParaRPr sz="2200" dirty="0">
              <a:solidFill>
                <a:srgbClr val="3F3F3F"/>
              </a:solidFill>
              <a:latin typeface="Open Sans"/>
              <a:ea typeface="Open Sans"/>
              <a:cs typeface="Open Sans"/>
              <a:sym typeface="Open Sans"/>
            </a:endParaRPr>
          </a:p>
          <a:p>
            <a:pPr marL="457200" lvl="0" indent="-368300" algn="l" rtl="0">
              <a:lnSpc>
                <a:spcPct val="115000"/>
              </a:lnSpc>
              <a:spcBef>
                <a:spcPts val="0"/>
              </a:spcBef>
              <a:spcAft>
                <a:spcPts val="0"/>
              </a:spcAft>
              <a:buClr>
                <a:schemeClr val="dk1"/>
              </a:buClr>
              <a:buSzPts val="2200"/>
              <a:buFont typeface="Open Sans"/>
              <a:buChar char="●"/>
            </a:pPr>
            <a:r>
              <a:rPr lang="en-US" sz="2200" dirty="0">
                <a:solidFill>
                  <a:srgbClr val="3F3F3F"/>
                </a:solidFill>
                <a:latin typeface="Open Sans"/>
                <a:ea typeface="Open Sans"/>
                <a:cs typeface="Open Sans"/>
                <a:sym typeface="Open Sans"/>
              </a:rPr>
              <a:t>Pre-</a:t>
            </a:r>
            <a:r>
              <a:rPr lang="en-US" sz="2200" dirty="0" err="1">
                <a:solidFill>
                  <a:srgbClr val="3F3F3F"/>
                </a:solidFill>
                <a:latin typeface="Open Sans"/>
                <a:ea typeface="Open Sans"/>
                <a:cs typeface="Open Sans"/>
                <a:sym typeface="Open Sans"/>
              </a:rPr>
              <a:t>impresión</a:t>
            </a:r>
            <a:r>
              <a:rPr lang="en-US" sz="2200" dirty="0">
                <a:solidFill>
                  <a:srgbClr val="3F3F3F"/>
                </a:solidFill>
                <a:latin typeface="Open Sans"/>
                <a:ea typeface="Open Sans"/>
                <a:cs typeface="Open Sans"/>
                <a:sym typeface="Open Sans"/>
              </a:rPr>
              <a:t> </a:t>
            </a:r>
            <a:r>
              <a:rPr lang="en-US" sz="2200" dirty="0" err="1">
                <a:solidFill>
                  <a:srgbClr val="3F3F3F"/>
                </a:solidFill>
                <a:latin typeface="Open Sans"/>
                <a:ea typeface="Open Sans"/>
                <a:cs typeface="Open Sans"/>
                <a:sym typeface="Open Sans"/>
              </a:rPr>
              <a:t>en</a:t>
            </a:r>
            <a:r>
              <a:rPr lang="en-US" sz="2200" dirty="0">
                <a:solidFill>
                  <a:srgbClr val="3F3F3F"/>
                </a:solidFill>
                <a:latin typeface="Open Sans"/>
                <a:ea typeface="Open Sans"/>
                <a:cs typeface="Open Sans"/>
                <a:sym typeface="Open Sans"/>
              </a:rPr>
              <a:t> </a:t>
            </a:r>
            <a:r>
              <a:rPr lang="en-US" sz="2200" dirty="0" err="1">
                <a:solidFill>
                  <a:srgbClr val="3F3F3F"/>
                </a:solidFill>
                <a:latin typeface="Open Sans"/>
                <a:ea typeface="Open Sans"/>
                <a:cs typeface="Open Sans"/>
                <a:sym typeface="Open Sans"/>
              </a:rPr>
              <a:t>Acceso</a:t>
            </a:r>
            <a:r>
              <a:rPr lang="en-US" sz="2200" dirty="0">
                <a:solidFill>
                  <a:srgbClr val="3F3F3F"/>
                </a:solidFill>
                <a:latin typeface="Open Sans"/>
                <a:ea typeface="Open Sans"/>
                <a:cs typeface="Open Sans"/>
                <a:sym typeface="Open Sans"/>
              </a:rPr>
              <a:t> </a:t>
            </a:r>
            <a:r>
              <a:rPr lang="en-US" sz="2200" dirty="0" err="1">
                <a:solidFill>
                  <a:srgbClr val="3F3F3F"/>
                </a:solidFill>
                <a:latin typeface="Open Sans"/>
                <a:ea typeface="Open Sans"/>
                <a:cs typeface="Open Sans"/>
                <a:sym typeface="Open Sans"/>
              </a:rPr>
              <a:t>Abierto</a:t>
            </a:r>
            <a:endParaRPr sz="2200" dirty="0">
              <a:solidFill>
                <a:srgbClr val="3F3F3F"/>
              </a:solidFill>
              <a:latin typeface="Open Sans"/>
              <a:ea typeface="Open Sans"/>
              <a:cs typeface="Open Sans"/>
              <a:sym typeface="Open Sans"/>
            </a:endParaRPr>
          </a:p>
          <a:p>
            <a:pPr marL="457200" lvl="0" indent="-368300" algn="l" rtl="0">
              <a:lnSpc>
                <a:spcPct val="115000"/>
              </a:lnSpc>
              <a:spcBef>
                <a:spcPts val="0"/>
              </a:spcBef>
              <a:spcAft>
                <a:spcPts val="0"/>
              </a:spcAft>
              <a:buClr>
                <a:schemeClr val="dk1"/>
              </a:buClr>
              <a:buSzPts val="2200"/>
              <a:buFont typeface="Open Sans"/>
              <a:buChar char="●"/>
            </a:pPr>
            <a:r>
              <a:rPr lang="en-US" sz="2200" dirty="0" err="1">
                <a:solidFill>
                  <a:srgbClr val="3F3F3F"/>
                </a:solidFill>
                <a:latin typeface="Open Sans"/>
                <a:ea typeface="Open Sans"/>
                <a:cs typeface="Open Sans"/>
                <a:sym typeface="Open Sans"/>
              </a:rPr>
              <a:t>Requisitos</a:t>
            </a:r>
            <a:r>
              <a:rPr lang="en-US" sz="2200" dirty="0">
                <a:solidFill>
                  <a:srgbClr val="3F3F3F"/>
                </a:solidFill>
                <a:latin typeface="Open Sans"/>
                <a:ea typeface="Open Sans"/>
                <a:cs typeface="Open Sans"/>
                <a:sym typeface="Open Sans"/>
              </a:rPr>
              <a:t> del </a:t>
            </a:r>
            <a:r>
              <a:rPr lang="en-US" sz="2200" dirty="0" err="1">
                <a:solidFill>
                  <a:srgbClr val="3F3F3F"/>
                </a:solidFill>
                <a:latin typeface="Open Sans"/>
                <a:ea typeface="Open Sans"/>
                <a:cs typeface="Open Sans"/>
                <a:sym typeface="Open Sans"/>
              </a:rPr>
              <a:t>financiador</a:t>
            </a:r>
            <a:endParaRPr sz="2200" dirty="0">
              <a:solidFill>
                <a:srgbClr val="3F3F3F"/>
              </a:solidFill>
              <a:latin typeface="Open Sans"/>
              <a:ea typeface="Open Sans"/>
              <a:cs typeface="Open Sans"/>
              <a:sym typeface="Open Sans"/>
            </a:endParaRPr>
          </a:p>
          <a:p>
            <a:pPr marL="457200" lvl="0" indent="-368300" algn="l" rtl="0">
              <a:lnSpc>
                <a:spcPct val="115000"/>
              </a:lnSpc>
              <a:spcBef>
                <a:spcPts val="0"/>
              </a:spcBef>
              <a:spcAft>
                <a:spcPts val="0"/>
              </a:spcAft>
              <a:buClr>
                <a:schemeClr val="dk1"/>
              </a:buClr>
              <a:buSzPts val="2200"/>
              <a:buFont typeface="Open Sans"/>
              <a:buChar char="●"/>
            </a:pPr>
            <a:r>
              <a:rPr lang="en-US" sz="2200" dirty="0" err="1">
                <a:solidFill>
                  <a:srgbClr val="3F3F3F"/>
                </a:solidFill>
                <a:latin typeface="Open Sans"/>
                <a:ea typeface="Open Sans"/>
                <a:cs typeface="Open Sans"/>
                <a:sym typeface="Open Sans"/>
              </a:rPr>
              <a:t>Acuerdos</a:t>
            </a:r>
            <a:r>
              <a:rPr lang="en-US" sz="2200" dirty="0">
                <a:solidFill>
                  <a:srgbClr val="3F3F3F"/>
                </a:solidFill>
                <a:latin typeface="Open Sans"/>
                <a:ea typeface="Open Sans"/>
                <a:cs typeface="Open Sans"/>
                <a:sym typeface="Open Sans"/>
              </a:rPr>
              <a:t> </a:t>
            </a:r>
            <a:r>
              <a:rPr lang="en-US" sz="2200" dirty="0" err="1">
                <a:solidFill>
                  <a:srgbClr val="3F3F3F"/>
                </a:solidFill>
                <a:latin typeface="Open Sans"/>
                <a:ea typeface="Open Sans"/>
                <a:cs typeface="Open Sans"/>
                <a:sym typeface="Open Sans"/>
              </a:rPr>
              <a:t>transformadores</a:t>
            </a:r>
            <a:endParaRPr sz="2200" dirty="0">
              <a:solidFill>
                <a:srgbClr val="3F3F3F"/>
              </a:solidFill>
              <a:latin typeface="Open Sans"/>
              <a:ea typeface="Open Sans"/>
              <a:cs typeface="Open Sans"/>
              <a:sym typeface="Open Sans"/>
            </a:endParaRPr>
          </a:p>
          <a:p>
            <a:pPr marL="457200" lvl="0" indent="-368300" algn="l" rtl="0">
              <a:lnSpc>
                <a:spcPct val="115000"/>
              </a:lnSpc>
              <a:spcBef>
                <a:spcPts val="0"/>
              </a:spcBef>
              <a:spcAft>
                <a:spcPts val="0"/>
              </a:spcAft>
              <a:buClr>
                <a:schemeClr val="dk1"/>
              </a:buClr>
              <a:buSzPts val="2200"/>
              <a:buFont typeface="Open Sans"/>
              <a:buChar char="●"/>
            </a:pPr>
            <a:r>
              <a:rPr lang="en-US" sz="2200" dirty="0" err="1">
                <a:solidFill>
                  <a:srgbClr val="3F3F3F"/>
                </a:solidFill>
                <a:latin typeface="Open Sans"/>
                <a:ea typeface="Open Sans"/>
                <a:cs typeface="Open Sans"/>
                <a:sym typeface="Open Sans"/>
              </a:rPr>
              <a:t>Ciencia</a:t>
            </a:r>
            <a:r>
              <a:rPr lang="en-US" sz="2200" dirty="0">
                <a:solidFill>
                  <a:srgbClr val="3F3F3F"/>
                </a:solidFill>
                <a:latin typeface="Open Sans"/>
                <a:ea typeface="Open Sans"/>
                <a:cs typeface="Open Sans"/>
                <a:sym typeface="Open Sans"/>
              </a:rPr>
              <a:t> </a:t>
            </a:r>
            <a:r>
              <a:rPr lang="en-US" sz="2200" dirty="0" err="1">
                <a:solidFill>
                  <a:srgbClr val="3F3F3F"/>
                </a:solidFill>
                <a:latin typeface="Open Sans"/>
                <a:ea typeface="Open Sans"/>
                <a:cs typeface="Open Sans"/>
                <a:sym typeface="Open Sans"/>
              </a:rPr>
              <a:t>Abierta</a:t>
            </a:r>
            <a:endParaRPr sz="2200" dirty="0">
              <a:solidFill>
                <a:srgbClr val="3F3F3F"/>
              </a:solidFill>
              <a:latin typeface="Open Sans"/>
              <a:ea typeface="Open Sans"/>
              <a:cs typeface="Open Sans"/>
              <a:sym typeface="Open Sans"/>
            </a:endParaRPr>
          </a:p>
          <a:p>
            <a:pPr marL="457200" lvl="0" indent="-368300" algn="l" rtl="0">
              <a:lnSpc>
                <a:spcPct val="115000"/>
              </a:lnSpc>
              <a:spcBef>
                <a:spcPts val="0"/>
              </a:spcBef>
              <a:spcAft>
                <a:spcPts val="0"/>
              </a:spcAft>
              <a:buClr>
                <a:schemeClr val="dk1"/>
              </a:buClr>
              <a:buSzPts val="2200"/>
              <a:buFont typeface="Open Sans"/>
              <a:buChar char="●"/>
            </a:pPr>
            <a:r>
              <a:rPr lang="en-US" sz="2200" dirty="0" err="1">
                <a:solidFill>
                  <a:srgbClr val="3F3F3F"/>
                </a:solidFill>
                <a:latin typeface="Open Sans"/>
                <a:ea typeface="Open Sans"/>
                <a:cs typeface="Open Sans"/>
                <a:sym typeface="Open Sans"/>
              </a:rPr>
              <a:t>Compartir</a:t>
            </a:r>
            <a:r>
              <a:rPr lang="en-US" sz="2200" dirty="0">
                <a:solidFill>
                  <a:srgbClr val="3F3F3F"/>
                </a:solidFill>
                <a:latin typeface="Open Sans"/>
                <a:ea typeface="Open Sans"/>
                <a:cs typeface="Open Sans"/>
                <a:sym typeface="Open Sans"/>
              </a:rPr>
              <a:t> </a:t>
            </a:r>
            <a:r>
              <a:rPr lang="en-US" sz="2200" dirty="0" err="1">
                <a:solidFill>
                  <a:srgbClr val="3F3F3F"/>
                </a:solidFill>
                <a:latin typeface="Open Sans"/>
                <a:ea typeface="Open Sans"/>
                <a:cs typeface="Open Sans"/>
                <a:sym typeface="Open Sans"/>
              </a:rPr>
              <a:t>datos</a:t>
            </a:r>
            <a:endParaRPr sz="2200" dirty="0">
              <a:solidFill>
                <a:srgbClr val="3F3F3F"/>
              </a:solidFill>
              <a:latin typeface="Open Sans"/>
              <a:ea typeface="Open Sans"/>
              <a:cs typeface="Open Sans"/>
              <a:sym typeface="Open Sans"/>
            </a:endParaRPr>
          </a:p>
        </p:txBody>
      </p:sp>
      <p:pic>
        <p:nvPicPr>
          <p:cNvPr id="127" name="Google Shape;127;g727b3dbef2_0_52"/>
          <p:cNvPicPr preferRelativeResize="0"/>
          <p:nvPr/>
        </p:nvPicPr>
        <p:blipFill rotWithShape="1">
          <a:blip r:embed="rId3">
            <a:alphaModFix/>
          </a:blip>
          <a:srcRect/>
          <a:stretch/>
        </p:blipFill>
        <p:spPr>
          <a:xfrm>
            <a:off x="6052484" y="2120005"/>
            <a:ext cx="5588000" cy="3924775"/>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32"/>
        <p:cNvGrpSpPr/>
        <p:nvPr/>
      </p:nvGrpSpPr>
      <p:grpSpPr>
        <a:xfrm>
          <a:off x="0" y="0"/>
          <a:ext cx="0" cy="0"/>
          <a:chOff x="0" y="0"/>
          <a:chExt cx="0" cy="0"/>
        </a:xfrm>
      </p:grpSpPr>
      <p:sp>
        <p:nvSpPr>
          <p:cNvPr id="133" name="Google Shape;133;p41"/>
          <p:cNvSpPr txBox="1">
            <a:spLocks noGrp="1"/>
          </p:cNvSpPr>
          <p:nvPr>
            <p:ph type="title"/>
          </p:nvPr>
        </p:nvSpPr>
        <p:spPr>
          <a:xfrm>
            <a:off x="309800" y="215300"/>
            <a:ext cx="9303900" cy="1305600"/>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3200"/>
              <a:buFont typeface="Gill Sans"/>
              <a:buNone/>
            </a:pPr>
            <a:r>
              <a:rPr lang="en-US">
                <a:solidFill>
                  <a:srgbClr val="586F7C"/>
                </a:solidFill>
                <a:latin typeface="Open Sans"/>
                <a:ea typeface="Open Sans"/>
                <a:cs typeface="Open Sans"/>
                <a:sym typeface="Open Sans"/>
              </a:rPr>
              <a:t>Revisión por pares en </a:t>
            </a:r>
            <a:endParaRPr>
              <a:solidFill>
                <a:srgbClr val="586F7C"/>
              </a:solidFill>
              <a:latin typeface="Open Sans"/>
              <a:ea typeface="Open Sans"/>
              <a:cs typeface="Open Sans"/>
              <a:sym typeface="Open Sans"/>
            </a:endParaRPr>
          </a:p>
          <a:p>
            <a:pPr marL="0" lvl="0" indent="0" algn="l" rtl="0">
              <a:lnSpc>
                <a:spcPct val="90000"/>
              </a:lnSpc>
              <a:spcBef>
                <a:spcPts val="0"/>
              </a:spcBef>
              <a:spcAft>
                <a:spcPts val="0"/>
              </a:spcAft>
              <a:buClr>
                <a:schemeClr val="dk1"/>
              </a:buClr>
              <a:buSzPts val="3200"/>
              <a:buFont typeface="Gill Sans"/>
              <a:buNone/>
            </a:pPr>
            <a:r>
              <a:rPr lang="en-US">
                <a:solidFill>
                  <a:srgbClr val="586F7C"/>
                </a:solidFill>
                <a:latin typeface="Open Sans"/>
                <a:ea typeface="Open Sans"/>
                <a:cs typeface="Open Sans"/>
                <a:sym typeface="Open Sans"/>
              </a:rPr>
              <a:t>publicación científicas</a:t>
            </a:r>
            <a:endParaRPr>
              <a:solidFill>
                <a:srgbClr val="586F7C"/>
              </a:solidFill>
              <a:latin typeface="Open Sans"/>
              <a:ea typeface="Open Sans"/>
              <a:cs typeface="Open Sans"/>
              <a:sym typeface="Open Sans"/>
            </a:endParaRPr>
          </a:p>
        </p:txBody>
      </p:sp>
      <p:sp>
        <p:nvSpPr>
          <p:cNvPr id="134" name="Google Shape;134;p41"/>
          <p:cNvSpPr txBox="1">
            <a:spLocks noGrp="1"/>
          </p:cNvSpPr>
          <p:nvPr>
            <p:ph type="body" idx="1"/>
          </p:nvPr>
        </p:nvSpPr>
        <p:spPr>
          <a:xfrm>
            <a:off x="695400" y="1916832"/>
            <a:ext cx="10725600" cy="4483200"/>
          </a:xfrm>
          <a:prstGeom prst="rect">
            <a:avLst/>
          </a:prstGeom>
          <a:noFill/>
          <a:ln>
            <a:noFill/>
          </a:ln>
        </p:spPr>
        <p:txBody>
          <a:bodyPr spcFirstLastPara="1" wrap="square" lIns="91425" tIns="45700" rIns="91425" bIns="45700" anchor="t" anchorCtr="0">
            <a:normAutofit/>
          </a:bodyPr>
          <a:lstStyle/>
          <a:p>
            <a:pPr marL="228600" lvl="0" indent="-228600" algn="l" rtl="0">
              <a:lnSpc>
                <a:spcPct val="100000"/>
              </a:lnSpc>
              <a:spcBef>
                <a:spcPts val="1000"/>
              </a:spcBef>
              <a:spcAft>
                <a:spcPts val="0"/>
              </a:spcAft>
              <a:buClr>
                <a:schemeClr val="dk2"/>
              </a:buClr>
              <a:buSzPts val="2220"/>
              <a:buFont typeface="Open Sans"/>
              <a:buChar char="●"/>
            </a:pPr>
            <a:r>
              <a:rPr lang="es-ES" sz="2200" dirty="0">
                <a:solidFill>
                  <a:srgbClr val="424242"/>
                </a:solidFill>
                <a:latin typeface="Open Sans"/>
                <a:ea typeface="Open Sans"/>
                <a:cs typeface="Open Sans"/>
                <a:sym typeface="Open Sans"/>
              </a:rPr>
              <a:t>Los pares científicos de campos de investigación comunes evalúan los artículos que se envían para su publicación.</a:t>
            </a:r>
          </a:p>
          <a:p>
            <a:pPr marL="228600" lvl="0" indent="-228600" algn="l" rtl="0">
              <a:lnSpc>
                <a:spcPct val="100000"/>
              </a:lnSpc>
              <a:spcBef>
                <a:spcPts val="1000"/>
              </a:spcBef>
              <a:spcAft>
                <a:spcPts val="0"/>
              </a:spcAft>
              <a:buClr>
                <a:schemeClr val="dk2"/>
              </a:buClr>
              <a:buSzPts val="2220"/>
              <a:buFont typeface="Open Sans"/>
              <a:buChar char="●"/>
            </a:pPr>
            <a:r>
              <a:rPr lang="es-ES" sz="2200" dirty="0">
                <a:solidFill>
                  <a:srgbClr val="424242"/>
                </a:solidFill>
                <a:latin typeface="Open Sans"/>
                <a:ea typeface="Open Sans"/>
                <a:cs typeface="Open Sans"/>
                <a:sym typeface="Open Sans"/>
              </a:rPr>
              <a:t>Ellos asesoran sobre la aceptación o rechazo y sugieren mejoras a los conceptos presentados.</a:t>
            </a:r>
          </a:p>
          <a:p>
            <a:pPr marL="228600" lvl="0" indent="-228600" algn="l" rtl="0">
              <a:lnSpc>
                <a:spcPct val="100000"/>
              </a:lnSpc>
              <a:spcBef>
                <a:spcPts val="1000"/>
              </a:spcBef>
              <a:spcAft>
                <a:spcPts val="0"/>
              </a:spcAft>
              <a:buClr>
                <a:schemeClr val="dk2"/>
              </a:buClr>
              <a:buSzPts val="2220"/>
              <a:buFont typeface="Open Sans"/>
              <a:buChar char="●"/>
            </a:pPr>
            <a:r>
              <a:rPr lang="es-ES" sz="2200" dirty="0">
                <a:solidFill>
                  <a:srgbClr val="424242"/>
                </a:solidFill>
                <a:latin typeface="Open Sans"/>
                <a:ea typeface="Open Sans"/>
                <a:cs typeface="Open Sans"/>
                <a:sym typeface="Open Sans"/>
              </a:rPr>
              <a:t>La tasa de aceptación o rechazo de los artículos enviados por los autores es un indicador clave de la calidad de una revista.</a:t>
            </a:r>
          </a:p>
          <a:p>
            <a:pPr marL="228600" lvl="0" indent="-228600" algn="l" rtl="0">
              <a:lnSpc>
                <a:spcPct val="100000"/>
              </a:lnSpc>
              <a:spcBef>
                <a:spcPts val="1000"/>
              </a:spcBef>
              <a:spcAft>
                <a:spcPts val="0"/>
              </a:spcAft>
              <a:buClr>
                <a:schemeClr val="dk2"/>
              </a:buClr>
              <a:buSzPts val="2220"/>
              <a:buFont typeface="Open Sans"/>
              <a:buChar char="●"/>
            </a:pPr>
            <a:r>
              <a:rPr lang="es-ES" sz="2200" dirty="0">
                <a:solidFill>
                  <a:srgbClr val="424242"/>
                </a:solidFill>
                <a:latin typeface="Open Sans"/>
                <a:ea typeface="Open Sans"/>
                <a:cs typeface="Open Sans"/>
                <a:sym typeface="Open Sans"/>
              </a:rPr>
              <a:t>Para la titularidad y la promoción en instituciones académicas, la publicación en revistas revisadas por pares es fundamental.</a:t>
            </a:r>
          </a:p>
          <a:p>
            <a:pPr marL="228600" lvl="0" indent="-228600" algn="l" rtl="0">
              <a:lnSpc>
                <a:spcPct val="100000"/>
              </a:lnSpc>
              <a:spcBef>
                <a:spcPts val="1000"/>
              </a:spcBef>
              <a:spcAft>
                <a:spcPts val="0"/>
              </a:spcAft>
              <a:buClr>
                <a:schemeClr val="dk2"/>
              </a:buClr>
              <a:buSzPts val="2220"/>
              <a:buFont typeface="Open Sans"/>
              <a:buChar char="●"/>
            </a:pPr>
            <a:r>
              <a:rPr lang="es-ES" sz="2200" b="1" dirty="0">
                <a:solidFill>
                  <a:srgbClr val="424242"/>
                </a:solidFill>
                <a:latin typeface="Open Sans"/>
                <a:ea typeface="Open Sans"/>
                <a:cs typeface="Open Sans"/>
                <a:sym typeface="Open Sans"/>
              </a:rPr>
              <a:t>Los autores generalmente tienen como objetivo publicar en revistas de alto </a:t>
            </a:r>
            <a:r>
              <a:rPr lang="es-ES" sz="2200" b="1" i="1" dirty="0">
                <a:solidFill>
                  <a:srgbClr val="424242"/>
                </a:solidFill>
                <a:latin typeface="Open Sans"/>
                <a:ea typeface="Open Sans"/>
                <a:cs typeface="Open Sans"/>
                <a:sym typeface="Open Sans"/>
              </a:rPr>
              <a:t>"factor de impacto"</a:t>
            </a:r>
            <a:r>
              <a:rPr lang="es-ES" sz="2200" b="1" dirty="0">
                <a:solidFill>
                  <a:srgbClr val="424242"/>
                </a:solidFill>
                <a:latin typeface="Open Sans"/>
                <a:ea typeface="Open Sans"/>
                <a:cs typeface="Open Sans"/>
                <a:sym typeface="Open Sans"/>
              </a:rPr>
              <a:t>, las llamadas revistas de </a:t>
            </a:r>
            <a:r>
              <a:rPr lang="es-ES" sz="2200" b="1" i="1" dirty="0">
                <a:solidFill>
                  <a:srgbClr val="424242"/>
                </a:solidFill>
                <a:latin typeface="Open Sans"/>
                <a:ea typeface="Open Sans"/>
                <a:cs typeface="Open Sans"/>
                <a:sym typeface="Open Sans"/>
              </a:rPr>
              <a:t>"primer nivel"</a:t>
            </a:r>
            <a:r>
              <a:rPr lang="es-ES" sz="2200" b="1" dirty="0">
                <a:solidFill>
                  <a:srgbClr val="424242"/>
                </a:solidFill>
                <a:latin typeface="Open Sans"/>
                <a:ea typeface="Open Sans"/>
                <a:cs typeface="Open Sans"/>
                <a:sym typeface="Open Sans"/>
              </a:rPr>
              <a:t>.</a:t>
            </a:r>
            <a:endParaRPr lang="es-ES" sz="2200" dirty="0">
              <a:solidFill>
                <a:srgbClr val="424242"/>
              </a:solidFill>
              <a:latin typeface="Open Sans"/>
              <a:ea typeface="Open Sans"/>
              <a:cs typeface="Open Sans"/>
              <a:sym typeface="Open Sans"/>
            </a:endParaRPr>
          </a:p>
        </p:txBody>
      </p:sp>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35</TotalTime>
  <Words>3925</Words>
  <Application>Microsoft Office PowerPoint</Application>
  <PresentationFormat>Widescreen</PresentationFormat>
  <Paragraphs>217</Paragraphs>
  <Slides>27</Slides>
  <Notes>27</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27</vt:i4>
      </vt:variant>
    </vt:vector>
  </HeadingPairs>
  <TitlesOfParts>
    <vt:vector size="36" baseType="lpstr">
      <vt:lpstr>Arial</vt:lpstr>
      <vt:lpstr>Noto Sans</vt:lpstr>
      <vt:lpstr>Gill Sans</vt:lpstr>
      <vt:lpstr>Open Sans</vt:lpstr>
      <vt:lpstr>Calibri</vt:lpstr>
      <vt:lpstr>Arial Rounded</vt:lpstr>
      <vt:lpstr>Trebuchet MS</vt:lpstr>
      <vt:lpstr>Century Gothic</vt:lpstr>
      <vt:lpstr>Simple Light</vt:lpstr>
      <vt:lpstr>         Comunicación académica y Research4Life </vt:lpstr>
      <vt:lpstr>Contenido</vt:lpstr>
      <vt:lpstr>Objetivos de aprendizaje</vt:lpstr>
      <vt:lpstr>¿Qué es la comunicación académica?</vt:lpstr>
      <vt:lpstr>Breve historia de la publicación</vt:lpstr>
      <vt:lpstr>La publicación científica hoy</vt:lpstr>
      <vt:lpstr>Desafíos de la comunicación académica en pocas palabras</vt:lpstr>
      <vt:lpstr>Respuestas del mundo de la comunicación académica </vt:lpstr>
      <vt:lpstr>Revisión por pares en  publicación científicas</vt:lpstr>
      <vt:lpstr>Asequibilidad y accesibilidad</vt:lpstr>
      <vt:lpstr>El Movimiento de Acceso Abierto</vt:lpstr>
      <vt:lpstr>Modelos de Acceso Abierto</vt:lpstr>
      <vt:lpstr>Acceso Abierto dorado</vt:lpstr>
      <vt:lpstr>La ruta verde de Acceso Abierto: autoarchivo</vt:lpstr>
      <vt:lpstr>Políticas editoriales sobre el autoarchivo</vt:lpstr>
      <vt:lpstr>Editoriales depredadoras: identificación de entornos de publicación confiables</vt:lpstr>
      <vt:lpstr>Elegir la revista o editorial adecuada para su investigación</vt:lpstr>
      <vt:lpstr>PowerPoint Presentation</vt:lpstr>
      <vt:lpstr>Políticas de Acceso Abierto y Ciencia Abierta </vt:lpstr>
      <vt:lpstr>Ejemplos de Acceso Abierto y Ciencia Abierta </vt:lpstr>
      <vt:lpstr>Promoviendo lo abierto</vt:lpstr>
      <vt:lpstr>Ciencia Abierta y Datos de Investigación</vt:lpstr>
      <vt:lpstr>¿Por qué gestionar los datos de investigación?</vt:lpstr>
      <vt:lpstr>Síntesis</vt:lpstr>
      <vt:lpstr>Referencias y recursos adicionales</vt:lpstr>
      <vt:lpstr>Le invitamos a:</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Comunicación académica y Research4Life </dc:title>
  <dc:creator>Marcia Mabhula</dc:creator>
  <cp:lastModifiedBy>Marcia Mabhula</cp:lastModifiedBy>
  <cp:revision>9</cp:revision>
  <dcterms:created xsi:type="dcterms:W3CDTF">2020-02-14T15:04:15Z</dcterms:created>
  <dcterms:modified xsi:type="dcterms:W3CDTF">2023-03-30T10:18:40Z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GUID">
    <vt:lpwstr>FB4F9420-C1EA-48A4-9E6D-FCE39625F58D</vt:lpwstr>
  </property>
  <property fmtid="{D5CDD505-2E9C-101B-9397-08002B2CF9AE}" pid="3" name="ArticulatePath">
    <vt:lpwstr>Research4Life.M1.Lesson1.1_Scientific landscape</vt:lpwstr>
  </property>
  <property fmtid="{D5CDD505-2E9C-101B-9397-08002B2CF9AE}" pid="4" name="ArticulateUseProject">
    <vt:lpwstr>1</vt:lpwstr>
  </property>
  <property fmtid="{D5CDD505-2E9C-101B-9397-08002B2CF9AE}" pid="5" name="ArticulateProjectFull">
    <vt:lpwstr>D:\R4Life\Research4Life.M1.Lesson1.1_Scientific landscape.Design1.ppta</vt:lpwstr>
  </property>
  <property fmtid="{D5CDD505-2E9C-101B-9397-08002B2CF9AE}" pid="6" name="ArticulateProjectVersion">
    <vt:lpwstr>8</vt:lpwstr>
  </property>
</Properties>
</file>