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68" r:id="rId3"/>
    <p:sldId id="261" r:id="rId4"/>
    <p:sldId id="259" r:id="rId5"/>
    <p:sldId id="260" r:id="rId6"/>
    <p:sldId id="269" r:id="rId7"/>
    <p:sldId id="262" r:id="rId8"/>
    <p:sldId id="263" r:id="rId9"/>
    <p:sldId id="265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84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76850-3557-4F3A-813A-D4057572B24A}" type="doc">
      <dgm:prSet loTypeId="urn:microsoft.com/office/officeart/2005/8/layout/vList4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928CBE3-5280-47C7-BC7C-ACB4F2A58BF7}">
      <dgm:prSet phldrT="[Text]" custT="1"/>
      <dgm:spPr/>
      <dgm:t>
        <a:bodyPr/>
        <a:lstStyle/>
        <a:p>
          <a:r>
            <a:rPr lang="en-US" sz="2400" dirty="0"/>
            <a:t>  </a:t>
          </a:r>
          <a:r>
            <a:rPr lang="es-ES" sz="2400" noProof="0" dirty="0"/>
            <a:t>Salud		    	                       OMS </a:t>
          </a:r>
        </a:p>
      </dgm:t>
    </dgm:pt>
    <dgm:pt modelId="{DF036028-A716-40FF-B52F-4F360F8F5BAF}" type="parTrans" cxnId="{F348EAF1-2560-4F6A-84B8-74256EE1B466}">
      <dgm:prSet/>
      <dgm:spPr/>
      <dgm:t>
        <a:bodyPr/>
        <a:lstStyle/>
        <a:p>
          <a:endParaRPr lang="en-US" sz="1400"/>
        </a:p>
      </dgm:t>
    </dgm:pt>
    <dgm:pt modelId="{FCC7F60A-E615-4D7D-B83B-FBE7A0E2EB3F}" type="sibTrans" cxnId="{F348EAF1-2560-4F6A-84B8-74256EE1B466}">
      <dgm:prSet/>
      <dgm:spPr/>
      <dgm:t>
        <a:bodyPr/>
        <a:lstStyle/>
        <a:p>
          <a:endParaRPr lang="en-US" sz="1400"/>
        </a:p>
      </dgm:t>
    </dgm:pt>
    <dgm:pt modelId="{1C212929-B311-4F2D-B1D9-19E4345027C3}">
      <dgm:prSet phldrT="[Text]" custT="1"/>
      <dgm:spPr/>
      <dgm:t>
        <a:bodyPr/>
        <a:lstStyle/>
        <a:p>
          <a:r>
            <a:rPr lang="es-ES" sz="2400" noProof="0" dirty="0"/>
            <a:t>  Agricultura			           FAO</a:t>
          </a:r>
        </a:p>
      </dgm:t>
    </dgm:pt>
    <dgm:pt modelId="{417227FF-522C-44A0-93EA-8D884D7E121F}" type="parTrans" cxnId="{32FF262B-C90C-422D-9628-ACC2E0CA7AF9}">
      <dgm:prSet/>
      <dgm:spPr/>
      <dgm:t>
        <a:bodyPr/>
        <a:lstStyle/>
        <a:p>
          <a:endParaRPr lang="en-US" sz="1400"/>
        </a:p>
      </dgm:t>
    </dgm:pt>
    <dgm:pt modelId="{D9512C4A-69A6-473B-BC89-2F80A60B32C7}" type="sibTrans" cxnId="{32FF262B-C90C-422D-9628-ACC2E0CA7AF9}">
      <dgm:prSet/>
      <dgm:spPr/>
      <dgm:t>
        <a:bodyPr/>
        <a:lstStyle/>
        <a:p>
          <a:endParaRPr lang="en-US" sz="1400"/>
        </a:p>
      </dgm:t>
    </dgm:pt>
    <dgm:pt modelId="{C5FB4A63-43EF-4AAA-9C84-DEBB33DC5C62}">
      <dgm:prSet phldrT="[Text]" custT="1"/>
      <dgm:spPr/>
      <dgm:t>
        <a:bodyPr/>
        <a:lstStyle/>
        <a:p>
          <a:r>
            <a:rPr lang="es-ES" sz="2400" noProof="0" dirty="0"/>
            <a:t>  Medio ambiente	                       PNUMA</a:t>
          </a:r>
        </a:p>
      </dgm:t>
    </dgm:pt>
    <dgm:pt modelId="{8C776B68-0A64-461F-8DE9-C5155FAB9DE3}" type="parTrans" cxnId="{E7754F9C-39F8-4D06-9B08-A31B523856A4}">
      <dgm:prSet/>
      <dgm:spPr/>
      <dgm:t>
        <a:bodyPr/>
        <a:lstStyle/>
        <a:p>
          <a:endParaRPr lang="en-US" sz="1400"/>
        </a:p>
      </dgm:t>
    </dgm:pt>
    <dgm:pt modelId="{C989043C-E3DA-49E3-B488-ECD28C356444}" type="sibTrans" cxnId="{E7754F9C-39F8-4D06-9B08-A31B523856A4}">
      <dgm:prSet/>
      <dgm:spPr/>
      <dgm:t>
        <a:bodyPr/>
        <a:lstStyle/>
        <a:p>
          <a:endParaRPr lang="en-US" sz="1400"/>
        </a:p>
      </dgm:t>
    </dgm:pt>
    <dgm:pt modelId="{7DB53E77-CAF4-4DA9-B0C8-55975DC127E9}">
      <dgm:prSet phldrT="[Text]" custT="1"/>
      <dgm:spPr/>
      <dgm:t>
        <a:bodyPr/>
        <a:lstStyle/>
        <a:p>
          <a:r>
            <a:rPr lang="es-ES" sz="2400" noProof="0" dirty="0"/>
            <a:t>  Innovación y tecnología    	          OMPI</a:t>
          </a:r>
        </a:p>
      </dgm:t>
    </dgm:pt>
    <dgm:pt modelId="{3CAC6497-F140-4124-BDFA-12B81B2A89D6}" type="parTrans" cxnId="{BA920F31-FCE5-414A-B184-8E0A13554D8C}">
      <dgm:prSet/>
      <dgm:spPr/>
      <dgm:t>
        <a:bodyPr/>
        <a:lstStyle/>
        <a:p>
          <a:endParaRPr lang="en-US" sz="1400"/>
        </a:p>
      </dgm:t>
    </dgm:pt>
    <dgm:pt modelId="{0F71D0DB-2E6D-4621-A804-187FAB3E00B8}" type="sibTrans" cxnId="{BA920F31-FCE5-414A-B184-8E0A13554D8C}">
      <dgm:prSet/>
      <dgm:spPr/>
      <dgm:t>
        <a:bodyPr/>
        <a:lstStyle/>
        <a:p>
          <a:endParaRPr lang="en-US" sz="1400"/>
        </a:p>
      </dgm:t>
    </dgm:pt>
    <dgm:pt modelId="{75EFC3BD-DABB-4453-98F3-213ABE0C0CA4}">
      <dgm:prSet phldrT="[Text]" custT="1"/>
      <dgm:spPr>
        <a:solidFill>
          <a:schemeClr val="accent1"/>
        </a:solidFill>
      </dgm:spPr>
      <dgm:t>
        <a:bodyPr/>
        <a:lstStyle/>
        <a:p>
          <a:pPr>
            <a:tabLst>
              <a:tab pos="4846638" algn="l"/>
            </a:tabLst>
          </a:pPr>
          <a:r>
            <a:rPr lang="es-ES" sz="2400" noProof="0" dirty="0"/>
            <a:t>  Leyes y ciencias sociales                  OIT</a:t>
          </a:r>
        </a:p>
      </dgm:t>
    </dgm:pt>
    <dgm:pt modelId="{BEF28F86-6848-4895-8C8B-87414EEA5B38}" type="parTrans" cxnId="{67F6614B-D778-410A-AEA5-E2B9BDD434F5}">
      <dgm:prSet/>
      <dgm:spPr/>
      <dgm:t>
        <a:bodyPr/>
        <a:lstStyle/>
        <a:p>
          <a:endParaRPr lang="en-US" sz="1400"/>
        </a:p>
      </dgm:t>
    </dgm:pt>
    <dgm:pt modelId="{5F3D380B-2885-4381-8794-B14811EE74FE}" type="sibTrans" cxnId="{67F6614B-D778-410A-AEA5-E2B9BDD434F5}">
      <dgm:prSet/>
      <dgm:spPr/>
      <dgm:t>
        <a:bodyPr/>
        <a:lstStyle/>
        <a:p>
          <a:endParaRPr lang="en-US" sz="1400"/>
        </a:p>
      </dgm:t>
    </dgm:pt>
    <dgm:pt modelId="{5A9BC1A2-FB3A-4A99-AFB2-285D04F9BDB4}" type="pres">
      <dgm:prSet presAssocID="{CB576850-3557-4F3A-813A-D4057572B24A}" presName="linear" presStyleCnt="0">
        <dgm:presLayoutVars>
          <dgm:dir/>
          <dgm:resizeHandles val="exact"/>
        </dgm:presLayoutVars>
      </dgm:prSet>
      <dgm:spPr/>
    </dgm:pt>
    <dgm:pt modelId="{674A76FA-AB05-478B-8DD7-4C19E981C414}" type="pres">
      <dgm:prSet presAssocID="{0928CBE3-5280-47C7-BC7C-ACB4F2A58BF7}" presName="comp" presStyleCnt="0"/>
      <dgm:spPr/>
    </dgm:pt>
    <dgm:pt modelId="{56F4FF0D-EF7A-492A-9853-E2C61AFAB3D1}" type="pres">
      <dgm:prSet presAssocID="{0928CBE3-5280-47C7-BC7C-ACB4F2A58BF7}" presName="box" presStyleLbl="node1" presStyleIdx="0" presStyleCnt="5" custLinFactNeighborX="-163" custLinFactNeighborY="3965"/>
      <dgm:spPr/>
    </dgm:pt>
    <dgm:pt modelId="{D3BC47F5-3E2A-4F05-B36A-88563F26CE3A}" type="pres">
      <dgm:prSet presAssocID="{0928CBE3-5280-47C7-BC7C-ACB4F2A58BF7}" presName="img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740DDDC-B1BE-49AE-A633-8766B12A1DED}" type="pres">
      <dgm:prSet presAssocID="{0928CBE3-5280-47C7-BC7C-ACB4F2A58BF7}" presName="text" presStyleLbl="node1" presStyleIdx="0" presStyleCnt="5">
        <dgm:presLayoutVars>
          <dgm:bulletEnabled val="1"/>
        </dgm:presLayoutVars>
      </dgm:prSet>
      <dgm:spPr/>
    </dgm:pt>
    <dgm:pt modelId="{7DECDE58-1779-48AF-8BC0-EBA10248E76F}" type="pres">
      <dgm:prSet presAssocID="{FCC7F60A-E615-4D7D-B83B-FBE7A0E2EB3F}" presName="spacer" presStyleCnt="0"/>
      <dgm:spPr/>
    </dgm:pt>
    <dgm:pt modelId="{48279762-C594-46E2-8370-A24298FC59B4}" type="pres">
      <dgm:prSet presAssocID="{1C212929-B311-4F2D-B1D9-19E4345027C3}" presName="comp" presStyleCnt="0"/>
      <dgm:spPr/>
    </dgm:pt>
    <dgm:pt modelId="{380D3571-73B3-4F37-9023-D3370F2F89A1}" type="pres">
      <dgm:prSet presAssocID="{1C212929-B311-4F2D-B1D9-19E4345027C3}" presName="box" presStyleLbl="node1" presStyleIdx="1" presStyleCnt="5"/>
      <dgm:spPr/>
    </dgm:pt>
    <dgm:pt modelId="{B94A87A4-7591-43FC-84D4-B6D73683CFD5}" type="pres">
      <dgm:prSet presAssocID="{1C212929-B311-4F2D-B1D9-19E4345027C3}" presName="img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BF2F684C-B43A-4A81-860C-9747E5E3CAA2}" type="pres">
      <dgm:prSet presAssocID="{1C212929-B311-4F2D-B1D9-19E4345027C3}" presName="text" presStyleLbl="node1" presStyleIdx="1" presStyleCnt="5">
        <dgm:presLayoutVars>
          <dgm:bulletEnabled val="1"/>
        </dgm:presLayoutVars>
      </dgm:prSet>
      <dgm:spPr/>
    </dgm:pt>
    <dgm:pt modelId="{1426F211-7BB2-489F-95A1-FE3D1306451A}" type="pres">
      <dgm:prSet presAssocID="{D9512C4A-69A6-473B-BC89-2F80A60B32C7}" presName="spacer" presStyleCnt="0"/>
      <dgm:spPr/>
    </dgm:pt>
    <dgm:pt modelId="{02EDD0CC-A5FA-4ED9-8D61-B3A88022AD7E}" type="pres">
      <dgm:prSet presAssocID="{C5FB4A63-43EF-4AAA-9C84-DEBB33DC5C62}" presName="comp" presStyleCnt="0"/>
      <dgm:spPr/>
    </dgm:pt>
    <dgm:pt modelId="{BD9AA1AF-DC3A-4435-8FC5-D22F4D855F73}" type="pres">
      <dgm:prSet presAssocID="{C5FB4A63-43EF-4AAA-9C84-DEBB33DC5C62}" presName="box" presStyleLbl="node1" presStyleIdx="2" presStyleCnt="5"/>
      <dgm:spPr/>
    </dgm:pt>
    <dgm:pt modelId="{7B247069-8865-4B08-9E39-74967651E8ED}" type="pres">
      <dgm:prSet presAssocID="{C5FB4A63-43EF-4AAA-9C84-DEBB33DC5C62}" presName="img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7728FAD-7C9C-455B-BC88-40FF502398C8}" type="pres">
      <dgm:prSet presAssocID="{C5FB4A63-43EF-4AAA-9C84-DEBB33DC5C62}" presName="text" presStyleLbl="node1" presStyleIdx="2" presStyleCnt="5">
        <dgm:presLayoutVars>
          <dgm:bulletEnabled val="1"/>
        </dgm:presLayoutVars>
      </dgm:prSet>
      <dgm:spPr/>
    </dgm:pt>
    <dgm:pt modelId="{6E2FF7E1-A7D6-4E8C-A236-39D4D6A7D80C}" type="pres">
      <dgm:prSet presAssocID="{C989043C-E3DA-49E3-B488-ECD28C356444}" presName="spacer" presStyleCnt="0"/>
      <dgm:spPr/>
    </dgm:pt>
    <dgm:pt modelId="{C56FE0B7-F6D2-4294-891A-F8A0C61B4DF5}" type="pres">
      <dgm:prSet presAssocID="{7DB53E77-CAF4-4DA9-B0C8-55975DC127E9}" presName="comp" presStyleCnt="0"/>
      <dgm:spPr/>
    </dgm:pt>
    <dgm:pt modelId="{CAEDB096-94B9-4A78-BCF7-F9A540DE16AA}" type="pres">
      <dgm:prSet presAssocID="{7DB53E77-CAF4-4DA9-B0C8-55975DC127E9}" presName="box" presStyleLbl="node1" presStyleIdx="3" presStyleCnt="5"/>
      <dgm:spPr/>
    </dgm:pt>
    <dgm:pt modelId="{81F8A56E-284A-43B3-B97E-274B5AECCEF4}" type="pres">
      <dgm:prSet presAssocID="{7DB53E77-CAF4-4DA9-B0C8-55975DC127E9}" presName="img" presStyleLbl="fgImgPlace1" presStyleIdx="3" presStyleCnt="5" custLinFactNeighborX="1630" custLinFactNeighborY="495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DB468C24-A62D-4F5B-9B60-FAF13FBA2BA1}" type="pres">
      <dgm:prSet presAssocID="{7DB53E77-CAF4-4DA9-B0C8-55975DC127E9}" presName="text" presStyleLbl="node1" presStyleIdx="3" presStyleCnt="5">
        <dgm:presLayoutVars>
          <dgm:bulletEnabled val="1"/>
        </dgm:presLayoutVars>
      </dgm:prSet>
      <dgm:spPr/>
    </dgm:pt>
    <dgm:pt modelId="{7F3C5D77-6C17-4595-BBC6-830360AC1E59}" type="pres">
      <dgm:prSet presAssocID="{0F71D0DB-2E6D-4621-A804-187FAB3E00B8}" presName="spacer" presStyleCnt="0"/>
      <dgm:spPr/>
    </dgm:pt>
    <dgm:pt modelId="{219CCF47-D059-4B98-B136-A0766A87A30E}" type="pres">
      <dgm:prSet presAssocID="{75EFC3BD-DABB-4453-98F3-213ABE0C0CA4}" presName="comp" presStyleCnt="0"/>
      <dgm:spPr/>
    </dgm:pt>
    <dgm:pt modelId="{D8DD8C21-AABA-4ADC-9D04-E3ED6BFD6AFA}" type="pres">
      <dgm:prSet presAssocID="{75EFC3BD-DABB-4453-98F3-213ABE0C0CA4}" presName="box" presStyleLbl="node1" presStyleIdx="4" presStyleCnt="5"/>
      <dgm:spPr/>
    </dgm:pt>
    <dgm:pt modelId="{CFF7F3F8-C4C7-4438-83A0-E50876D716BE}" type="pres">
      <dgm:prSet presAssocID="{75EFC3BD-DABB-4453-98F3-213ABE0C0CA4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BC7DDE44-0788-4E0E-A786-B3C2AB8DE08C}" type="pres">
      <dgm:prSet presAssocID="{75EFC3BD-DABB-4453-98F3-213ABE0C0CA4}" presName="text" presStyleLbl="node1" presStyleIdx="4" presStyleCnt="5">
        <dgm:presLayoutVars>
          <dgm:bulletEnabled val="1"/>
        </dgm:presLayoutVars>
      </dgm:prSet>
      <dgm:spPr/>
    </dgm:pt>
  </dgm:ptLst>
  <dgm:cxnLst>
    <dgm:cxn modelId="{A61F2C10-BE96-4323-9AE5-A08F8947224B}" type="presOf" srcId="{75EFC3BD-DABB-4453-98F3-213ABE0C0CA4}" destId="{BC7DDE44-0788-4E0E-A786-B3C2AB8DE08C}" srcOrd="1" destOrd="0" presId="urn:microsoft.com/office/officeart/2005/8/layout/vList4"/>
    <dgm:cxn modelId="{09213F14-29F2-47C1-9E51-CC55E336B744}" type="presOf" srcId="{0928CBE3-5280-47C7-BC7C-ACB4F2A58BF7}" destId="{56F4FF0D-EF7A-492A-9853-E2C61AFAB3D1}" srcOrd="0" destOrd="0" presId="urn:microsoft.com/office/officeart/2005/8/layout/vList4"/>
    <dgm:cxn modelId="{07ABE71D-9E94-4EB4-A12A-E9AFAFE49908}" type="presOf" srcId="{CB576850-3557-4F3A-813A-D4057572B24A}" destId="{5A9BC1A2-FB3A-4A99-AFB2-285D04F9BDB4}" srcOrd="0" destOrd="0" presId="urn:microsoft.com/office/officeart/2005/8/layout/vList4"/>
    <dgm:cxn modelId="{32FF262B-C90C-422D-9628-ACC2E0CA7AF9}" srcId="{CB576850-3557-4F3A-813A-D4057572B24A}" destId="{1C212929-B311-4F2D-B1D9-19E4345027C3}" srcOrd="1" destOrd="0" parTransId="{417227FF-522C-44A0-93EA-8D884D7E121F}" sibTransId="{D9512C4A-69A6-473B-BC89-2F80A60B32C7}"/>
    <dgm:cxn modelId="{BA920F31-FCE5-414A-B184-8E0A13554D8C}" srcId="{CB576850-3557-4F3A-813A-D4057572B24A}" destId="{7DB53E77-CAF4-4DA9-B0C8-55975DC127E9}" srcOrd="3" destOrd="0" parTransId="{3CAC6497-F140-4124-BDFA-12B81B2A89D6}" sibTransId="{0F71D0DB-2E6D-4621-A804-187FAB3E00B8}"/>
    <dgm:cxn modelId="{31813841-A0D1-4AB2-8CE1-EC2622369C92}" type="presOf" srcId="{7DB53E77-CAF4-4DA9-B0C8-55975DC127E9}" destId="{DB468C24-A62D-4F5B-9B60-FAF13FBA2BA1}" srcOrd="1" destOrd="0" presId="urn:microsoft.com/office/officeart/2005/8/layout/vList4"/>
    <dgm:cxn modelId="{6419EE42-F6EE-43C2-9D60-41BDBC8B5640}" type="presOf" srcId="{7DB53E77-CAF4-4DA9-B0C8-55975DC127E9}" destId="{CAEDB096-94B9-4A78-BCF7-F9A540DE16AA}" srcOrd="0" destOrd="0" presId="urn:microsoft.com/office/officeart/2005/8/layout/vList4"/>
    <dgm:cxn modelId="{67F6614B-D778-410A-AEA5-E2B9BDD434F5}" srcId="{CB576850-3557-4F3A-813A-D4057572B24A}" destId="{75EFC3BD-DABB-4453-98F3-213ABE0C0CA4}" srcOrd="4" destOrd="0" parTransId="{BEF28F86-6848-4895-8C8B-87414EEA5B38}" sibTransId="{5F3D380B-2885-4381-8794-B14811EE74FE}"/>
    <dgm:cxn modelId="{D3D19056-74BA-4E61-894F-3591F12B6F40}" type="presOf" srcId="{0928CBE3-5280-47C7-BC7C-ACB4F2A58BF7}" destId="{8740DDDC-B1BE-49AE-A633-8766B12A1DED}" srcOrd="1" destOrd="0" presId="urn:microsoft.com/office/officeart/2005/8/layout/vList4"/>
    <dgm:cxn modelId="{1C07C461-1DA8-43AC-A5AD-87204786CA73}" type="presOf" srcId="{C5FB4A63-43EF-4AAA-9C84-DEBB33DC5C62}" destId="{57728FAD-7C9C-455B-BC88-40FF502398C8}" srcOrd="1" destOrd="0" presId="urn:microsoft.com/office/officeart/2005/8/layout/vList4"/>
    <dgm:cxn modelId="{E0E1FF62-B490-48C6-8276-B0A3E1C1E20C}" type="presOf" srcId="{C5FB4A63-43EF-4AAA-9C84-DEBB33DC5C62}" destId="{BD9AA1AF-DC3A-4435-8FC5-D22F4D855F73}" srcOrd="0" destOrd="0" presId="urn:microsoft.com/office/officeart/2005/8/layout/vList4"/>
    <dgm:cxn modelId="{A88C4A86-2AA1-460C-9AE4-AE8E83F6F987}" type="presOf" srcId="{75EFC3BD-DABB-4453-98F3-213ABE0C0CA4}" destId="{D8DD8C21-AABA-4ADC-9D04-E3ED6BFD6AFA}" srcOrd="0" destOrd="0" presId="urn:microsoft.com/office/officeart/2005/8/layout/vList4"/>
    <dgm:cxn modelId="{E7754F9C-39F8-4D06-9B08-A31B523856A4}" srcId="{CB576850-3557-4F3A-813A-D4057572B24A}" destId="{C5FB4A63-43EF-4AAA-9C84-DEBB33DC5C62}" srcOrd="2" destOrd="0" parTransId="{8C776B68-0A64-461F-8DE9-C5155FAB9DE3}" sibTransId="{C989043C-E3DA-49E3-B488-ECD28C356444}"/>
    <dgm:cxn modelId="{EBA781A9-8995-4308-B11C-DEE9DD7B1E02}" type="presOf" srcId="{1C212929-B311-4F2D-B1D9-19E4345027C3}" destId="{380D3571-73B3-4F37-9023-D3370F2F89A1}" srcOrd="0" destOrd="0" presId="urn:microsoft.com/office/officeart/2005/8/layout/vList4"/>
    <dgm:cxn modelId="{21C301CC-66A4-49D4-A9CF-AD80C3101102}" type="presOf" srcId="{1C212929-B311-4F2D-B1D9-19E4345027C3}" destId="{BF2F684C-B43A-4A81-860C-9747E5E3CAA2}" srcOrd="1" destOrd="0" presId="urn:microsoft.com/office/officeart/2005/8/layout/vList4"/>
    <dgm:cxn modelId="{F348EAF1-2560-4F6A-84B8-74256EE1B466}" srcId="{CB576850-3557-4F3A-813A-D4057572B24A}" destId="{0928CBE3-5280-47C7-BC7C-ACB4F2A58BF7}" srcOrd="0" destOrd="0" parTransId="{DF036028-A716-40FF-B52F-4F360F8F5BAF}" sibTransId="{FCC7F60A-E615-4D7D-B83B-FBE7A0E2EB3F}"/>
    <dgm:cxn modelId="{19ED967F-AB99-4077-95E8-F6A6D6358DA6}" type="presParOf" srcId="{5A9BC1A2-FB3A-4A99-AFB2-285D04F9BDB4}" destId="{674A76FA-AB05-478B-8DD7-4C19E981C414}" srcOrd="0" destOrd="0" presId="urn:microsoft.com/office/officeart/2005/8/layout/vList4"/>
    <dgm:cxn modelId="{DD0D9D21-8139-4C49-8E64-594335C4CFA3}" type="presParOf" srcId="{674A76FA-AB05-478B-8DD7-4C19E981C414}" destId="{56F4FF0D-EF7A-492A-9853-E2C61AFAB3D1}" srcOrd="0" destOrd="0" presId="urn:microsoft.com/office/officeart/2005/8/layout/vList4"/>
    <dgm:cxn modelId="{F87A14F5-6E74-4202-892E-2716A1E50172}" type="presParOf" srcId="{674A76FA-AB05-478B-8DD7-4C19E981C414}" destId="{D3BC47F5-3E2A-4F05-B36A-88563F26CE3A}" srcOrd="1" destOrd="0" presId="urn:microsoft.com/office/officeart/2005/8/layout/vList4"/>
    <dgm:cxn modelId="{AAD1E043-9490-4DA7-85C5-A36598EFC83C}" type="presParOf" srcId="{674A76FA-AB05-478B-8DD7-4C19E981C414}" destId="{8740DDDC-B1BE-49AE-A633-8766B12A1DED}" srcOrd="2" destOrd="0" presId="urn:microsoft.com/office/officeart/2005/8/layout/vList4"/>
    <dgm:cxn modelId="{2F82A579-F908-4A83-A62F-E7F882CEA43C}" type="presParOf" srcId="{5A9BC1A2-FB3A-4A99-AFB2-285D04F9BDB4}" destId="{7DECDE58-1779-48AF-8BC0-EBA10248E76F}" srcOrd="1" destOrd="0" presId="urn:microsoft.com/office/officeart/2005/8/layout/vList4"/>
    <dgm:cxn modelId="{4B956CD8-E907-47B7-9F0D-D40225FE9D30}" type="presParOf" srcId="{5A9BC1A2-FB3A-4A99-AFB2-285D04F9BDB4}" destId="{48279762-C594-46E2-8370-A24298FC59B4}" srcOrd="2" destOrd="0" presId="urn:microsoft.com/office/officeart/2005/8/layout/vList4"/>
    <dgm:cxn modelId="{5E7CE23A-2D0C-4189-8023-BA4175B3DD66}" type="presParOf" srcId="{48279762-C594-46E2-8370-A24298FC59B4}" destId="{380D3571-73B3-4F37-9023-D3370F2F89A1}" srcOrd="0" destOrd="0" presId="urn:microsoft.com/office/officeart/2005/8/layout/vList4"/>
    <dgm:cxn modelId="{7E19137E-3795-41D6-886B-3D7D475B2E9E}" type="presParOf" srcId="{48279762-C594-46E2-8370-A24298FC59B4}" destId="{B94A87A4-7591-43FC-84D4-B6D73683CFD5}" srcOrd="1" destOrd="0" presId="urn:microsoft.com/office/officeart/2005/8/layout/vList4"/>
    <dgm:cxn modelId="{F797AFCD-D394-4C0B-9828-7A93EC06B561}" type="presParOf" srcId="{48279762-C594-46E2-8370-A24298FC59B4}" destId="{BF2F684C-B43A-4A81-860C-9747E5E3CAA2}" srcOrd="2" destOrd="0" presId="urn:microsoft.com/office/officeart/2005/8/layout/vList4"/>
    <dgm:cxn modelId="{5F3BF6C5-D620-4A9C-835E-2A5FE299BC1B}" type="presParOf" srcId="{5A9BC1A2-FB3A-4A99-AFB2-285D04F9BDB4}" destId="{1426F211-7BB2-489F-95A1-FE3D1306451A}" srcOrd="3" destOrd="0" presId="urn:microsoft.com/office/officeart/2005/8/layout/vList4"/>
    <dgm:cxn modelId="{AEB32A0F-88F7-42B6-A87A-A6C572874CC3}" type="presParOf" srcId="{5A9BC1A2-FB3A-4A99-AFB2-285D04F9BDB4}" destId="{02EDD0CC-A5FA-4ED9-8D61-B3A88022AD7E}" srcOrd="4" destOrd="0" presId="urn:microsoft.com/office/officeart/2005/8/layout/vList4"/>
    <dgm:cxn modelId="{B3626369-3352-4F33-A3C7-1FEA4773FB84}" type="presParOf" srcId="{02EDD0CC-A5FA-4ED9-8D61-B3A88022AD7E}" destId="{BD9AA1AF-DC3A-4435-8FC5-D22F4D855F73}" srcOrd="0" destOrd="0" presId="urn:microsoft.com/office/officeart/2005/8/layout/vList4"/>
    <dgm:cxn modelId="{BAA3D214-15F2-4FD2-993D-082C74F7159F}" type="presParOf" srcId="{02EDD0CC-A5FA-4ED9-8D61-B3A88022AD7E}" destId="{7B247069-8865-4B08-9E39-74967651E8ED}" srcOrd="1" destOrd="0" presId="urn:microsoft.com/office/officeart/2005/8/layout/vList4"/>
    <dgm:cxn modelId="{0195AE25-2985-472F-BBE8-99042AEF1C6B}" type="presParOf" srcId="{02EDD0CC-A5FA-4ED9-8D61-B3A88022AD7E}" destId="{57728FAD-7C9C-455B-BC88-40FF502398C8}" srcOrd="2" destOrd="0" presId="urn:microsoft.com/office/officeart/2005/8/layout/vList4"/>
    <dgm:cxn modelId="{44EED36B-3EFE-4AED-AE49-078BB803C8FD}" type="presParOf" srcId="{5A9BC1A2-FB3A-4A99-AFB2-285D04F9BDB4}" destId="{6E2FF7E1-A7D6-4E8C-A236-39D4D6A7D80C}" srcOrd="5" destOrd="0" presId="urn:microsoft.com/office/officeart/2005/8/layout/vList4"/>
    <dgm:cxn modelId="{4783728F-4A19-4BC5-BEBA-A2CC2B985609}" type="presParOf" srcId="{5A9BC1A2-FB3A-4A99-AFB2-285D04F9BDB4}" destId="{C56FE0B7-F6D2-4294-891A-F8A0C61B4DF5}" srcOrd="6" destOrd="0" presId="urn:microsoft.com/office/officeart/2005/8/layout/vList4"/>
    <dgm:cxn modelId="{7269E693-F72D-464C-9ECA-F878E967511A}" type="presParOf" srcId="{C56FE0B7-F6D2-4294-891A-F8A0C61B4DF5}" destId="{CAEDB096-94B9-4A78-BCF7-F9A540DE16AA}" srcOrd="0" destOrd="0" presId="urn:microsoft.com/office/officeart/2005/8/layout/vList4"/>
    <dgm:cxn modelId="{6EA655DE-7725-41BE-9FE2-D379C047CDF1}" type="presParOf" srcId="{C56FE0B7-F6D2-4294-891A-F8A0C61B4DF5}" destId="{81F8A56E-284A-43B3-B97E-274B5AECCEF4}" srcOrd="1" destOrd="0" presId="urn:microsoft.com/office/officeart/2005/8/layout/vList4"/>
    <dgm:cxn modelId="{75846B63-4BDB-49E7-A1B9-34E469519324}" type="presParOf" srcId="{C56FE0B7-F6D2-4294-891A-F8A0C61B4DF5}" destId="{DB468C24-A62D-4F5B-9B60-FAF13FBA2BA1}" srcOrd="2" destOrd="0" presId="urn:microsoft.com/office/officeart/2005/8/layout/vList4"/>
    <dgm:cxn modelId="{067ED348-B936-4F81-A8E5-2E2287970392}" type="presParOf" srcId="{5A9BC1A2-FB3A-4A99-AFB2-285D04F9BDB4}" destId="{7F3C5D77-6C17-4595-BBC6-830360AC1E59}" srcOrd="7" destOrd="0" presId="urn:microsoft.com/office/officeart/2005/8/layout/vList4"/>
    <dgm:cxn modelId="{C90C917C-B615-408A-93B1-979F4451B588}" type="presParOf" srcId="{5A9BC1A2-FB3A-4A99-AFB2-285D04F9BDB4}" destId="{219CCF47-D059-4B98-B136-A0766A87A30E}" srcOrd="8" destOrd="0" presId="urn:microsoft.com/office/officeart/2005/8/layout/vList4"/>
    <dgm:cxn modelId="{5BB02F55-8D28-44FC-8CC6-0FC77FBD55AF}" type="presParOf" srcId="{219CCF47-D059-4B98-B136-A0766A87A30E}" destId="{D8DD8C21-AABA-4ADC-9D04-E3ED6BFD6AFA}" srcOrd="0" destOrd="0" presId="urn:microsoft.com/office/officeart/2005/8/layout/vList4"/>
    <dgm:cxn modelId="{8F2601E5-80DB-4913-8E1B-835FFE7FC59D}" type="presParOf" srcId="{219CCF47-D059-4B98-B136-A0766A87A30E}" destId="{CFF7F3F8-C4C7-4438-83A0-E50876D716BE}" srcOrd="1" destOrd="0" presId="urn:microsoft.com/office/officeart/2005/8/layout/vList4"/>
    <dgm:cxn modelId="{58CD6C97-5A68-4761-8FEC-50EE70F6A9D3}" type="presParOf" srcId="{219CCF47-D059-4B98-B136-A0766A87A30E}" destId="{BC7DDE44-0788-4E0E-A786-B3C2AB8DE08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444B31-E16D-43CC-9347-500C239C917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4773024-345A-44B8-B199-E4DAE45379CC}">
      <dgm:prSet phldrT="[Text]"/>
      <dgm:spPr>
        <a:solidFill>
          <a:schemeClr val="accent5"/>
        </a:solidFill>
      </dgm:spPr>
      <dgm:t>
        <a:bodyPr/>
        <a:lstStyle/>
        <a:p>
          <a:r>
            <a:rPr lang="es-ES" noProof="0" dirty="0"/>
            <a:t>Universidades</a:t>
          </a:r>
        </a:p>
      </dgm:t>
    </dgm:pt>
    <dgm:pt modelId="{7FA67BFA-6667-4633-A3EE-4FF2F5E45192}" type="parTrans" cxnId="{B07873EA-8F6D-4697-8F52-3E295AA59739}">
      <dgm:prSet/>
      <dgm:spPr/>
      <dgm:t>
        <a:bodyPr/>
        <a:lstStyle/>
        <a:p>
          <a:endParaRPr lang="en-US"/>
        </a:p>
      </dgm:t>
    </dgm:pt>
    <dgm:pt modelId="{668A25FE-456A-4D97-9A1C-9852B778D9EF}" type="sibTrans" cxnId="{B07873EA-8F6D-4697-8F52-3E295AA59739}">
      <dgm:prSet/>
      <dgm:spPr/>
      <dgm:t>
        <a:bodyPr/>
        <a:lstStyle/>
        <a:p>
          <a:endParaRPr lang="en-US"/>
        </a:p>
      </dgm:t>
    </dgm:pt>
    <dgm:pt modelId="{0207606D-0D8B-4178-A870-4FFCA5C3F2A5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noProof="0" dirty="0"/>
            <a:t>Institutos de investigación</a:t>
          </a:r>
        </a:p>
      </dgm:t>
    </dgm:pt>
    <dgm:pt modelId="{F85DF2BD-DE1F-491C-BF18-05777E2F3DED}" type="parTrans" cxnId="{88F69E8F-56AB-4C7F-A36A-A19892112A1B}">
      <dgm:prSet/>
      <dgm:spPr/>
      <dgm:t>
        <a:bodyPr/>
        <a:lstStyle/>
        <a:p>
          <a:endParaRPr lang="en-US"/>
        </a:p>
      </dgm:t>
    </dgm:pt>
    <dgm:pt modelId="{27E09FD8-3676-405D-AC91-F39EA5268FE5}" type="sibTrans" cxnId="{88F69E8F-56AB-4C7F-A36A-A19892112A1B}">
      <dgm:prSet/>
      <dgm:spPr/>
      <dgm:t>
        <a:bodyPr/>
        <a:lstStyle/>
        <a:p>
          <a:endParaRPr lang="en-US"/>
        </a:p>
      </dgm:t>
    </dgm:pt>
    <dgm:pt modelId="{BC28A765-495E-4F5E-8E45-3CC91686CACB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S" noProof="0" dirty="0"/>
            <a:t>Hospitales docentes, Servicios de atención de salud	</a:t>
          </a:r>
        </a:p>
      </dgm:t>
    </dgm:pt>
    <dgm:pt modelId="{2BA24901-8FEC-48B0-880E-64F44712E7CA}" type="parTrans" cxnId="{3F1695E6-5CBA-41E7-92C7-9D162DE61E39}">
      <dgm:prSet/>
      <dgm:spPr/>
      <dgm:t>
        <a:bodyPr/>
        <a:lstStyle/>
        <a:p>
          <a:endParaRPr lang="en-US"/>
        </a:p>
      </dgm:t>
    </dgm:pt>
    <dgm:pt modelId="{5F946D91-069F-4F34-BB9E-ABF02E17CEAF}" type="sibTrans" cxnId="{3F1695E6-5CBA-41E7-92C7-9D162DE61E39}">
      <dgm:prSet/>
      <dgm:spPr/>
      <dgm:t>
        <a:bodyPr/>
        <a:lstStyle/>
        <a:p>
          <a:endParaRPr lang="en-US"/>
        </a:p>
      </dgm:t>
    </dgm:pt>
    <dgm:pt modelId="{12C2C2FD-0E47-44D8-AE10-CA0A063D3356}">
      <dgm:prSet/>
      <dgm:spPr>
        <a:solidFill>
          <a:schemeClr val="accent2"/>
        </a:solidFill>
      </dgm:spPr>
      <dgm:t>
        <a:bodyPr/>
        <a:lstStyle/>
        <a:p>
          <a:r>
            <a:rPr lang="es-ES" noProof="0" dirty="0" err="1"/>
            <a:t>ONG’s</a:t>
          </a:r>
          <a:r>
            <a:rPr lang="es-ES" noProof="0" dirty="0"/>
            <a:t> nacionales	</a:t>
          </a:r>
        </a:p>
      </dgm:t>
    </dgm:pt>
    <dgm:pt modelId="{F36A8AC9-7F4F-4C13-8AED-15A8EDED20A6}" type="parTrans" cxnId="{711BE0E0-BF02-4B02-B9CE-FBCBEB669B1D}">
      <dgm:prSet/>
      <dgm:spPr/>
      <dgm:t>
        <a:bodyPr/>
        <a:lstStyle/>
        <a:p>
          <a:endParaRPr lang="en-US"/>
        </a:p>
      </dgm:t>
    </dgm:pt>
    <dgm:pt modelId="{9426B0DA-19F7-4D5C-9ABB-0A99CD0836A7}" type="sibTrans" cxnId="{711BE0E0-BF02-4B02-B9CE-FBCBEB669B1D}">
      <dgm:prSet/>
      <dgm:spPr/>
      <dgm:t>
        <a:bodyPr/>
        <a:lstStyle/>
        <a:p>
          <a:endParaRPr lang="en-US"/>
        </a:p>
      </dgm:t>
    </dgm:pt>
    <dgm:pt modelId="{EF38E41B-36FE-4F3A-A143-43A46399E4AD}">
      <dgm:prSet/>
      <dgm:spPr/>
      <dgm:t>
        <a:bodyPr/>
        <a:lstStyle/>
        <a:p>
          <a:r>
            <a:rPr lang="es-ES" noProof="0" dirty="0"/>
            <a:t>Bibliotecas nacionales</a:t>
          </a:r>
        </a:p>
      </dgm:t>
    </dgm:pt>
    <dgm:pt modelId="{340DD240-1F97-43CE-BA75-976465C6E9F5}" type="parTrans" cxnId="{222F6FA4-3145-4E45-9F93-532F257A3D3C}">
      <dgm:prSet/>
      <dgm:spPr/>
      <dgm:t>
        <a:bodyPr/>
        <a:lstStyle/>
        <a:p>
          <a:endParaRPr lang="en-US"/>
        </a:p>
      </dgm:t>
    </dgm:pt>
    <dgm:pt modelId="{52F078C6-3423-43E1-A538-749508442147}" type="sibTrans" cxnId="{222F6FA4-3145-4E45-9F93-532F257A3D3C}">
      <dgm:prSet/>
      <dgm:spPr/>
      <dgm:t>
        <a:bodyPr/>
        <a:lstStyle/>
        <a:p>
          <a:endParaRPr lang="en-US"/>
        </a:p>
      </dgm:t>
    </dgm:pt>
    <dgm:pt modelId="{F399BB84-8A80-4F9F-B476-1C102B69DB2C}">
      <dgm:prSet/>
      <dgm:spPr/>
      <dgm:t>
        <a:bodyPr/>
        <a:lstStyle/>
        <a:p>
          <a:r>
            <a:rPr lang="es-ES" noProof="0" dirty="0"/>
            <a:t>Oficinas gubernamentales	</a:t>
          </a:r>
        </a:p>
      </dgm:t>
    </dgm:pt>
    <dgm:pt modelId="{E7E3E82B-6259-4315-9F17-BFA9082B2F98}" type="parTrans" cxnId="{A15E2C4C-70DE-466C-97D2-E7884D646602}">
      <dgm:prSet/>
      <dgm:spPr/>
      <dgm:t>
        <a:bodyPr/>
        <a:lstStyle/>
        <a:p>
          <a:endParaRPr lang="en-US"/>
        </a:p>
      </dgm:t>
    </dgm:pt>
    <dgm:pt modelId="{E399B161-E676-4200-B4AF-8A0CAED1BCD3}" type="sibTrans" cxnId="{A15E2C4C-70DE-466C-97D2-E7884D646602}">
      <dgm:prSet/>
      <dgm:spPr/>
      <dgm:t>
        <a:bodyPr/>
        <a:lstStyle/>
        <a:p>
          <a:endParaRPr lang="en-US"/>
        </a:p>
      </dgm:t>
    </dgm:pt>
    <dgm:pt modelId="{32960A6A-71B3-4E3C-B53B-F6D05CC88232}">
      <dgm:prSet/>
      <dgm:spPr>
        <a:solidFill>
          <a:schemeClr val="accent1"/>
        </a:solidFill>
      </dgm:spPr>
      <dgm:t>
        <a:bodyPr/>
        <a:lstStyle/>
        <a:p>
          <a:r>
            <a:rPr lang="es-ES" noProof="0" dirty="0"/>
            <a:t>Centros de educación y formación</a:t>
          </a:r>
        </a:p>
      </dgm:t>
    </dgm:pt>
    <dgm:pt modelId="{13141AB9-3696-4B09-9F0B-9D39C6C7F811}" type="parTrans" cxnId="{BF12DC32-E872-4D5A-AF16-5BD6F3A2DFE5}">
      <dgm:prSet/>
      <dgm:spPr/>
      <dgm:t>
        <a:bodyPr/>
        <a:lstStyle/>
        <a:p>
          <a:endParaRPr lang="en-US"/>
        </a:p>
      </dgm:t>
    </dgm:pt>
    <dgm:pt modelId="{01D5660C-C04E-4F96-8B16-E29334BE3246}" type="sibTrans" cxnId="{BF12DC32-E872-4D5A-AF16-5BD6F3A2DFE5}">
      <dgm:prSet/>
      <dgm:spPr/>
      <dgm:t>
        <a:bodyPr/>
        <a:lstStyle/>
        <a:p>
          <a:endParaRPr lang="en-US"/>
        </a:p>
      </dgm:t>
    </dgm:pt>
    <dgm:pt modelId="{9EA0DC16-A28D-41DD-8E0B-B8B01A69C6EF}" type="pres">
      <dgm:prSet presAssocID="{76444B31-E16D-43CC-9347-500C239C917F}" presName="linear" presStyleCnt="0">
        <dgm:presLayoutVars>
          <dgm:animLvl val="lvl"/>
          <dgm:resizeHandles val="exact"/>
        </dgm:presLayoutVars>
      </dgm:prSet>
      <dgm:spPr/>
    </dgm:pt>
    <dgm:pt modelId="{6287A65F-F2E2-4981-9B54-F54461DCACE0}" type="pres">
      <dgm:prSet presAssocID="{94773024-345A-44B8-B199-E4DAE45379C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E73A68B2-A90C-4924-8A38-DE383BE5BFF5}" type="pres">
      <dgm:prSet presAssocID="{668A25FE-456A-4D97-9A1C-9852B778D9EF}" presName="spacer" presStyleCnt="0"/>
      <dgm:spPr/>
    </dgm:pt>
    <dgm:pt modelId="{29FFAA0E-F1C7-4A8B-9E2F-F92B8798BF67}" type="pres">
      <dgm:prSet presAssocID="{0207606D-0D8B-4178-A870-4FFCA5C3F2A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4E516B6-38B7-400C-9613-CE43B5A9C00E}" type="pres">
      <dgm:prSet presAssocID="{27E09FD8-3676-405D-AC91-F39EA5268FE5}" presName="spacer" presStyleCnt="0"/>
      <dgm:spPr/>
    </dgm:pt>
    <dgm:pt modelId="{2FAE7C8C-11F3-4A3A-B05E-350887416F1F}" type="pres">
      <dgm:prSet presAssocID="{F399BB84-8A80-4F9F-B476-1C102B69DB2C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A80EC72-F8BA-4386-8F81-1885E414A9AC}" type="pres">
      <dgm:prSet presAssocID="{E399B161-E676-4200-B4AF-8A0CAED1BCD3}" presName="spacer" presStyleCnt="0"/>
      <dgm:spPr/>
    </dgm:pt>
    <dgm:pt modelId="{BD40A4F7-40AE-4601-8D8A-62C52C9406A4}" type="pres">
      <dgm:prSet presAssocID="{BC28A765-495E-4F5E-8E45-3CC91686CACB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E1EBAA0-420D-40DF-935F-80C1605257DD}" type="pres">
      <dgm:prSet presAssocID="{5F946D91-069F-4F34-BB9E-ABF02E17CEAF}" presName="spacer" presStyleCnt="0"/>
      <dgm:spPr/>
    </dgm:pt>
    <dgm:pt modelId="{4A1D9686-A5A8-446A-84CE-CA827BF9919C}" type="pres">
      <dgm:prSet presAssocID="{12C2C2FD-0E47-44D8-AE10-CA0A063D335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47C6DA21-363C-4717-B88A-B5EC407FBDF5}" type="pres">
      <dgm:prSet presAssocID="{9426B0DA-19F7-4D5C-9ABB-0A99CD0836A7}" presName="spacer" presStyleCnt="0"/>
      <dgm:spPr/>
    </dgm:pt>
    <dgm:pt modelId="{18A062EE-0F39-46AF-913F-6AAC4698B2BA}" type="pres">
      <dgm:prSet presAssocID="{32960A6A-71B3-4E3C-B53B-F6D05CC8823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771A9114-B4B8-4E47-B438-2C7492A448BC}" type="pres">
      <dgm:prSet presAssocID="{01D5660C-C04E-4F96-8B16-E29334BE3246}" presName="spacer" presStyleCnt="0"/>
      <dgm:spPr/>
    </dgm:pt>
    <dgm:pt modelId="{6EFC927E-0F15-4B33-BE9C-1436E90799F0}" type="pres">
      <dgm:prSet presAssocID="{EF38E41B-36FE-4F3A-A143-43A46399E4AD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A9117B00-85D7-4898-9D76-003B307F9E53}" type="presOf" srcId="{0207606D-0D8B-4178-A870-4FFCA5C3F2A5}" destId="{29FFAA0E-F1C7-4A8B-9E2F-F92B8798BF67}" srcOrd="0" destOrd="0" presId="urn:microsoft.com/office/officeart/2005/8/layout/vList2"/>
    <dgm:cxn modelId="{D922A604-65D2-4059-BBDA-E4237AB657F6}" type="presOf" srcId="{BC28A765-495E-4F5E-8E45-3CC91686CACB}" destId="{BD40A4F7-40AE-4601-8D8A-62C52C9406A4}" srcOrd="0" destOrd="0" presId="urn:microsoft.com/office/officeart/2005/8/layout/vList2"/>
    <dgm:cxn modelId="{BF12DC32-E872-4D5A-AF16-5BD6F3A2DFE5}" srcId="{76444B31-E16D-43CC-9347-500C239C917F}" destId="{32960A6A-71B3-4E3C-B53B-F6D05CC88232}" srcOrd="5" destOrd="0" parTransId="{13141AB9-3696-4B09-9F0B-9D39C6C7F811}" sibTransId="{01D5660C-C04E-4F96-8B16-E29334BE3246}"/>
    <dgm:cxn modelId="{03A68237-BCE3-4B11-A5E4-BD609DBAE96B}" type="presOf" srcId="{76444B31-E16D-43CC-9347-500C239C917F}" destId="{9EA0DC16-A28D-41DD-8E0B-B8B01A69C6EF}" srcOrd="0" destOrd="0" presId="urn:microsoft.com/office/officeart/2005/8/layout/vList2"/>
    <dgm:cxn modelId="{38AD334A-1065-4A66-A94C-63EEB889D0F0}" type="presOf" srcId="{EF38E41B-36FE-4F3A-A143-43A46399E4AD}" destId="{6EFC927E-0F15-4B33-BE9C-1436E90799F0}" srcOrd="0" destOrd="0" presId="urn:microsoft.com/office/officeart/2005/8/layout/vList2"/>
    <dgm:cxn modelId="{A15E2C4C-70DE-466C-97D2-E7884D646602}" srcId="{76444B31-E16D-43CC-9347-500C239C917F}" destId="{F399BB84-8A80-4F9F-B476-1C102B69DB2C}" srcOrd="2" destOrd="0" parTransId="{E7E3E82B-6259-4315-9F17-BFA9082B2F98}" sibTransId="{E399B161-E676-4200-B4AF-8A0CAED1BCD3}"/>
    <dgm:cxn modelId="{B58EA657-2EDC-4371-9AD2-C580B7AF4B8E}" type="presOf" srcId="{32960A6A-71B3-4E3C-B53B-F6D05CC88232}" destId="{18A062EE-0F39-46AF-913F-6AAC4698B2BA}" srcOrd="0" destOrd="0" presId="urn:microsoft.com/office/officeart/2005/8/layout/vList2"/>
    <dgm:cxn modelId="{3A513B6C-B74C-4CB9-B986-C6B294B723EC}" type="presOf" srcId="{F399BB84-8A80-4F9F-B476-1C102B69DB2C}" destId="{2FAE7C8C-11F3-4A3A-B05E-350887416F1F}" srcOrd="0" destOrd="0" presId="urn:microsoft.com/office/officeart/2005/8/layout/vList2"/>
    <dgm:cxn modelId="{88F69E8F-56AB-4C7F-A36A-A19892112A1B}" srcId="{76444B31-E16D-43CC-9347-500C239C917F}" destId="{0207606D-0D8B-4178-A870-4FFCA5C3F2A5}" srcOrd="1" destOrd="0" parTransId="{F85DF2BD-DE1F-491C-BF18-05777E2F3DED}" sibTransId="{27E09FD8-3676-405D-AC91-F39EA5268FE5}"/>
    <dgm:cxn modelId="{222F6FA4-3145-4E45-9F93-532F257A3D3C}" srcId="{76444B31-E16D-43CC-9347-500C239C917F}" destId="{EF38E41B-36FE-4F3A-A143-43A46399E4AD}" srcOrd="6" destOrd="0" parTransId="{340DD240-1F97-43CE-BA75-976465C6E9F5}" sibTransId="{52F078C6-3423-43E1-A538-749508442147}"/>
    <dgm:cxn modelId="{599AC1E0-E5CF-46DB-9C2B-5921BE55DD3F}" type="presOf" srcId="{12C2C2FD-0E47-44D8-AE10-CA0A063D3356}" destId="{4A1D9686-A5A8-446A-84CE-CA827BF9919C}" srcOrd="0" destOrd="0" presId="urn:microsoft.com/office/officeart/2005/8/layout/vList2"/>
    <dgm:cxn modelId="{711BE0E0-BF02-4B02-B9CE-FBCBEB669B1D}" srcId="{76444B31-E16D-43CC-9347-500C239C917F}" destId="{12C2C2FD-0E47-44D8-AE10-CA0A063D3356}" srcOrd="4" destOrd="0" parTransId="{F36A8AC9-7F4F-4C13-8AED-15A8EDED20A6}" sibTransId="{9426B0DA-19F7-4D5C-9ABB-0A99CD0836A7}"/>
    <dgm:cxn modelId="{3F1695E6-5CBA-41E7-92C7-9D162DE61E39}" srcId="{76444B31-E16D-43CC-9347-500C239C917F}" destId="{BC28A765-495E-4F5E-8E45-3CC91686CACB}" srcOrd="3" destOrd="0" parTransId="{2BA24901-8FEC-48B0-880E-64F44712E7CA}" sibTransId="{5F946D91-069F-4F34-BB9E-ABF02E17CEAF}"/>
    <dgm:cxn modelId="{B07873EA-8F6D-4697-8F52-3E295AA59739}" srcId="{76444B31-E16D-43CC-9347-500C239C917F}" destId="{94773024-345A-44B8-B199-E4DAE45379CC}" srcOrd="0" destOrd="0" parTransId="{7FA67BFA-6667-4633-A3EE-4FF2F5E45192}" sibTransId="{668A25FE-456A-4D97-9A1C-9852B778D9EF}"/>
    <dgm:cxn modelId="{5B7ECEF0-4A9D-4C47-AF23-BF5EBF4F607C}" type="presOf" srcId="{94773024-345A-44B8-B199-E4DAE45379CC}" destId="{6287A65F-F2E2-4981-9B54-F54461DCACE0}" srcOrd="0" destOrd="0" presId="urn:microsoft.com/office/officeart/2005/8/layout/vList2"/>
    <dgm:cxn modelId="{D8E36798-9CDD-4623-A494-399AAD7CE9CD}" type="presParOf" srcId="{9EA0DC16-A28D-41DD-8E0B-B8B01A69C6EF}" destId="{6287A65F-F2E2-4981-9B54-F54461DCACE0}" srcOrd="0" destOrd="0" presId="urn:microsoft.com/office/officeart/2005/8/layout/vList2"/>
    <dgm:cxn modelId="{C89CA09A-2778-4E28-A85B-C611614C586F}" type="presParOf" srcId="{9EA0DC16-A28D-41DD-8E0B-B8B01A69C6EF}" destId="{E73A68B2-A90C-4924-8A38-DE383BE5BFF5}" srcOrd="1" destOrd="0" presId="urn:microsoft.com/office/officeart/2005/8/layout/vList2"/>
    <dgm:cxn modelId="{FFB3BCE7-8036-4C73-857A-985CF5EE8C21}" type="presParOf" srcId="{9EA0DC16-A28D-41DD-8E0B-B8B01A69C6EF}" destId="{29FFAA0E-F1C7-4A8B-9E2F-F92B8798BF67}" srcOrd="2" destOrd="0" presId="urn:microsoft.com/office/officeart/2005/8/layout/vList2"/>
    <dgm:cxn modelId="{D764580F-18B5-4C73-B3AD-85E582F5D7A8}" type="presParOf" srcId="{9EA0DC16-A28D-41DD-8E0B-B8B01A69C6EF}" destId="{E4E516B6-38B7-400C-9613-CE43B5A9C00E}" srcOrd="3" destOrd="0" presId="urn:microsoft.com/office/officeart/2005/8/layout/vList2"/>
    <dgm:cxn modelId="{7EE2BEA0-A704-498C-A904-8C73D6B46164}" type="presParOf" srcId="{9EA0DC16-A28D-41DD-8E0B-B8B01A69C6EF}" destId="{2FAE7C8C-11F3-4A3A-B05E-350887416F1F}" srcOrd="4" destOrd="0" presId="urn:microsoft.com/office/officeart/2005/8/layout/vList2"/>
    <dgm:cxn modelId="{28CCA39F-124A-4FD8-9905-43A9AF8452B6}" type="presParOf" srcId="{9EA0DC16-A28D-41DD-8E0B-B8B01A69C6EF}" destId="{4A80EC72-F8BA-4386-8F81-1885E414A9AC}" srcOrd="5" destOrd="0" presId="urn:microsoft.com/office/officeart/2005/8/layout/vList2"/>
    <dgm:cxn modelId="{BC3825A6-E5D9-4396-A642-AD66B2AB458C}" type="presParOf" srcId="{9EA0DC16-A28D-41DD-8E0B-B8B01A69C6EF}" destId="{BD40A4F7-40AE-4601-8D8A-62C52C9406A4}" srcOrd="6" destOrd="0" presId="urn:microsoft.com/office/officeart/2005/8/layout/vList2"/>
    <dgm:cxn modelId="{E1063955-2A07-4ECA-816E-10DDB29FF7DC}" type="presParOf" srcId="{9EA0DC16-A28D-41DD-8E0B-B8B01A69C6EF}" destId="{CE1EBAA0-420D-40DF-935F-80C1605257DD}" srcOrd="7" destOrd="0" presId="urn:microsoft.com/office/officeart/2005/8/layout/vList2"/>
    <dgm:cxn modelId="{C6688B93-CCB3-491D-A9D0-D81D80C0E4E6}" type="presParOf" srcId="{9EA0DC16-A28D-41DD-8E0B-B8B01A69C6EF}" destId="{4A1D9686-A5A8-446A-84CE-CA827BF9919C}" srcOrd="8" destOrd="0" presId="urn:microsoft.com/office/officeart/2005/8/layout/vList2"/>
    <dgm:cxn modelId="{525E3471-AA98-4C95-94CB-DE93FA925A61}" type="presParOf" srcId="{9EA0DC16-A28D-41DD-8E0B-B8B01A69C6EF}" destId="{47C6DA21-363C-4717-B88A-B5EC407FBDF5}" srcOrd="9" destOrd="0" presId="urn:microsoft.com/office/officeart/2005/8/layout/vList2"/>
    <dgm:cxn modelId="{1E64ACB3-5758-4D0E-AEDE-B84DCAACF7AE}" type="presParOf" srcId="{9EA0DC16-A28D-41DD-8E0B-B8B01A69C6EF}" destId="{18A062EE-0F39-46AF-913F-6AAC4698B2BA}" srcOrd="10" destOrd="0" presId="urn:microsoft.com/office/officeart/2005/8/layout/vList2"/>
    <dgm:cxn modelId="{D4216E2D-120C-4D22-81C2-B17418246922}" type="presParOf" srcId="{9EA0DC16-A28D-41DD-8E0B-B8B01A69C6EF}" destId="{771A9114-B4B8-4E47-B438-2C7492A448BC}" srcOrd="11" destOrd="0" presId="urn:microsoft.com/office/officeart/2005/8/layout/vList2"/>
    <dgm:cxn modelId="{CA80405C-7456-4C3F-9930-1DABC66BA433}" type="presParOf" srcId="{9EA0DC16-A28D-41DD-8E0B-B8B01A69C6EF}" destId="{6EFC927E-0F15-4B33-BE9C-1436E90799F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4F85F9-11A3-401E-BC91-0C0AA6F3030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ECEE288-7348-4FDD-B060-2CA11D1206D9}">
      <dgm:prSet phldrT="[Text]" custT="1"/>
      <dgm:spPr/>
      <dgm:t>
        <a:bodyPr/>
        <a:lstStyle/>
        <a:p>
          <a:r>
            <a:rPr lang="es-ES" sz="3600" noProof="0" dirty="0"/>
            <a:t>Con Código de usuario</a:t>
          </a:r>
        </a:p>
      </dgm:t>
    </dgm:pt>
    <dgm:pt modelId="{5A92A138-0B8D-4516-A0AC-48A82CEB7C83}" type="parTrans" cxnId="{BC0453FE-D5BE-4400-9027-152EBDFEFCD4}">
      <dgm:prSet/>
      <dgm:spPr/>
      <dgm:t>
        <a:bodyPr/>
        <a:lstStyle/>
        <a:p>
          <a:endParaRPr lang="en-US"/>
        </a:p>
      </dgm:t>
    </dgm:pt>
    <dgm:pt modelId="{424EEFEE-E84F-4130-89EF-EBDED9263D81}" type="sibTrans" cxnId="{BC0453FE-D5BE-4400-9027-152EBDFEFCD4}">
      <dgm:prSet/>
      <dgm:spPr/>
      <dgm:t>
        <a:bodyPr/>
        <a:lstStyle/>
        <a:p>
          <a:endParaRPr lang="en-US"/>
        </a:p>
      </dgm:t>
    </dgm:pt>
    <dgm:pt modelId="{C7F8014D-067D-495F-8ABE-D64A84889DC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s-ES" sz="2000" noProof="0" dirty="0"/>
            <a:t>Cada institución cuenta con un Código de usuario/Contraseña</a:t>
          </a:r>
        </a:p>
      </dgm:t>
    </dgm:pt>
    <dgm:pt modelId="{6B090C33-36C6-4BB0-9D30-B4F5BEEA0806}" type="parTrans" cxnId="{37E0C086-3FF9-47B9-983B-161278BBD301}">
      <dgm:prSet/>
      <dgm:spPr/>
      <dgm:t>
        <a:bodyPr/>
        <a:lstStyle/>
        <a:p>
          <a:endParaRPr lang="en-US"/>
        </a:p>
      </dgm:t>
    </dgm:pt>
    <dgm:pt modelId="{54A63B40-7554-47EF-8BC5-E0B698F4989D}" type="sibTrans" cxnId="{37E0C086-3FF9-47B9-983B-161278BBD301}">
      <dgm:prSet/>
      <dgm:spPr/>
      <dgm:t>
        <a:bodyPr/>
        <a:lstStyle/>
        <a:p>
          <a:endParaRPr lang="en-US"/>
        </a:p>
      </dgm:t>
    </dgm:pt>
    <dgm:pt modelId="{F799D437-399F-402C-97A0-049D806A293E}">
      <dgm:prSet phldrT="[Text]"/>
      <dgm:spPr/>
      <dgm:t>
        <a:bodyPr/>
        <a:lstStyle/>
        <a:p>
          <a:r>
            <a:rPr lang="es-ES" noProof="0" dirty="0"/>
            <a:t>A través de la red de su campus</a:t>
          </a:r>
        </a:p>
      </dgm:t>
    </dgm:pt>
    <dgm:pt modelId="{6DC5468E-D9AC-49BF-B439-0B62D2660B36}" type="parTrans" cxnId="{5C849710-0EB7-421E-8ADF-911D9EDBEEC7}">
      <dgm:prSet/>
      <dgm:spPr/>
      <dgm:t>
        <a:bodyPr/>
        <a:lstStyle/>
        <a:p>
          <a:endParaRPr lang="en-US"/>
        </a:p>
      </dgm:t>
    </dgm:pt>
    <dgm:pt modelId="{1C31A2D1-0AD8-44F3-A3C0-595E2C1529F2}" type="sibTrans" cxnId="{5C849710-0EB7-421E-8ADF-911D9EDBEEC7}">
      <dgm:prSet/>
      <dgm:spPr/>
      <dgm:t>
        <a:bodyPr/>
        <a:lstStyle/>
        <a:p>
          <a:endParaRPr lang="en-US"/>
        </a:p>
      </dgm:t>
    </dgm:pt>
    <dgm:pt modelId="{EE58EF0E-8786-4AF2-9211-81731CB4583B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s-ES" sz="2000" noProof="0" dirty="0"/>
            <a:t>El inicio de sesión basado en IP dentro de la red institucional brinda un acceso conveniente – si su institución ya cuenta con una red establecida</a:t>
          </a:r>
        </a:p>
      </dgm:t>
    </dgm:pt>
    <dgm:pt modelId="{C6BC4324-7D06-4458-B830-FE748ABCC727}" type="parTrans" cxnId="{B1037C77-C4F2-47F3-B621-CEFEA607E784}">
      <dgm:prSet/>
      <dgm:spPr/>
      <dgm:t>
        <a:bodyPr/>
        <a:lstStyle/>
        <a:p>
          <a:endParaRPr lang="en-US"/>
        </a:p>
      </dgm:t>
    </dgm:pt>
    <dgm:pt modelId="{4F20855A-D980-4E74-975D-CCCD51519F82}" type="sibTrans" cxnId="{B1037C77-C4F2-47F3-B621-CEFEA607E784}">
      <dgm:prSet/>
      <dgm:spPr/>
      <dgm:t>
        <a:bodyPr/>
        <a:lstStyle/>
        <a:p>
          <a:endParaRPr lang="en-US"/>
        </a:p>
      </dgm:t>
    </dgm:pt>
    <dgm:pt modelId="{ECD3CE37-A0AC-4F40-B107-E64BEA522AD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s-ES" sz="2000" noProof="0" dirty="0"/>
            <a:t>Comunicarse con su biblioteca o la oficina del director para el acceso</a:t>
          </a:r>
        </a:p>
      </dgm:t>
    </dgm:pt>
    <dgm:pt modelId="{931F127C-FF69-4B13-B160-D73E0A8D625B}" type="sibTrans" cxnId="{E046F79B-AAAF-4E23-95C2-813A85756579}">
      <dgm:prSet/>
      <dgm:spPr/>
      <dgm:t>
        <a:bodyPr/>
        <a:lstStyle/>
        <a:p>
          <a:endParaRPr lang="en-US"/>
        </a:p>
      </dgm:t>
    </dgm:pt>
    <dgm:pt modelId="{A145FCBF-3886-4BFE-A5D4-FDBBAB6898FB}" type="parTrans" cxnId="{E046F79B-AAAF-4E23-95C2-813A85756579}">
      <dgm:prSet/>
      <dgm:spPr/>
      <dgm:t>
        <a:bodyPr/>
        <a:lstStyle/>
        <a:p>
          <a:endParaRPr lang="en-US"/>
        </a:p>
      </dgm:t>
    </dgm:pt>
    <dgm:pt modelId="{29B657F0-6799-424D-9211-B0EF4DF9AB1A}" type="pres">
      <dgm:prSet presAssocID="{C14F85F9-11A3-401E-BC91-0C0AA6F3030D}" presName="linear" presStyleCnt="0">
        <dgm:presLayoutVars>
          <dgm:animLvl val="lvl"/>
          <dgm:resizeHandles val="exact"/>
        </dgm:presLayoutVars>
      </dgm:prSet>
      <dgm:spPr/>
    </dgm:pt>
    <dgm:pt modelId="{D28FBBFE-02B4-477B-B09F-CB7855CD5F18}" type="pres">
      <dgm:prSet presAssocID="{3ECEE288-7348-4FDD-B060-2CA11D1206D9}" presName="parentText" presStyleLbl="node1" presStyleIdx="0" presStyleCnt="2" custScaleY="33161" custLinFactNeighborX="-813" custLinFactNeighborY="-806">
        <dgm:presLayoutVars>
          <dgm:chMax val="0"/>
          <dgm:bulletEnabled val="1"/>
        </dgm:presLayoutVars>
      </dgm:prSet>
      <dgm:spPr/>
    </dgm:pt>
    <dgm:pt modelId="{A85E79B7-B7B5-4BA7-A575-604F522A939D}" type="pres">
      <dgm:prSet presAssocID="{3ECEE288-7348-4FDD-B060-2CA11D1206D9}" presName="childText" presStyleLbl="revTx" presStyleIdx="0" presStyleCnt="2" custLinFactNeighborY="8354">
        <dgm:presLayoutVars>
          <dgm:bulletEnabled val="1"/>
        </dgm:presLayoutVars>
      </dgm:prSet>
      <dgm:spPr/>
    </dgm:pt>
    <dgm:pt modelId="{31841D40-B4EF-4281-B252-50ED118951E2}" type="pres">
      <dgm:prSet presAssocID="{F799D437-399F-402C-97A0-049D806A293E}" presName="parentText" presStyleLbl="node1" presStyleIdx="1" presStyleCnt="2" custScaleY="38714" custLinFactNeighborX="-3634" custLinFactNeighborY="13634">
        <dgm:presLayoutVars>
          <dgm:chMax val="0"/>
          <dgm:bulletEnabled val="1"/>
        </dgm:presLayoutVars>
      </dgm:prSet>
      <dgm:spPr/>
    </dgm:pt>
    <dgm:pt modelId="{CB9D321C-3599-4896-963E-0624D62D1459}" type="pres">
      <dgm:prSet presAssocID="{F799D437-399F-402C-97A0-049D806A293E}" presName="childText" presStyleLbl="revTx" presStyleIdx="1" presStyleCnt="2" custScaleY="71341" custLinFactNeighborY="17085">
        <dgm:presLayoutVars>
          <dgm:bulletEnabled val="1"/>
        </dgm:presLayoutVars>
      </dgm:prSet>
      <dgm:spPr/>
    </dgm:pt>
  </dgm:ptLst>
  <dgm:cxnLst>
    <dgm:cxn modelId="{5C849710-0EB7-421E-8ADF-911D9EDBEEC7}" srcId="{C14F85F9-11A3-401E-BC91-0C0AA6F3030D}" destId="{F799D437-399F-402C-97A0-049D806A293E}" srcOrd="1" destOrd="0" parTransId="{6DC5468E-D9AC-49BF-B439-0B62D2660B36}" sibTransId="{1C31A2D1-0AD8-44F3-A3C0-595E2C1529F2}"/>
    <dgm:cxn modelId="{19F47348-944D-4858-802E-AC107E30F17C}" type="presOf" srcId="{3ECEE288-7348-4FDD-B060-2CA11D1206D9}" destId="{D28FBBFE-02B4-477B-B09F-CB7855CD5F18}" srcOrd="0" destOrd="0" presId="urn:microsoft.com/office/officeart/2005/8/layout/vList2"/>
    <dgm:cxn modelId="{1717FC6D-E0D7-4AE0-AFD2-04A00E1315DB}" type="presOf" srcId="{C14F85F9-11A3-401E-BC91-0C0AA6F3030D}" destId="{29B657F0-6799-424D-9211-B0EF4DF9AB1A}" srcOrd="0" destOrd="0" presId="urn:microsoft.com/office/officeart/2005/8/layout/vList2"/>
    <dgm:cxn modelId="{F7C73C6F-A609-43FD-9B1B-CB62862EF88E}" type="presOf" srcId="{ECD3CE37-A0AC-4F40-B107-E64BEA522AD4}" destId="{A85E79B7-B7B5-4BA7-A575-604F522A939D}" srcOrd="0" destOrd="1" presId="urn:microsoft.com/office/officeart/2005/8/layout/vList2"/>
    <dgm:cxn modelId="{B1037C77-C4F2-47F3-B621-CEFEA607E784}" srcId="{F799D437-399F-402C-97A0-049D806A293E}" destId="{EE58EF0E-8786-4AF2-9211-81731CB4583B}" srcOrd="0" destOrd="0" parTransId="{C6BC4324-7D06-4458-B830-FE748ABCC727}" sibTransId="{4F20855A-D980-4E74-975D-CCCD51519F82}"/>
    <dgm:cxn modelId="{37E0C086-3FF9-47B9-983B-161278BBD301}" srcId="{3ECEE288-7348-4FDD-B060-2CA11D1206D9}" destId="{C7F8014D-067D-495F-8ABE-D64A84889DC3}" srcOrd="0" destOrd="0" parTransId="{6B090C33-36C6-4BB0-9D30-B4F5BEEA0806}" sibTransId="{54A63B40-7554-47EF-8BC5-E0B698F4989D}"/>
    <dgm:cxn modelId="{3250E798-F3CE-4C11-A0AF-20CF8C205EB6}" type="presOf" srcId="{F799D437-399F-402C-97A0-049D806A293E}" destId="{31841D40-B4EF-4281-B252-50ED118951E2}" srcOrd="0" destOrd="0" presId="urn:microsoft.com/office/officeart/2005/8/layout/vList2"/>
    <dgm:cxn modelId="{E046F79B-AAAF-4E23-95C2-813A85756579}" srcId="{3ECEE288-7348-4FDD-B060-2CA11D1206D9}" destId="{ECD3CE37-A0AC-4F40-B107-E64BEA522AD4}" srcOrd="1" destOrd="0" parTransId="{A145FCBF-3886-4BFE-A5D4-FDBBAB6898FB}" sibTransId="{931F127C-FF69-4B13-B160-D73E0A8D625B}"/>
    <dgm:cxn modelId="{108841E5-F0F8-4864-9D7B-A8BB4F1829CD}" type="presOf" srcId="{C7F8014D-067D-495F-8ABE-D64A84889DC3}" destId="{A85E79B7-B7B5-4BA7-A575-604F522A939D}" srcOrd="0" destOrd="0" presId="urn:microsoft.com/office/officeart/2005/8/layout/vList2"/>
    <dgm:cxn modelId="{9B18E6ED-496F-4E43-BEAF-CDC2A0AD9B3F}" type="presOf" srcId="{EE58EF0E-8786-4AF2-9211-81731CB4583B}" destId="{CB9D321C-3599-4896-963E-0624D62D1459}" srcOrd="0" destOrd="0" presId="urn:microsoft.com/office/officeart/2005/8/layout/vList2"/>
    <dgm:cxn modelId="{BC0453FE-D5BE-4400-9027-152EBDFEFCD4}" srcId="{C14F85F9-11A3-401E-BC91-0C0AA6F3030D}" destId="{3ECEE288-7348-4FDD-B060-2CA11D1206D9}" srcOrd="0" destOrd="0" parTransId="{5A92A138-0B8D-4516-A0AC-48A82CEB7C83}" sibTransId="{424EEFEE-E84F-4130-89EF-EBDED9263D81}"/>
    <dgm:cxn modelId="{66B4F885-FE8F-4EE8-93AA-287484E04AAF}" type="presParOf" srcId="{29B657F0-6799-424D-9211-B0EF4DF9AB1A}" destId="{D28FBBFE-02B4-477B-B09F-CB7855CD5F18}" srcOrd="0" destOrd="0" presId="urn:microsoft.com/office/officeart/2005/8/layout/vList2"/>
    <dgm:cxn modelId="{A1BB4DD7-15D7-4D8A-B2E7-9E0BBBEAB092}" type="presParOf" srcId="{29B657F0-6799-424D-9211-B0EF4DF9AB1A}" destId="{A85E79B7-B7B5-4BA7-A575-604F522A939D}" srcOrd="1" destOrd="0" presId="urn:microsoft.com/office/officeart/2005/8/layout/vList2"/>
    <dgm:cxn modelId="{22215D1C-CDA0-4718-B1CD-00E5E66CFF56}" type="presParOf" srcId="{29B657F0-6799-424D-9211-B0EF4DF9AB1A}" destId="{31841D40-B4EF-4281-B252-50ED118951E2}" srcOrd="2" destOrd="0" presId="urn:microsoft.com/office/officeart/2005/8/layout/vList2"/>
    <dgm:cxn modelId="{7E36FC8F-D961-42C3-A23A-5840225A662A}" type="presParOf" srcId="{29B657F0-6799-424D-9211-B0EF4DF9AB1A}" destId="{CB9D321C-3599-4896-963E-0624D62D145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4FF0D-EF7A-492A-9853-E2C61AFAB3D1}">
      <dsp:nvSpPr>
        <dsp:cNvPr id="0" name=""/>
        <dsp:cNvSpPr/>
      </dsp:nvSpPr>
      <dsp:spPr>
        <a:xfrm>
          <a:off x="0" y="36282"/>
          <a:ext cx="8758561" cy="9150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</a:t>
          </a:r>
          <a:r>
            <a:rPr lang="es-ES" sz="2400" kern="1200" noProof="0" dirty="0"/>
            <a:t>Salud		    	                       OMS </a:t>
          </a:r>
        </a:p>
      </dsp:txBody>
      <dsp:txXfrm>
        <a:off x="1843218" y="36282"/>
        <a:ext cx="6915342" cy="915066"/>
      </dsp:txXfrm>
    </dsp:sp>
    <dsp:sp modelId="{D3BC47F5-3E2A-4F05-B36A-88563F26CE3A}">
      <dsp:nvSpPr>
        <dsp:cNvPr id="0" name=""/>
        <dsp:cNvSpPr/>
      </dsp:nvSpPr>
      <dsp:spPr>
        <a:xfrm>
          <a:off x="91506" y="91506"/>
          <a:ext cx="1751712" cy="7320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D3571-73B3-4F37-9023-D3370F2F89A1}">
      <dsp:nvSpPr>
        <dsp:cNvPr id="0" name=""/>
        <dsp:cNvSpPr/>
      </dsp:nvSpPr>
      <dsp:spPr>
        <a:xfrm>
          <a:off x="0" y="1006573"/>
          <a:ext cx="8758561" cy="9150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noProof="0" dirty="0"/>
            <a:t>  Agricultura			           FAO</a:t>
          </a:r>
        </a:p>
      </dsp:txBody>
      <dsp:txXfrm>
        <a:off x="1843218" y="1006573"/>
        <a:ext cx="6915342" cy="915066"/>
      </dsp:txXfrm>
    </dsp:sp>
    <dsp:sp modelId="{B94A87A4-7591-43FC-84D4-B6D73683CFD5}">
      <dsp:nvSpPr>
        <dsp:cNvPr id="0" name=""/>
        <dsp:cNvSpPr/>
      </dsp:nvSpPr>
      <dsp:spPr>
        <a:xfrm>
          <a:off x="91506" y="1098079"/>
          <a:ext cx="1751712" cy="7320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9AA1AF-DC3A-4435-8FC5-D22F4D855F73}">
      <dsp:nvSpPr>
        <dsp:cNvPr id="0" name=""/>
        <dsp:cNvSpPr/>
      </dsp:nvSpPr>
      <dsp:spPr>
        <a:xfrm>
          <a:off x="0" y="2013146"/>
          <a:ext cx="8758561" cy="9150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noProof="0" dirty="0"/>
            <a:t>  Medio ambiente	                       PNUMA</a:t>
          </a:r>
        </a:p>
      </dsp:txBody>
      <dsp:txXfrm>
        <a:off x="1843218" y="2013146"/>
        <a:ext cx="6915342" cy="915066"/>
      </dsp:txXfrm>
    </dsp:sp>
    <dsp:sp modelId="{7B247069-8865-4B08-9E39-74967651E8ED}">
      <dsp:nvSpPr>
        <dsp:cNvPr id="0" name=""/>
        <dsp:cNvSpPr/>
      </dsp:nvSpPr>
      <dsp:spPr>
        <a:xfrm>
          <a:off x="91506" y="2104652"/>
          <a:ext cx="1751712" cy="7320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EDB096-94B9-4A78-BCF7-F9A540DE16AA}">
      <dsp:nvSpPr>
        <dsp:cNvPr id="0" name=""/>
        <dsp:cNvSpPr/>
      </dsp:nvSpPr>
      <dsp:spPr>
        <a:xfrm>
          <a:off x="0" y="3019719"/>
          <a:ext cx="8758561" cy="9150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noProof="0" dirty="0"/>
            <a:t>  Innovación y tecnología    	          OMPI</a:t>
          </a:r>
        </a:p>
      </dsp:txBody>
      <dsp:txXfrm>
        <a:off x="1843218" y="3019719"/>
        <a:ext cx="6915342" cy="915066"/>
      </dsp:txXfrm>
    </dsp:sp>
    <dsp:sp modelId="{81F8A56E-284A-43B3-B97E-274B5AECCEF4}">
      <dsp:nvSpPr>
        <dsp:cNvPr id="0" name=""/>
        <dsp:cNvSpPr/>
      </dsp:nvSpPr>
      <dsp:spPr>
        <a:xfrm>
          <a:off x="120059" y="3147506"/>
          <a:ext cx="1751712" cy="7320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D8C21-AABA-4ADC-9D04-E3ED6BFD6AFA}">
      <dsp:nvSpPr>
        <dsp:cNvPr id="0" name=""/>
        <dsp:cNvSpPr/>
      </dsp:nvSpPr>
      <dsp:spPr>
        <a:xfrm>
          <a:off x="0" y="4026292"/>
          <a:ext cx="8758561" cy="915066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4846638" algn="l"/>
            </a:tabLst>
          </a:pPr>
          <a:r>
            <a:rPr lang="es-ES" sz="2400" kern="1200" noProof="0" dirty="0"/>
            <a:t>  Leyes y ciencias sociales                  OIT</a:t>
          </a:r>
        </a:p>
      </dsp:txBody>
      <dsp:txXfrm>
        <a:off x="1843218" y="4026292"/>
        <a:ext cx="6915342" cy="915066"/>
      </dsp:txXfrm>
    </dsp:sp>
    <dsp:sp modelId="{CFF7F3F8-C4C7-4438-83A0-E50876D716BE}">
      <dsp:nvSpPr>
        <dsp:cNvPr id="0" name=""/>
        <dsp:cNvSpPr/>
      </dsp:nvSpPr>
      <dsp:spPr>
        <a:xfrm>
          <a:off x="91506" y="4117799"/>
          <a:ext cx="1751712" cy="7320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7A65F-F2E2-4981-9B54-F54461DCACE0}">
      <dsp:nvSpPr>
        <dsp:cNvPr id="0" name=""/>
        <dsp:cNvSpPr/>
      </dsp:nvSpPr>
      <dsp:spPr>
        <a:xfrm>
          <a:off x="0" y="299640"/>
          <a:ext cx="6191250" cy="48906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noProof="0" dirty="0"/>
            <a:t>Universidades</a:t>
          </a:r>
        </a:p>
      </dsp:txBody>
      <dsp:txXfrm>
        <a:off x="23874" y="323514"/>
        <a:ext cx="6143502" cy="441312"/>
      </dsp:txXfrm>
    </dsp:sp>
    <dsp:sp modelId="{29FFAA0E-F1C7-4A8B-9E2F-F92B8798BF67}">
      <dsp:nvSpPr>
        <dsp:cNvPr id="0" name=""/>
        <dsp:cNvSpPr/>
      </dsp:nvSpPr>
      <dsp:spPr>
        <a:xfrm>
          <a:off x="0" y="843420"/>
          <a:ext cx="6191250" cy="48906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noProof="0" dirty="0"/>
            <a:t>Institutos de investigación</a:t>
          </a:r>
        </a:p>
      </dsp:txBody>
      <dsp:txXfrm>
        <a:off x="23874" y="867294"/>
        <a:ext cx="6143502" cy="441312"/>
      </dsp:txXfrm>
    </dsp:sp>
    <dsp:sp modelId="{2FAE7C8C-11F3-4A3A-B05E-350887416F1F}">
      <dsp:nvSpPr>
        <dsp:cNvPr id="0" name=""/>
        <dsp:cNvSpPr/>
      </dsp:nvSpPr>
      <dsp:spPr>
        <a:xfrm>
          <a:off x="0" y="1387200"/>
          <a:ext cx="6191250" cy="4890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noProof="0" dirty="0"/>
            <a:t>Oficinas gubernamentales	</a:t>
          </a:r>
        </a:p>
      </dsp:txBody>
      <dsp:txXfrm>
        <a:off x="23874" y="1411074"/>
        <a:ext cx="6143502" cy="441312"/>
      </dsp:txXfrm>
    </dsp:sp>
    <dsp:sp modelId="{BD40A4F7-40AE-4601-8D8A-62C52C9406A4}">
      <dsp:nvSpPr>
        <dsp:cNvPr id="0" name=""/>
        <dsp:cNvSpPr/>
      </dsp:nvSpPr>
      <dsp:spPr>
        <a:xfrm>
          <a:off x="0" y="1930980"/>
          <a:ext cx="6191250" cy="48906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noProof="0" dirty="0"/>
            <a:t>Hospitales docentes, Servicios de atención de salud	</a:t>
          </a:r>
        </a:p>
      </dsp:txBody>
      <dsp:txXfrm>
        <a:off x="23874" y="1954854"/>
        <a:ext cx="6143502" cy="441312"/>
      </dsp:txXfrm>
    </dsp:sp>
    <dsp:sp modelId="{4A1D9686-A5A8-446A-84CE-CA827BF9919C}">
      <dsp:nvSpPr>
        <dsp:cNvPr id="0" name=""/>
        <dsp:cNvSpPr/>
      </dsp:nvSpPr>
      <dsp:spPr>
        <a:xfrm>
          <a:off x="0" y="2474760"/>
          <a:ext cx="6191250" cy="48906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noProof="0" dirty="0" err="1"/>
            <a:t>ONG’s</a:t>
          </a:r>
          <a:r>
            <a:rPr lang="es-ES" sz="1900" kern="1200" noProof="0" dirty="0"/>
            <a:t> nacionales	</a:t>
          </a:r>
        </a:p>
      </dsp:txBody>
      <dsp:txXfrm>
        <a:off x="23874" y="2498634"/>
        <a:ext cx="6143502" cy="441312"/>
      </dsp:txXfrm>
    </dsp:sp>
    <dsp:sp modelId="{18A062EE-0F39-46AF-913F-6AAC4698B2BA}">
      <dsp:nvSpPr>
        <dsp:cNvPr id="0" name=""/>
        <dsp:cNvSpPr/>
      </dsp:nvSpPr>
      <dsp:spPr>
        <a:xfrm>
          <a:off x="0" y="3018540"/>
          <a:ext cx="6191250" cy="48906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noProof="0" dirty="0"/>
            <a:t>Centros de educación y formación</a:t>
          </a:r>
        </a:p>
      </dsp:txBody>
      <dsp:txXfrm>
        <a:off x="23874" y="3042414"/>
        <a:ext cx="6143502" cy="441312"/>
      </dsp:txXfrm>
    </dsp:sp>
    <dsp:sp modelId="{6EFC927E-0F15-4B33-BE9C-1436E90799F0}">
      <dsp:nvSpPr>
        <dsp:cNvPr id="0" name=""/>
        <dsp:cNvSpPr/>
      </dsp:nvSpPr>
      <dsp:spPr>
        <a:xfrm>
          <a:off x="0" y="3562319"/>
          <a:ext cx="6191250" cy="4890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noProof="0" dirty="0"/>
            <a:t>Bibliotecas nacionales</a:t>
          </a:r>
        </a:p>
      </dsp:txBody>
      <dsp:txXfrm>
        <a:off x="23874" y="3586193"/>
        <a:ext cx="6143502" cy="4413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FBBFE-02B4-477B-B09F-CB7855CD5F18}">
      <dsp:nvSpPr>
        <dsp:cNvPr id="0" name=""/>
        <dsp:cNvSpPr/>
      </dsp:nvSpPr>
      <dsp:spPr>
        <a:xfrm>
          <a:off x="0" y="80733"/>
          <a:ext cx="6862619" cy="8469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noProof="0" dirty="0"/>
            <a:t>Con Código de usuario</a:t>
          </a:r>
        </a:p>
      </dsp:txBody>
      <dsp:txXfrm>
        <a:off x="41346" y="122079"/>
        <a:ext cx="6779927" cy="764276"/>
      </dsp:txXfrm>
    </dsp:sp>
    <dsp:sp modelId="{A85E79B7-B7B5-4BA7-A575-604F522A939D}">
      <dsp:nvSpPr>
        <dsp:cNvPr id="0" name=""/>
        <dsp:cNvSpPr/>
      </dsp:nvSpPr>
      <dsp:spPr>
        <a:xfrm>
          <a:off x="0" y="1153376"/>
          <a:ext cx="6862619" cy="1526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88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noProof="0" dirty="0"/>
            <a:t>Cada institución cuenta con un Código de usuario/Contraseña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noProof="0" dirty="0"/>
            <a:t>Comunicarse con su biblioteca o la oficina del director para el acceso</a:t>
          </a:r>
        </a:p>
      </dsp:txBody>
      <dsp:txXfrm>
        <a:off x="0" y="1153376"/>
        <a:ext cx="6862619" cy="1526625"/>
      </dsp:txXfrm>
    </dsp:sp>
    <dsp:sp modelId="{31841D40-B4EF-4281-B252-50ED118951E2}">
      <dsp:nvSpPr>
        <dsp:cNvPr id="0" name=""/>
        <dsp:cNvSpPr/>
      </dsp:nvSpPr>
      <dsp:spPr>
        <a:xfrm>
          <a:off x="0" y="2616492"/>
          <a:ext cx="6862619" cy="98879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noProof="0" dirty="0"/>
            <a:t>A través de la red de su campus</a:t>
          </a:r>
        </a:p>
      </dsp:txBody>
      <dsp:txXfrm>
        <a:off x="48269" y="2664761"/>
        <a:ext cx="6766081" cy="892260"/>
      </dsp:txXfrm>
    </dsp:sp>
    <dsp:sp modelId="{CB9D321C-3599-4896-963E-0624D62D1459}">
      <dsp:nvSpPr>
        <dsp:cNvPr id="0" name=""/>
        <dsp:cNvSpPr/>
      </dsp:nvSpPr>
      <dsp:spPr>
        <a:xfrm>
          <a:off x="0" y="3548467"/>
          <a:ext cx="6862619" cy="784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88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noProof="0" dirty="0"/>
            <a:t>El inicio de sesión basado en IP dentro de la red institucional brinda un acceso conveniente – si su institución ya cuenta con una red establecida</a:t>
          </a:r>
        </a:p>
      </dsp:txBody>
      <dsp:txXfrm>
        <a:off x="0" y="3548467"/>
        <a:ext cx="6862619" cy="784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6705B-CCB3-4BB7-A64D-57C0BEA43B90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5AAE1-E40A-48B2-9974-FC84FB4BE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598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dgroups.org/fao/research4life" TargetMode="External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hyperlink" Target="https://www.facebook.com/R4Lpartnership/" TargetMode="External"/><Relationship Id="rId2" Type="http://schemas.openxmlformats.org/officeDocument/2006/relationships/image" Target="../media/image2.png"/><Relationship Id="rId16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hyperlink" Target="https://twitter.com/R4LPartnership" TargetMode="External"/><Relationship Id="rId5" Type="http://schemas.openxmlformats.org/officeDocument/2006/relationships/image" Target="../media/image5.svg"/><Relationship Id="rId15" Type="http://schemas.openxmlformats.org/officeDocument/2006/relationships/image" Target="../media/image1.png"/><Relationship Id="rId10" Type="http://schemas.openxmlformats.org/officeDocument/2006/relationships/hyperlink" Target="http://www.research4life.org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0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>
            <a:extLst>
              <a:ext uri="{FF2B5EF4-FFF2-40B4-BE49-F238E27FC236}">
                <a16:creationId xmlns:a16="http://schemas.microsoft.com/office/drawing/2014/main" id="{D1479D60-DB8A-46F5-9A1B-8861ABFB579B}"/>
              </a:ext>
            </a:extLst>
          </p:cNvPr>
          <p:cNvGrpSpPr/>
          <p:nvPr userDrawn="1"/>
        </p:nvGrpSpPr>
        <p:grpSpPr>
          <a:xfrm>
            <a:off x="865917" y="5659640"/>
            <a:ext cx="210465" cy="829373"/>
            <a:chOff x="995850" y="5698383"/>
            <a:chExt cx="230165" cy="907002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B9F021FC-DA74-48ED-9C9E-A6CD6681AD7C}"/>
                </a:ext>
              </a:extLst>
            </p:cNvPr>
            <p:cNvGrpSpPr/>
            <p:nvPr userDrawn="1"/>
          </p:nvGrpSpPr>
          <p:grpSpPr>
            <a:xfrm>
              <a:off x="995850" y="5698383"/>
              <a:ext cx="230165" cy="679950"/>
              <a:chOff x="995850" y="5698383"/>
              <a:chExt cx="230165" cy="679950"/>
            </a:xfrm>
          </p:grpSpPr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ADA46F03-E09A-4AC7-823D-28909F71B5B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97415" y="5948349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DCEEFA0B-3D3A-40A8-8E2F-8ABFCEAA701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95850" y="6162333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18BB864D-3FAE-448F-BBF1-8C677B01F9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97415" y="5698383"/>
                <a:ext cx="228600" cy="228600"/>
              </a:xfrm>
              <a:prstGeom prst="rect">
                <a:avLst/>
              </a:prstGeom>
            </p:spPr>
          </p:pic>
        </p:grp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E86E01AE-3F7D-4886-B309-C4AE5D9467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98583" y="6389385"/>
              <a:ext cx="216000" cy="216000"/>
            </a:xfrm>
            <a:prstGeom prst="rect">
              <a:avLst/>
            </a:prstGeom>
          </p:spPr>
        </p:pic>
      </p:grpSp>
      <p:sp>
        <p:nvSpPr>
          <p:cNvPr id="13" name="Tekstvak 12">
            <a:extLst>
              <a:ext uri="{FF2B5EF4-FFF2-40B4-BE49-F238E27FC236}">
                <a16:creationId xmlns:a16="http://schemas.microsoft.com/office/drawing/2014/main" id="{34DC1038-8171-4E41-84A1-A3DA3B2A82C1}"/>
              </a:ext>
            </a:extLst>
          </p:cNvPr>
          <p:cNvSpPr txBox="1"/>
          <p:nvPr userDrawn="1"/>
        </p:nvSpPr>
        <p:spPr>
          <a:xfrm>
            <a:off x="1096260" y="5597274"/>
            <a:ext cx="2183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tx2"/>
                </a:solidFill>
                <a:latin typeface="+mj-lt"/>
                <a:hlinkClick r:id="rId10"/>
              </a:rPr>
              <a:t>www.research4life.org</a:t>
            </a:r>
            <a:endParaRPr lang="nl-NL" sz="1400" dirty="0">
              <a:solidFill>
                <a:schemeClr val="tx2"/>
              </a:solidFill>
              <a:latin typeface="+mj-lt"/>
            </a:endParaRPr>
          </a:p>
          <a:p>
            <a:r>
              <a:rPr lang="nl-NL" sz="1400" dirty="0">
                <a:solidFill>
                  <a:schemeClr val="tx2"/>
                </a:solidFill>
                <a:latin typeface="+mj-lt"/>
                <a:hlinkClick r:id="rId11"/>
              </a:rPr>
              <a:t>R4L_partnership</a:t>
            </a:r>
            <a:endParaRPr lang="nl-NL" sz="1400" dirty="0">
              <a:solidFill>
                <a:schemeClr val="tx2"/>
              </a:solidFill>
              <a:latin typeface="+mj-lt"/>
            </a:endParaRPr>
          </a:p>
          <a:p>
            <a:r>
              <a:rPr lang="nl-NL" sz="1400" dirty="0">
                <a:solidFill>
                  <a:schemeClr val="tx2"/>
                </a:solidFill>
                <a:latin typeface="+mj-lt"/>
                <a:hlinkClick r:id="rId12"/>
              </a:rPr>
              <a:t>R4Lpartnership</a:t>
            </a:r>
            <a:endParaRPr lang="nl-NL" sz="1400" dirty="0">
              <a:solidFill>
                <a:schemeClr val="tx2"/>
              </a:solidFill>
              <a:latin typeface="+mj-lt"/>
            </a:endParaRPr>
          </a:p>
          <a:p>
            <a:r>
              <a:rPr lang="nl-NL" sz="1400" dirty="0">
                <a:solidFill>
                  <a:schemeClr val="tx2"/>
                </a:solidFill>
                <a:latin typeface="+mj-lt"/>
                <a:hlinkClick r:id="rId13"/>
              </a:rPr>
              <a:t>Research4Life</a:t>
            </a:r>
            <a:endParaRPr lang="nl-NL" sz="1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82D40A2-FE48-4A6F-AF98-829E3844C97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85" y="4609287"/>
            <a:ext cx="2268566" cy="75619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7637D4D8-08A1-4AEC-A39E-617121CDB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062" y="6012950"/>
            <a:ext cx="1804486" cy="568413"/>
          </a:xfrm>
          <a:prstGeom prst="rect">
            <a:avLst/>
          </a:prstGeom>
        </p:spPr>
      </p:pic>
      <p:sp>
        <p:nvSpPr>
          <p:cNvPr id="19" name="Tijdelijke aanduiding voor titel 1">
            <a:extLst>
              <a:ext uri="{FF2B5EF4-FFF2-40B4-BE49-F238E27FC236}">
                <a16:creationId xmlns:a16="http://schemas.microsoft.com/office/drawing/2014/main" id="{3B362967-A6AD-476A-876F-E65C50D1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84" y="3791125"/>
            <a:ext cx="10515600" cy="842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tekst 2">
            <a:extLst>
              <a:ext uri="{FF2B5EF4-FFF2-40B4-BE49-F238E27FC236}">
                <a16:creationId xmlns:a16="http://schemas.microsoft.com/office/drawing/2014/main" id="{646D2140-B8D1-4EC1-B95B-FA0CF0F57B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7984" y="4873190"/>
            <a:ext cx="10515600" cy="635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368"/>
            <a:ext cx="12192000" cy="339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3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C8EB6D2-CF8C-4FE2-841A-1BA05EC54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062" y="6012950"/>
            <a:ext cx="1804486" cy="56841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89EA821-AB14-4AFA-875E-CB91069B1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85" y="4609287"/>
            <a:ext cx="2268566" cy="75619"/>
          </a:xfrm>
          <a:prstGeom prst="rect">
            <a:avLst/>
          </a:prstGeom>
        </p:spPr>
      </p:pic>
      <p:sp>
        <p:nvSpPr>
          <p:cNvPr id="12" name="Tijdelijke aanduiding voor titel 1">
            <a:extLst>
              <a:ext uri="{FF2B5EF4-FFF2-40B4-BE49-F238E27FC236}">
                <a16:creationId xmlns:a16="http://schemas.microsoft.com/office/drawing/2014/main" id="{B9AF5BBB-8013-4757-A3B1-AFE7817FD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84" y="3791125"/>
            <a:ext cx="10515600" cy="842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2">
            <a:extLst>
              <a:ext uri="{FF2B5EF4-FFF2-40B4-BE49-F238E27FC236}">
                <a16:creationId xmlns:a16="http://schemas.microsoft.com/office/drawing/2014/main" id="{5F244039-D7CD-4181-A4FD-B1A0FA7C45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7984" y="4873190"/>
            <a:ext cx="10515600" cy="635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000" b="0">
                <a:solidFill>
                  <a:srgbClr val="898989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9016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1EAF35-6686-44E3-9DB4-E923CD461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0124"/>
            <a:ext cx="10515600" cy="48327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32953C8-66DE-4D65-BB81-887E212FA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012"/>
            <a:ext cx="10515600" cy="839712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C8FC7E7-52A6-4745-AF4F-0726F4577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63" y="1300105"/>
            <a:ext cx="2268566" cy="7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3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1EAF35-6686-44E3-9DB4-E923CD461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9002"/>
            <a:ext cx="5257800" cy="48238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32953C8-66DE-4D65-BB81-887E212FA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012"/>
            <a:ext cx="10515600" cy="839712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C8FC7E7-52A6-4745-AF4F-0726F4577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63" y="1300105"/>
            <a:ext cx="2268566" cy="75619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D62A7C84-DBA0-422B-BBE6-6F300FDF16E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1669001"/>
            <a:ext cx="5257800" cy="48238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9212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1EAF35-6686-44E3-9DB4-E923CD461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9001"/>
            <a:ext cx="6710680" cy="48238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32953C8-66DE-4D65-BB81-887E212FA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012"/>
            <a:ext cx="10515600" cy="839712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C8FC7E7-52A6-4745-AF4F-0726F4577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63" y="1300105"/>
            <a:ext cx="2268566" cy="75619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D62A7C84-DBA0-422B-BBE6-6F300FDF16E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548880" y="1669001"/>
            <a:ext cx="3804920" cy="48238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4171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678B616-9E15-4065-9BB1-94BD1B7E3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062" y="6012950"/>
            <a:ext cx="1804486" cy="568413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A5FA4210-7CDD-4F9C-B173-EA4EB9476DDB}"/>
              </a:ext>
            </a:extLst>
          </p:cNvPr>
          <p:cNvSpPr/>
          <p:nvPr/>
        </p:nvSpPr>
        <p:spPr>
          <a:xfrm>
            <a:off x="0" y="0"/>
            <a:ext cx="12192000" cy="3994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158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50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4l@research4life.org" TargetMode="External"/><Relationship Id="rId2" Type="http://schemas.openxmlformats.org/officeDocument/2006/relationships/hyperlink" Target="http://www.research4life.org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2CE97E-50C2-4C3E-8691-633A3ECA0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Research4Life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AF0442-B17F-4ACF-97CE-06C55EA16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Acceso gratuito o de bajo costo a contenido académico y profesional en línea</a:t>
            </a:r>
          </a:p>
        </p:txBody>
      </p:sp>
    </p:spTree>
    <p:extLst>
      <p:ext uri="{BB962C8B-B14F-4D97-AF65-F5344CB8AC3E}">
        <p14:creationId xmlns:p14="http://schemas.microsoft.com/office/powerpoint/2010/main" val="1295145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887" y="1572811"/>
            <a:ext cx="71755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C35DF9B-6FB1-423B-8C6A-E14FF498C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536012"/>
            <a:ext cx="11939451" cy="839712"/>
          </a:xfrm>
        </p:spPr>
        <p:txBody>
          <a:bodyPr/>
          <a:lstStyle/>
          <a:p>
            <a:r>
              <a:rPr lang="nl-NL" sz="3600" dirty="0"/>
              <a:t>Buscar en todo el contenido por palabras clave</a:t>
            </a:r>
          </a:p>
        </p:txBody>
      </p:sp>
      <p:sp>
        <p:nvSpPr>
          <p:cNvPr id="2" name="Oval 1"/>
          <p:cNvSpPr/>
          <p:nvPr/>
        </p:nvSpPr>
        <p:spPr>
          <a:xfrm>
            <a:off x="2953014" y="3230124"/>
            <a:ext cx="3884295" cy="5967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663" y="1572811"/>
            <a:ext cx="7898674" cy="455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3737428" y="1759828"/>
            <a:ext cx="893709" cy="2983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43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554DF4B-1712-4066-93C2-93A9764F3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6645676" cy="4938395"/>
          </a:xfrm>
        </p:spPr>
        <p:txBody>
          <a:bodyPr/>
          <a:lstStyle/>
          <a:p>
            <a:pPr marL="50800" indent="0">
              <a:buNone/>
            </a:pPr>
            <a:r>
              <a:rPr lang="es-ES" sz="3200" i="1" dirty="0"/>
              <a:t>“No siempre podemos comprar los últimos libros y revistas, por lo que Research4Life es realmente nuestra única fuente de información actual. Me permite leer lo que necesito para poder  mantenerme actualizado.”</a:t>
            </a:r>
          </a:p>
          <a:p>
            <a:pPr marL="50800" indent="0">
              <a:buNone/>
            </a:pPr>
            <a:endParaRPr lang="es-ES" sz="3200" i="1" dirty="0"/>
          </a:p>
          <a:p>
            <a:pPr marL="50800" indent="0">
              <a:buNone/>
            </a:pPr>
            <a:endParaRPr lang="es-ES" sz="3200" i="1" dirty="0"/>
          </a:p>
          <a:p>
            <a:pPr marL="50800" indent="0">
              <a:buNone/>
            </a:pPr>
            <a:endParaRPr lang="es-E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0800" indent="0">
              <a:buNone/>
            </a:pPr>
            <a:r>
              <a:rPr lang="es-E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Neurocirujano Dr. </a:t>
            </a:r>
            <a:r>
              <a:rPr lang="es-E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Pratyush</a:t>
            </a:r>
            <a:r>
              <a:rPr lang="es-E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Shrestha</a:t>
            </a:r>
            <a:r>
              <a:rPr lang="es-E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Nepal</a:t>
            </a:r>
            <a:endParaRPr lang="es-ES" sz="2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E190D54-5CFD-49D6-86EC-F7532BEB3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Como marcamos la diferencia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876" y="1644073"/>
            <a:ext cx="3940848" cy="295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37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4C893FB-CAAA-450B-B08E-555CFBC9E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1">
            <a:extLst>
              <a:ext uri="{FF2B5EF4-FFF2-40B4-BE49-F238E27FC236}">
                <a16:creationId xmlns:a16="http://schemas.microsoft.com/office/drawing/2014/main" id="{04FCAAFE-1111-47F7-BC59-678E3D816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85123"/>
            <a:ext cx="10515600" cy="1807752"/>
          </a:xfrm>
        </p:spPr>
        <p:txBody>
          <a:bodyPr/>
          <a:lstStyle/>
          <a:p>
            <a:pPr marL="50800" indent="0">
              <a:buNone/>
            </a:pPr>
            <a:r>
              <a:rPr lang="nl-NL" dirty="0"/>
              <a:t>¿Más información? </a:t>
            </a:r>
          </a:p>
          <a:p>
            <a:pPr marL="50800" indent="0">
              <a:buNone/>
            </a:pPr>
            <a:r>
              <a:rPr lang="nl-NL" dirty="0"/>
              <a:t>Visite </a:t>
            </a:r>
            <a:r>
              <a:rPr lang="nl-NL" u="sng" dirty="0">
                <a:hlinkClick r:id="rId2"/>
              </a:rPr>
              <a:t>www.research4life.org</a:t>
            </a:r>
            <a:r>
              <a:rPr lang="nl-NL" u="sng" dirty="0"/>
              <a:t>/es</a:t>
            </a:r>
            <a:r>
              <a:rPr lang="nl-NL" u="sng"/>
              <a:t>/</a:t>
            </a:r>
            <a:r>
              <a:rPr lang="nl-NL"/>
              <a:t> o escriba a </a:t>
            </a:r>
            <a:r>
              <a:rPr lang="nl-NL" dirty="0">
                <a:hlinkClick r:id="rId3"/>
              </a:rPr>
              <a:t>r4l@research4life.org</a:t>
            </a:r>
            <a:r>
              <a:rPr lang="nl-BE" dirty="0"/>
              <a:t>.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7237ABD-7F41-4117-9687-E8F55B1ED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73"/>
            <a:ext cx="121920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43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C10DE97-1B07-496A-A914-CC2E3B721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Research4Life brinda a las instituciones en países de ingresos bajos acceso en línea a 205,000 revistas y libros académicos y profesionales revisados por pares.</a:t>
            </a:r>
          </a:p>
          <a:p>
            <a:pPr marL="0" indent="0">
              <a:buNone/>
            </a:pPr>
            <a:r>
              <a:rPr lang="es-ES" sz="2400" dirty="0">
                <a:solidFill>
                  <a:schemeClr val="dk1"/>
                </a:solidFill>
              </a:rPr>
              <a:t>Nuestro objetivo es cerrar la brecha del conocimiento entre el Norte y el Sur global, facilitando a los investigadores del Sur global el acceso a la investigación y la publicación, y así contribuir a un mundo de investigación más equitativo. </a:t>
            </a:r>
            <a:endParaRPr lang="es-ES" sz="2400" dirty="0"/>
          </a:p>
          <a:p>
            <a:pPr marL="0" indent="0">
              <a:buNone/>
            </a:pPr>
            <a:endParaRPr lang="es-ES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s-ES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s-ES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s-ES" sz="32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342359D-C4B1-4E2E-A6D0-50F7A7D37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¿Qué es Research4Life?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701C9D0F-946B-684C-8582-AAB36CB6B7E4}"/>
              </a:ext>
            </a:extLst>
          </p:cNvPr>
          <p:cNvSpPr txBox="1"/>
          <p:nvPr/>
        </p:nvSpPr>
        <p:spPr>
          <a:xfrm>
            <a:off x="838200" y="6486275"/>
            <a:ext cx="2858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00" i="1" dirty="0">
                <a:latin typeface="+mj-lt"/>
              </a:rPr>
              <a:t>Números de Enero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5CF833-AE77-E44A-E4EE-0DFC4C1CF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7931" y="4573794"/>
            <a:ext cx="8816137" cy="141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44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9924E74-909B-4F18-B62A-DDFDBD574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Cinco colecciones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AA2A12E-7DC3-4A71-8269-9C9FD0D3AE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1092813"/>
              </p:ext>
            </p:extLst>
          </p:nvPr>
        </p:nvGraphicFramePr>
        <p:xfrm>
          <a:off x="838199" y="1554480"/>
          <a:ext cx="8758561" cy="4944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5209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BFC0826-E885-4FA2-B711-E1ABCD3A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Acceso por país</a:t>
            </a:r>
          </a:p>
        </p:txBody>
      </p:sp>
      <p:sp>
        <p:nvSpPr>
          <p:cNvPr id="7" name="Tijdelijke aanduiding voor tekst 1">
            <a:extLst>
              <a:ext uri="{FF2B5EF4-FFF2-40B4-BE49-F238E27FC236}">
                <a16:creationId xmlns:a16="http://schemas.microsoft.com/office/drawing/2014/main" id="{F14BB3D8-EAA8-4C34-8632-8493B5BEC848}"/>
              </a:ext>
            </a:extLst>
          </p:cNvPr>
          <p:cNvSpPr txBox="1">
            <a:spLocks/>
          </p:cNvSpPr>
          <p:nvPr/>
        </p:nvSpPr>
        <p:spPr>
          <a:xfrm>
            <a:off x="838200" y="5081401"/>
            <a:ext cx="7538660" cy="868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indent="0">
              <a:buFont typeface="Arial" panose="020B0604020202020204" pitchFamily="34" charset="0"/>
              <a:buNone/>
            </a:pPr>
            <a:r>
              <a:rPr lang="nl-NL" sz="2000" b="1" dirty="0">
                <a:solidFill>
                  <a:srgbClr val="5BA3F3"/>
                </a:solidFill>
              </a:rPr>
              <a:t>Acceso gratuito</a:t>
            </a:r>
          </a:p>
          <a:p>
            <a:pPr marL="50800" indent="0">
              <a:buFont typeface="Arial" panose="020B0604020202020204" pitchFamily="34" charset="0"/>
              <a:buNone/>
            </a:pPr>
            <a:r>
              <a:rPr lang="nl-NL" sz="2000" b="1" dirty="0">
                <a:solidFill>
                  <a:schemeClr val="accent3"/>
                </a:solidFill>
              </a:rPr>
              <a:t>Acceso a bajo costo</a:t>
            </a: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0FBF8CC-62EB-0AC3-1573-26CE67D693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" t="4611" r="3324" b="4306"/>
          <a:stretch/>
        </p:blipFill>
        <p:spPr>
          <a:xfrm>
            <a:off x="3826565" y="1166653"/>
            <a:ext cx="8259418" cy="569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55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79AB47D-5E7C-4907-B4A1-FB33D521D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¿Quiénes pueden utilizar Research4Life?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0BE550D-DED8-4A1E-AB47-D988152B0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2497016"/>
              </p:ext>
            </p:extLst>
          </p:nvPr>
        </p:nvGraphicFramePr>
        <p:xfrm>
          <a:off x="838201" y="1554481"/>
          <a:ext cx="6191250" cy="4351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Afbeelding 6">
            <a:extLst>
              <a:ext uri="{FF2B5EF4-FFF2-40B4-BE49-F238E27FC236}">
                <a16:creationId xmlns:a16="http://schemas.microsoft.com/office/drawing/2014/main" id="{144B32D4-B3A6-4FFC-97BE-36AEC54D6F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5174" y="1554481"/>
            <a:ext cx="423862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79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79AB47D-5E7C-4907-B4A1-FB33D521D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¿Cómo acceder a Research4Life?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02073858"/>
              </p:ext>
            </p:extLst>
          </p:nvPr>
        </p:nvGraphicFramePr>
        <p:xfrm>
          <a:off x="838200" y="1661774"/>
          <a:ext cx="6862619" cy="4332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0" b="5804"/>
          <a:stretch/>
        </p:blipFill>
        <p:spPr>
          <a:xfrm>
            <a:off x="8105838" y="2381042"/>
            <a:ext cx="3321853" cy="239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97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15" y="1569094"/>
            <a:ext cx="8577940" cy="445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CDCD43D-144D-49F1-950A-B946B4EEB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Conectarse desde nuestra página web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6756" y="6228016"/>
            <a:ext cx="3518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https://www.research4life.org/es/</a:t>
            </a:r>
          </a:p>
        </p:txBody>
      </p:sp>
      <p:sp>
        <p:nvSpPr>
          <p:cNvPr id="2" name="Oval 1"/>
          <p:cNvSpPr/>
          <p:nvPr/>
        </p:nvSpPr>
        <p:spPr>
          <a:xfrm>
            <a:off x="7983647" y="2564781"/>
            <a:ext cx="1208711" cy="3454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105" y="1569094"/>
            <a:ext cx="7353729" cy="458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94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92" y="1628405"/>
            <a:ext cx="78168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5191320" y="2039579"/>
            <a:ext cx="714375" cy="3595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8F72425-9595-4F3E-9D25-B5470DACE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Explore miles de revistas y libros</a:t>
            </a:r>
          </a:p>
        </p:txBody>
      </p:sp>
      <p:sp>
        <p:nvSpPr>
          <p:cNvPr id="4" name="Tijdelijke aanduiding voor tekst 1">
            <a:extLst>
              <a:ext uri="{FF2B5EF4-FFF2-40B4-BE49-F238E27FC236}">
                <a16:creationId xmlns:a16="http://schemas.microsoft.com/office/drawing/2014/main" id="{89BCF9A6-C7F4-4F4F-9201-2167C83028AD}"/>
              </a:ext>
            </a:extLst>
          </p:cNvPr>
          <p:cNvSpPr txBox="1">
            <a:spLocks/>
          </p:cNvSpPr>
          <p:nvPr/>
        </p:nvSpPr>
        <p:spPr>
          <a:xfrm>
            <a:off x="9836929" y="3599445"/>
            <a:ext cx="2101072" cy="697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indent="0">
              <a:buFont typeface="Arial" panose="020B0604020202020204" pitchFamily="34" charset="0"/>
              <a:buNone/>
            </a:pPr>
            <a:endParaRPr lang="nl-NL" sz="20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6" y="1712180"/>
            <a:ext cx="18097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829051" y="2027570"/>
            <a:ext cx="1447419" cy="3454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179" y="1580780"/>
            <a:ext cx="70739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4383230" y="3599444"/>
            <a:ext cx="1834690" cy="4442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279" y="1660154"/>
            <a:ext cx="6908800" cy="496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11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676366" y="1712523"/>
            <a:ext cx="1706880" cy="184404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EAEBCE7-82C8-494A-AC20-85FF7BE4B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Acceso a bases de datos</a:t>
            </a:r>
          </a:p>
        </p:txBody>
      </p:sp>
      <p:sp>
        <p:nvSpPr>
          <p:cNvPr id="5" name="Tijdelijke aanduiding voor tekst 1">
            <a:extLst>
              <a:ext uri="{FF2B5EF4-FFF2-40B4-BE49-F238E27FC236}">
                <a16:creationId xmlns:a16="http://schemas.microsoft.com/office/drawing/2014/main" id="{280A299D-CD81-47DD-BBF3-B82F9D673D57}"/>
              </a:ext>
            </a:extLst>
          </p:cNvPr>
          <p:cNvSpPr txBox="1">
            <a:spLocks/>
          </p:cNvSpPr>
          <p:nvPr/>
        </p:nvSpPr>
        <p:spPr>
          <a:xfrm>
            <a:off x="835168" y="5497032"/>
            <a:ext cx="8270289" cy="697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indent="0">
              <a:buFont typeface="Arial" panose="020B0604020202020204" pitchFamily="34" charset="0"/>
              <a:buNone/>
            </a:pPr>
            <a:endParaRPr lang="nl-NL" sz="20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03532" y="2399725"/>
            <a:ext cx="1208711" cy="3454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1616094"/>
            <a:ext cx="706755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42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Research4Lif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890"/>
      </a:accent1>
      <a:accent2>
        <a:srgbClr val="51B948"/>
      </a:accent2>
      <a:accent3>
        <a:srgbClr val="F8981D"/>
      </a:accent3>
      <a:accent4>
        <a:srgbClr val="3CA16B"/>
      </a:accent4>
      <a:accent5>
        <a:srgbClr val="F15C22"/>
      </a:accent5>
      <a:accent6>
        <a:srgbClr val="7F7F7F"/>
      </a:accent6>
      <a:hlink>
        <a:srgbClr val="004890"/>
      </a:hlink>
      <a:folHlink>
        <a:srgbClr val="0064C8"/>
      </a:folHlink>
    </a:clrScheme>
    <a:fontScheme name="Research4Life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7" id="{6E585C16-4A03-4D62-88C1-61287DE2BA64}" vid="{5C0DC4C9-8C96-4DB9-A72F-264C3BA3A6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336</Words>
  <Application>Microsoft Macintosh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Open Sans</vt:lpstr>
      <vt:lpstr>Kantoorthema</vt:lpstr>
      <vt:lpstr>Research4Life</vt:lpstr>
      <vt:lpstr>¿Qué es Research4Life?</vt:lpstr>
      <vt:lpstr>Cinco colecciones</vt:lpstr>
      <vt:lpstr>Acceso por país</vt:lpstr>
      <vt:lpstr>¿Quiénes pueden utilizar Research4Life?</vt:lpstr>
      <vt:lpstr>¿Cómo acceder a Research4Life?</vt:lpstr>
      <vt:lpstr>Conectarse desde nuestra página web</vt:lpstr>
      <vt:lpstr>Explore miles de revistas y libros</vt:lpstr>
      <vt:lpstr>Acceso a bases de datos</vt:lpstr>
      <vt:lpstr>Buscar en todo el contenido por palabras clave</vt:lpstr>
      <vt:lpstr>Como marcamos la diferencia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Research4Life</dc:title>
  <dc:creator>Elisa</dc:creator>
  <cp:lastModifiedBy>Francescon, Domiziana (ELS-AMS)</cp:lastModifiedBy>
  <cp:revision>61</cp:revision>
  <dcterms:created xsi:type="dcterms:W3CDTF">2020-06-16T20:21:55Z</dcterms:created>
  <dcterms:modified xsi:type="dcterms:W3CDTF">2023-02-06T15:02:56Z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49ac42a-3eb4-4074-b885-aea26bd6241e_Enabled">
    <vt:lpwstr>true</vt:lpwstr>
  </property>
  <property fmtid="{D5CDD505-2E9C-101B-9397-08002B2CF9AE}" pid="3" name="MSIP_Label_549ac42a-3eb4-4074-b885-aea26bd6241e_SetDate">
    <vt:lpwstr>2023-02-06T12:35:05Z</vt:lpwstr>
  </property>
  <property fmtid="{D5CDD505-2E9C-101B-9397-08002B2CF9AE}" pid="4" name="MSIP_Label_549ac42a-3eb4-4074-b885-aea26bd6241e_Method">
    <vt:lpwstr>Standard</vt:lpwstr>
  </property>
  <property fmtid="{D5CDD505-2E9C-101B-9397-08002B2CF9AE}" pid="5" name="MSIP_Label_549ac42a-3eb4-4074-b885-aea26bd6241e_Name">
    <vt:lpwstr>General Business</vt:lpwstr>
  </property>
  <property fmtid="{D5CDD505-2E9C-101B-9397-08002B2CF9AE}" pid="6" name="MSIP_Label_549ac42a-3eb4-4074-b885-aea26bd6241e_SiteId">
    <vt:lpwstr>9274ee3f-9425-4109-a27f-9fb15c10675d</vt:lpwstr>
  </property>
  <property fmtid="{D5CDD505-2E9C-101B-9397-08002B2CF9AE}" pid="7" name="MSIP_Label_549ac42a-3eb4-4074-b885-aea26bd6241e_ActionId">
    <vt:lpwstr>e34c695b-8ecd-4265-8ca8-902226df1162</vt:lpwstr>
  </property>
  <property fmtid="{D5CDD505-2E9C-101B-9397-08002B2CF9AE}" pid="8" name="MSIP_Label_549ac42a-3eb4-4074-b885-aea26bd6241e_ContentBits">
    <vt:lpwstr>0</vt:lpwstr>
  </property>
</Properties>
</file>