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45.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Lst>
  <p:sldSz cy="6858000" cx="12192000"/>
  <p:notesSz cx="6858000" cy="9144000"/>
  <p:embeddedFontLst>
    <p:embeddedFont>
      <p:font typeface="Open Sans"/>
      <p:regular r:id="rId50"/>
      <p:bold r:id="rId51"/>
      <p:italic r:id="rId52"/>
      <p:boldItalic r:id="rId5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54" roundtripDataSignature="AMtx7mgFIppKvqpZ++UUuJAmhj7N/x2gj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42" Type="http://schemas.openxmlformats.org/officeDocument/2006/relationships/slide" Target="slides/slide38.xml"/><Relationship Id="rId41" Type="http://schemas.openxmlformats.org/officeDocument/2006/relationships/slide" Target="slides/slide37.xml"/><Relationship Id="rId44" Type="http://schemas.openxmlformats.org/officeDocument/2006/relationships/slide" Target="slides/slide40.xml"/><Relationship Id="rId43" Type="http://schemas.openxmlformats.org/officeDocument/2006/relationships/slide" Target="slides/slide39.xml"/><Relationship Id="rId46" Type="http://schemas.openxmlformats.org/officeDocument/2006/relationships/slide" Target="slides/slide42.xml"/><Relationship Id="rId45" Type="http://schemas.openxmlformats.org/officeDocument/2006/relationships/slide" Target="slides/slide41.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48" Type="http://schemas.openxmlformats.org/officeDocument/2006/relationships/slide" Target="slides/slide44.xml"/><Relationship Id="rId47" Type="http://schemas.openxmlformats.org/officeDocument/2006/relationships/slide" Target="slides/slide43.xml"/><Relationship Id="rId49" Type="http://schemas.openxmlformats.org/officeDocument/2006/relationships/slide" Target="slides/slide4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33" Type="http://schemas.openxmlformats.org/officeDocument/2006/relationships/slide" Target="slides/slide29.xml"/><Relationship Id="rId32" Type="http://schemas.openxmlformats.org/officeDocument/2006/relationships/slide" Target="slides/slide28.xml"/><Relationship Id="rId35" Type="http://schemas.openxmlformats.org/officeDocument/2006/relationships/slide" Target="slides/slide31.xml"/><Relationship Id="rId34" Type="http://schemas.openxmlformats.org/officeDocument/2006/relationships/slide" Target="slides/slide30.xml"/><Relationship Id="rId37" Type="http://schemas.openxmlformats.org/officeDocument/2006/relationships/slide" Target="slides/slide33.xml"/><Relationship Id="rId36" Type="http://schemas.openxmlformats.org/officeDocument/2006/relationships/slide" Target="slides/slide32.xml"/><Relationship Id="rId39" Type="http://schemas.openxmlformats.org/officeDocument/2006/relationships/slide" Target="slides/slide35.xml"/><Relationship Id="rId38" Type="http://schemas.openxmlformats.org/officeDocument/2006/relationships/slide" Target="slides/slide34.xml"/><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29" Type="http://schemas.openxmlformats.org/officeDocument/2006/relationships/slide" Target="slides/slide25.xml"/><Relationship Id="rId51" Type="http://schemas.openxmlformats.org/officeDocument/2006/relationships/font" Target="fonts/OpenSans-bold.fntdata"/><Relationship Id="rId50" Type="http://schemas.openxmlformats.org/officeDocument/2006/relationships/font" Target="fonts/OpenSans-regular.fntdata"/><Relationship Id="rId53" Type="http://schemas.openxmlformats.org/officeDocument/2006/relationships/font" Target="fonts/OpenSans-boldItalic.fntdata"/><Relationship Id="rId52" Type="http://schemas.openxmlformats.org/officeDocument/2006/relationships/font" Target="fonts/OpenSans-italic.fntdata"/><Relationship Id="rId11" Type="http://schemas.openxmlformats.org/officeDocument/2006/relationships/slide" Target="slides/slide7.xml"/><Relationship Id="rId10" Type="http://schemas.openxmlformats.org/officeDocument/2006/relationships/slide" Target="slides/slide6.xml"/><Relationship Id="rId54" Type="http://customschemas.google.com/relationships/presentationmetadata" Target="metadata"/><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chemeClr val="dk1"/>
              </a:buClr>
              <a:buSzPts val="1400"/>
              <a:buFont typeface="Calibri"/>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chemeClr val="dk1"/>
              </a:buClr>
              <a:buSzPts val="1400"/>
              <a:buFont typeface="Calibri"/>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chemeClr val="dk1"/>
              </a:buClr>
              <a:buSzPts val="1400"/>
              <a:buFont typeface="Calibri"/>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12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p3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7" name="Google Shape;67;p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3" name="Google Shape;143;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p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Font typeface="Arial"/>
              <a:buNone/>
            </a:pPr>
            <a:r>
              <a:t/>
            </a:r>
            <a:endParaRPr sz="1100"/>
          </a:p>
        </p:txBody>
      </p:sp>
      <p:sp>
        <p:nvSpPr>
          <p:cNvPr id="149" name="Google Shape;149;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9" name="Google Shape;159;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1" name="Google Shape;171;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829bd93e03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1" name="Google Shape;181;g829bd93e03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82550" lvl="0" marL="171450" rtl="0" algn="l">
              <a:lnSpc>
                <a:spcPct val="100000"/>
              </a:lnSpc>
              <a:spcBef>
                <a:spcPts val="0"/>
              </a:spcBef>
              <a:spcAft>
                <a:spcPts val="0"/>
              </a:spcAft>
              <a:buSzPts val="1400"/>
              <a:buFont typeface="Arial"/>
              <a:buNone/>
            </a:pPr>
            <a:r>
              <a:t/>
            </a:r>
            <a:endParaRPr/>
          </a:p>
        </p:txBody>
      </p:sp>
      <p:sp>
        <p:nvSpPr>
          <p:cNvPr id="182" name="Google Shape;182;g829bd93e03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200"/>
              <a:buFont typeface="Calibri"/>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1" name="Google Shape;191;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p3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3" name="Google Shape;203;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1" name="Google Shape;211;p3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Font typeface="Arial"/>
              <a:buNone/>
            </a:pPr>
            <a:r>
              <a:t/>
            </a:r>
            <a:endParaRPr/>
          </a:p>
        </p:txBody>
      </p:sp>
      <p:sp>
        <p:nvSpPr>
          <p:cNvPr id="212" name="Google Shape;212;p3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p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2" name="Google Shape;222;p3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Font typeface="Arial"/>
              <a:buNone/>
            </a:pPr>
            <a:r>
              <a:t/>
            </a:r>
            <a:endParaRPr/>
          </a:p>
        </p:txBody>
      </p:sp>
      <p:sp>
        <p:nvSpPr>
          <p:cNvPr id="223" name="Google Shape;223;p3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p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7" name="Google Shape;237;p3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Font typeface="Arial"/>
              <a:buNone/>
            </a:pPr>
            <a:r>
              <a:t/>
            </a:r>
            <a:endParaRPr/>
          </a:p>
        </p:txBody>
      </p:sp>
      <p:sp>
        <p:nvSpPr>
          <p:cNvPr id="238" name="Google Shape;238;p3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p3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9" name="Google Shape;79;p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p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9" name="Google Shape;249;p3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t/>
            </a:r>
            <a:endParaRPr/>
          </a:p>
        </p:txBody>
      </p:sp>
      <p:sp>
        <p:nvSpPr>
          <p:cNvPr id="250" name="Google Shape;250;p3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12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3" name="Google Shape;263;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t/>
            </a:r>
            <a:endParaRPr/>
          </a:p>
        </p:txBody>
      </p:sp>
      <p:sp>
        <p:nvSpPr>
          <p:cNvPr id="264" name="Google Shape;264;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12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p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6" name="Google Shape;276;p3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Font typeface="Arial"/>
              <a:buNone/>
            </a:pPr>
            <a:r>
              <a:t/>
            </a:r>
            <a:endParaRPr/>
          </a:p>
        </p:txBody>
      </p:sp>
      <p:sp>
        <p:nvSpPr>
          <p:cNvPr id="277" name="Google Shape;277;p3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p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8" name="Google Shape;288;p3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t/>
            </a:r>
            <a:endParaRPr/>
          </a:p>
        </p:txBody>
      </p:sp>
      <p:sp>
        <p:nvSpPr>
          <p:cNvPr id="289" name="Google Shape;289;p3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12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p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2" name="Google Shape;302;p4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t/>
            </a:r>
            <a:endParaRPr/>
          </a:p>
        </p:txBody>
      </p:sp>
      <p:sp>
        <p:nvSpPr>
          <p:cNvPr id="303" name="Google Shape;303;p4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12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p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2" name="Google Shape;312;p4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t/>
            </a:r>
            <a:endParaRPr/>
          </a:p>
        </p:txBody>
      </p:sp>
      <p:sp>
        <p:nvSpPr>
          <p:cNvPr id="313" name="Google Shape;313;p4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12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p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5" name="Google Shape;325;p4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t/>
            </a:r>
            <a:endParaRPr/>
          </a:p>
        </p:txBody>
      </p:sp>
      <p:sp>
        <p:nvSpPr>
          <p:cNvPr id="326" name="Google Shape;326;p4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12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p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6" name="Google Shape;336;p4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t/>
            </a:r>
            <a:endParaRPr/>
          </a:p>
        </p:txBody>
      </p:sp>
      <p:sp>
        <p:nvSpPr>
          <p:cNvPr id="337" name="Google Shape;337;p4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12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p4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45" name="Google Shape;345;p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p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7" name="Google Shape;357;p4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rPr lang="en-US"/>
              <a:t>‘Search content’ side doesn’t display  </a:t>
            </a:r>
            <a:endParaRPr/>
          </a:p>
        </p:txBody>
      </p:sp>
      <p:sp>
        <p:nvSpPr>
          <p:cNvPr id="358" name="Google Shape;358;p4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12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8" name="Google Shape;88;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Font typeface="Arial"/>
              <a:buNone/>
            </a:pPr>
            <a:r>
              <a:t/>
            </a:r>
            <a:endParaRPr/>
          </a:p>
        </p:txBody>
      </p:sp>
      <p:sp>
        <p:nvSpPr>
          <p:cNvPr id="89" name="Google Shape;89;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8" name="Shape 368"/>
        <p:cNvGrpSpPr/>
        <p:nvPr/>
      </p:nvGrpSpPr>
      <p:grpSpPr>
        <a:xfrm>
          <a:off x="0" y="0"/>
          <a:ext cx="0" cy="0"/>
          <a:chOff x="0" y="0"/>
          <a:chExt cx="0" cy="0"/>
        </a:xfrm>
      </p:grpSpPr>
      <p:sp>
        <p:nvSpPr>
          <p:cNvPr id="369" name="Google Shape;369;p4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70" name="Google Shape;370;p4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1" name="Shape 381"/>
        <p:cNvGrpSpPr/>
        <p:nvPr/>
      </p:nvGrpSpPr>
      <p:grpSpPr>
        <a:xfrm>
          <a:off x="0" y="0"/>
          <a:ext cx="0" cy="0"/>
          <a:chOff x="0" y="0"/>
          <a:chExt cx="0" cy="0"/>
        </a:xfrm>
      </p:grpSpPr>
      <p:sp>
        <p:nvSpPr>
          <p:cNvPr id="382" name="Google Shape;382;p4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3" name="Google Shape;383;p4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t/>
            </a:r>
            <a:endParaRPr/>
          </a:p>
        </p:txBody>
      </p:sp>
      <p:sp>
        <p:nvSpPr>
          <p:cNvPr id="384" name="Google Shape;384;p4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12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2" name="Shape 392"/>
        <p:cNvGrpSpPr/>
        <p:nvPr/>
      </p:nvGrpSpPr>
      <p:grpSpPr>
        <a:xfrm>
          <a:off x="0" y="0"/>
          <a:ext cx="0" cy="0"/>
          <a:chOff x="0" y="0"/>
          <a:chExt cx="0" cy="0"/>
        </a:xfrm>
      </p:grpSpPr>
      <p:sp>
        <p:nvSpPr>
          <p:cNvPr id="393" name="Google Shape;393;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4" name="Google Shape;394;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Font typeface="Arial"/>
              <a:buNone/>
            </a:pPr>
            <a:r>
              <a:rPr lang="en-US"/>
              <a:t>Detailed information about Summon and its various features is available on  Lesson 3.6.</a:t>
            </a:r>
            <a:endParaRPr/>
          </a:p>
        </p:txBody>
      </p:sp>
      <p:sp>
        <p:nvSpPr>
          <p:cNvPr id="395" name="Google Shape;395;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0" name="Shape 400"/>
        <p:cNvGrpSpPr/>
        <p:nvPr/>
      </p:nvGrpSpPr>
      <p:grpSpPr>
        <a:xfrm>
          <a:off x="0" y="0"/>
          <a:ext cx="0" cy="0"/>
          <a:chOff x="0" y="0"/>
          <a:chExt cx="0" cy="0"/>
        </a:xfrm>
      </p:grpSpPr>
      <p:sp>
        <p:nvSpPr>
          <p:cNvPr id="401" name="Google Shape;401;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2" name="Google Shape;402;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71450" lvl="0" marL="171450" rtl="0" algn="l">
              <a:lnSpc>
                <a:spcPct val="100000"/>
              </a:lnSpc>
              <a:spcBef>
                <a:spcPts val="0"/>
              </a:spcBef>
              <a:spcAft>
                <a:spcPts val="0"/>
              </a:spcAft>
              <a:buSzPts val="1400"/>
              <a:buFont typeface="Arial"/>
              <a:buChar char="•"/>
            </a:pPr>
            <a:r>
              <a:rPr lang="en-US"/>
              <a:t>http://extranet.who.int/hinari/en/country_offer.php</a:t>
            </a:r>
            <a:endParaRPr/>
          </a:p>
          <a:p>
            <a:pPr indent="-171450" lvl="0" marL="171450" rtl="0" algn="l">
              <a:lnSpc>
                <a:spcPct val="100000"/>
              </a:lnSpc>
              <a:spcBef>
                <a:spcPts val="0"/>
              </a:spcBef>
              <a:spcAft>
                <a:spcPts val="0"/>
              </a:spcAft>
              <a:buSzPts val="1400"/>
              <a:buFont typeface="Arial"/>
              <a:buChar char="•"/>
            </a:pPr>
            <a:r>
              <a:rPr lang="en-US"/>
              <a:t>If a publisher is listed, the institution’s users should have access to the material.  If a specific journal title or book is not available, report this to r4l@research4life.org. </a:t>
            </a:r>
            <a:endParaRPr/>
          </a:p>
        </p:txBody>
      </p:sp>
      <p:sp>
        <p:nvSpPr>
          <p:cNvPr id="403" name="Google Shape;403;p2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0" name="Shape 410"/>
        <p:cNvGrpSpPr/>
        <p:nvPr/>
      </p:nvGrpSpPr>
      <p:grpSpPr>
        <a:xfrm>
          <a:off x="0" y="0"/>
          <a:ext cx="0" cy="0"/>
          <a:chOff x="0" y="0"/>
          <a:chExt cx="0" cy="0"/>
        </a:xfrm>
      </p:grpSpPr>
      <p:sp>
        <p:nvSpPr>
          <p:cNvPr id="411" name="Google Shape;411;ge1c627edf3_0_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2" name="Google Shape;412;ge1c627edf3_0_1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13" name="Google Shape;413;ge1c627edf3_0_1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200"/>
              <a:buFont typeface="Calibri"/>
              <a:buNone/>
            </a:pPr>
            <a:fld id="{00000000-1234-1234-1234-123412341234}" type="slidenum">
              <a:rPr lang="en-US"/>
              <a:t>‹#›</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4" name="Shape 424"/>
        <p:cNvGrpSpPr/>
        <p:nvPr/>
      </p:nvGrpSpPr>
      <p:grpSpPr>
        <a:xfrm>
          <a:off x="0" y="0"/>
          <a:ext cx="0" cy="0"/>
          <a:chOff x="0" y="0"/>
          <a:chExt cx="0" cy="0"/>
        </a:xfrm>
      </p:grpSpPr>
      <p:sp>
        <p:nvSpPr>
          <p:cNvPr id="425" name="Google Shape;425;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6" name="Google Shape;426;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rPr lang="en-US"/>
              <a:t>This one is OK!</a:t>
            </a:r>
            <a:endParaRPr/>
          </a:p>
        </p:txBody>
      </p:sp>
      <p:sp>
        <p:nvSpPr>
          <p:cNvPr id="427" name="Google Shape;427;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12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6" name="Shape 436"/>
        <p:cNvGrpSpPr/>
        <p:nvPr/>
      </p:nvGrpSpPr>
      <p:grpSpPr>
        <a:xfrm>
          <a:off x="0" y="0"/>
          <a:ext cx="0" cy="0"/>
          <a:chOff x="0" y="0"/>
          <a:chExt cx="0" cy="0"/>
        </a:xfrm>
      </p:grpSpPr>
      <p:sp>
        <p:nvSpPr>
          <p:cNvPr id="437" name="Google Shape;437;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38" name="Google Shape;438;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4" name="Shape 444"/>
        <p:cNvGrpSpPr/>
        <p:nvPr/>
      </p:nvGrpSpPr>
      <p:grpSpPr>
        <a:xfrm>
          <a:off x="0" y="0"/>
          <a:ext cx="0" cy="0"/>
          <a:chOff x="0" y="0"/>
          <a:chExt cx="0" cy="0"/>
        </a:xfrm>
      </p:grpSpPr>
      <p:sp>
        <p:nvSpPr>
          <p:cNvPr id="445" name="Google Shape;445;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46" name="Google Shape;446;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3" name="Shape 453"/>
        <p:cNvGrpSpPr/>
        <p:nvPr/>
      </p:nvGrpSpPr>
      <p:grpSpPr>
        <a:xfrm>
          <a:off x="0" y="0"/>
          <a:ext cx="0" cy="0"/>
          <a:chOff x="0" y="0"/>
          <a:chExt cx="0" cy="0"/>
        </a:xfrm>
      </p:grpSpPr>
      <p:sp>
        <p:nvSpPr>
          <p:cNvPr id="454" name="Google Shape;454;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55" name="Google Shape;455;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1" name="Shape 461"/>
        <p:cNvGrpSpPr/>
        <p:nvPr/>
      </p:nvGrpSpPr>
      <p:grpSpPr>
        <a:xfrm>
          <a:off x="0" y="0"/>
          <a:ext cx="0" cy="0"/>
          <a:chOff x="0" y="0"/>
          <a:chExt cx="0" cy="0"/>
        </a:xfrm>
      </p:grpSpPr>
      <p:sp>
        <p:nvSpPr>
          <p:cNvPr id="462" name="Google Shape;462;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3" name="Google Shape;463;p2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71450" lvl="0" marL="171450" rtl="0" algn="l">
              <a:lnSpc>
                <a:spcPct val="100000"/>
              </a:lnSpc>
              <a:spcBef>
                <a:spcPts val="0"/>
              </a:spcBef>
              <a:spcAft>
                <a:spcPts val="0"/>
              </a:spcAft>
              <a:buSzPts val="1400"/>
              <a:buFont typeface="Arial"/>
              <a:buChar char="•"/>
            </a:pPr>
            <a:r>
              <a:rPr b="0" i="0" lang="en-US" sz="1200" u="none" cap="none" strike="noStrike">
                <a:solidFill>
                  <a:schemeClr val="dk1"/>
                </a:solidFill>
                <a:latin typeface="Calibri"/>
                <a:ea typeface="Calibri"/>
                <a:cs typeface="Calibri"/>
                <a:sym typeface="Calibri"/>
              </a:rPr>
              <a:t>If access is not granted to a journal, first check if there is a blocked pop-up message that needs to be resolved. If the publisher requests an individual login or for the user to pay for access, check that the login has been completed properly. Then check whether the publisher does or does not grant access to this title/specific issue that is being requested.  </a:t>
            </a:r>
            <a:endParaRPr/>
          </a:p>
        </p:txBody>
      </p:sp>
      <p:sp>
        <p:nvSpPr>
          <p:cNvPr id="464" name="Google Shape;464;p2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5" name="Google Shape;95;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100"/>
              <a:buFont typeface="Arial"/>
              <a:buNone/>
            </a:pPr>
            <a:r>
              <a:t/>
            </a:r>
            <a:endParaRPr/>
          </a:p>
        </p:txBody>
      </p:sp>
      <p:sp>
        <p:nvSpPr>
          <p:cNvPr id="96" name="Google Shape;96;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8" name="Shape 468"/>
        <p:cNvGrpSpPr/>
        <p:nvPr/>
      </p:nvGrpSpPr>
      <p:grpSpPr>
        <a:xfrm>
          <a:off x="0" y="0"/>
          <a:ext cx="0" cy="0"/>
          <a:chOff x="0" y="0"/>
          <a:chExt cx="0" cy="0"/>
        </a:xfrm>
      </p:grpSpPr>
      <p:sp>
        <p:nvSpPr>
          <p:cNvPr id="469" name="Google Shape;469;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0" name="Google Shape;470;p2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82550" lvl="0" marL="171450" rtl="0" algn="l">
              <a:lnSpc>
                <a:spcPct val="100000"/>
              </a:lnSpc>
              <a:spcBef>
                <a:spcPts val="0"/>
              </a:spcBef>
              <a:spcAft>
                <a:spcPts val="0"/>
              </a:spcAft>
              <a:buSzPts val="1400"/>
              <a:buFont typeface="Arial"/>
              <a:buNone/>
            </a:pPr>
            <a:r>
              <a:t/>
            </a:r>
            <a:endParaRPr/>
          </a:p>
        </p:txBody>
      </p:sp>
      <p:sp>
        <p:nvSpPr>
          <p:cNvPr id="471" name="Google Shape;471;p2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5" name="Shape 475"/>
        <p:cNvGrpSpPr/>
        <p:nvPr/>
      </p:nvGrpSpPr>
      <p:grpSpPr>
        <a:xfrm>
          <a:off x="0" y="0"/>
          <a:ext cx="0" cy="0"/>
          <a:chOff x="0" y="0"/>
          <a:chExt cx="0" cy="0"/>
        </a:xfrm>
      </p:grpSpPr>
      <p:sp>
        <p:nvSpPr>
          <p:cNvPr id="476" name="Google Shape;476;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7" name="Google Shape;477;p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82550" lvl="0" marL="171450" rtl="0" algn="l">
              <a:lnSpc>
                <a:spcPct val="100000"/>
              </a:lnSpc>
              <a:spcBef>
                <a:spcPts val="0"/>
              </a:spcBef>
              <a:spcAft>
                <a:spcPts val="0"/>
              </a:spcAft>
              <a:buSzPts val="1400"/>
              <a:buFont typeface="Arial"/>
              <a:buNone/>
            </a:pPr>
            <a:r>
              <a:t/>
            </a:r>
            <a:endParaRPr/>
          </a:p>
        </p:txBody>
      </p:sp>
      <p:sp>
        <p:nvSpPr>
          <p:cNvPr id="478" name="Google Shape;478;p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9" name="Shape 489"/>
        <p:cNvGrpSpPr/>
        <p:nvPr/>
      </p:nvGrpSpPr>
      <p:grpSpPr>
        <a:xfrm>
          <a:off x="0" y="0"/>
          <a:ext cx="0" cy="0"/>
          <a:chOff x="0" y="0"/>
          <a:chExt cx="0" cy="0"/>
        </a:xfrm>
      </p:grpSpPr>
      <p:sp>
        <p:nvSpPr>
          <p:cNvPr id="490" name="Google Shape;490;p5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1" name="Google Shape;491;p5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82550" lvl="0" marL="171450" rtl="0" algn="l">
              <a:lnSpc>
                <a:spcPct val="100000"/>
              </a:lnSpc>
              <a:spcBef>
                <a:spcPts val="0"/>
              </a:spcBef>
              <a:spcAft>
                <a:spcPts val="0"/>
              </a:spcAft>
              <a:buSzPts val="1400"/>
              <a:buFont typeface="Arial"/>
              <a:buNone/>
            </a:pPr>
            <a:r>
              <a:t/>
            </a:r>
            <a:endParaRPr/>
          </a:p>
        </p:txBody>
      </p:sp>
      <p:sp>
        <p:nvSpPr>
          <p:cNvPr id="492" name="Google Shape;492;p5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2" name="Shape 502"/>
        <p:cNvGrpSpPr/>
        <p:nvPr/>
      </p:nvGrpSpPr>
      <p:grpSpPr>
        <a:xfrm>
          <a:off x="0" y="0"/>
          <a:ext cx="0" cy="0"/>
          <a:chOff x="0" y="0"/>
          <a:chExt cx="0" cy="0"/>
        </a:xfrm>
      </p:grpSpPr>
      <p:sp>
        <p:nvSpPr>
          <p:cNvPr id="503" name="Google Shape;503;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4" name="Google Shape;504;p3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82550" lvl="0" marL="171450" rtl="0" algn="l">
              <a:lnSpc>
                <a:spcPct val="100000"/>
              </a:lnSpc>
              <a:spcBef>
                <a:spcPts val="0"/>
              </a:spcBef>
              <a:spcAft>
                <a:spcPts val="0"/>
              </a:spcAft>
              <a:buSzPts val="1400"/>
              <a:buFont typeface="Arial"/>
              <a:buNone/>
            </a:pPr>
            <a:r>
              <a:t/>
            </a:r>
            <a:endParaRPr/>
          </a:p>
        </p:txBody>
      </p:sp>
      <p:sp>
        <p:nvSpPr>
          <p:cNvPr id="505" name="Google Shape;505;p3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9" name="Shape 509"/>
        <p:cNvGrpSpPr/>
        <p:nvPr/>
      </p:nvGrpSpPr>
      <p:grpSpPr>
        <a:xfrm>
          <a:off x="0" y="0"/>
          <a:ext cx="0" cy="0"/>
          <a:chOff x="0" y="0"/>
          <a:chExt cx="0" cy="0"/>
        </a:xfrm>
      </p:grpSpPr>
      <p:sp>
        <p:nvSpPr>
          <p:cNvPr id="510" name="Google Shape;510;g727b3dbef2_0_8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11" name="Google Shape;511;g727b3dbef2_0_8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5" name="Shape 515"/>
        <p:cNvGrpSpPr/>
        <p:nvPr/>
      </p:nvGrpSpPr>
      <p:grpSpPr>
        <a:xfrm>
          <a:off x="0" y="0"/>
          <a:ext cx="0" cy="0"/>
          <a:chOff x="0" y="0"/>
          <a:chExt cx="0" cy="0"/>
        </a:xfrm>
      </p:grpSpPr>
      <p:sp>
        <p:nvSpPr>
          <p:cNvPr id="516" name="Google Shape;516;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17" name="Google Shape;517;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2" name="Google Shape;102;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100"/>
              <a:buFont typeface="Arial"/>
              <a:buNone/>
            </a:pPr>
            <a:r>
              <a:t/>
            </a:r>
            <a:endParaRPr/>
          </a:p>
          <a:p>
            <a:pPr indent="-101600" lvl="0" marL="171450" rtl="0" algn="l">
              <a:lnSpc>
                <a:spcPct val="100000"/>
              </a:lnSpc>
              <a:spcBef>
                <a:spcPts val="0"/>
              </a:spcBef>
              <a:spcAft>
                <a:spcPts val="0"/>
              </a:spcAft>
              <a:buSzPts val="1100"/>
              <a:buFont typeface="Arial"/>
              <a:buNone/>
            </a:pPr>
            <a:r>
              <a:t/>
            </a:r>
            <a:endParaRPr/>
          </a:p>
          <a:p>
            <a:pPr indent="-101600" lvl="0" marL="171450" rtl="0" algn="l">
              <a:lnSpc>
                <a:spcPct val="100000"/>
              </a:lnSpc>
              <a:spcBef>
                <a:spcPts val="0"/>
              </a:spcBef>
              <a:spcAft>
                <a:spcPts val="0"/>
              </a:spcAft>
              <a:buSzPts val="1100"/>
              <a:buFont typeface="Arial"/>
              <a:buNone/>
            </a:pPr>
            <a:r>
              <a:t/>
            </a:r>
            <a:endParaRPr/>
          </a:p>
        </p:txBody>
      </p:sp>
      <p:sp>
        <p:nvSpPr>
          <p:cNvPr id="103" name="Google Shape;103;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p4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Font typeface="Arial"/>
              <a:buNone/>
            </a:pPr>
            <a:r>
              <a:t/>
            </a:r>
            <a:endParaRPr/>
          </a:p>
          <a:p>
            <a:pPr indent="0" lvl="0" marL="0" rtl="0" algn="l">
              <a:lnSpc>
                <a:spcPct val="100000"/>
              </a:lnSpc>
              <a:spcBef>
                <a:spcPts val="0"/>
              </a:spcBef>
              <a:spcAft>
                <a:spcPts val="0"/>
              </a:spcAft>
              <a:buSzPts val="1400"/>
              <a:buFont typeface="Arial"/>
              <a:buNone/>
            </a:pPr>
            <a:r>
              <a:t/>
            </a:r>
            <a:endParaRPr>
              <a:solidFill>
                <a:srgbClr val="FF0000"/>
              </a:solidFill>
            </a:endParaRPr>
          </a:p>
        </p:txBody>
      </p:sp>
      <p:sp>
        <p:nvSpPr>
          <p:cNvPr id="109" name="Google Shape;109;p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5" name="Google Shape;115;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t/>
            </a:r>
            <a:endParaRPr b="1"/>
          </a:p>
        </p:txBody>
      </p:sp>
      <p:sp>
        <p:nvSpPr>
          <p:cNvPr id="116" name="Google Shape;116;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12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1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Font typeface="Arial"/>
              <a:buNone/>
            </a:pPr>
            <a:r>
              <a:t/>
            </a:r>
            <a:endParaRPr sz="3200">
              <a:solidFill>
                <a:srgbClr val="FF0000"/>
              </a:solidFill>
            </a:endParaRPr>
          </a:p>
        </p:txBody>
      </p:sp>
      <p:sp>
        <p:nvSpPr>
          <p:cNvPr id="127" name="Google Shape;127;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p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171450" lvl="0" marL="171450" rtl="0" algn="l">
              <a:lnSpc>
                <a:spcPct val="100000"/>
              </a:lnSpc>
              <a:spcBef>
                <a:spcPts val="0"/>
              </a:spcBef>
              <a:spcAft>
                <a:spcPts val="0"/>
              </a:spcAft>
              <a:buSzPts val="1400"/>
              <a:buFont typeface="Arial"/>
              <a:buChar char="•"/>
            </a:pPr>
            <a:r>
              <a:rPr lang="en-US"/>
              <a:t>Please consult the librarian at the institution for questions and further information about this.  If you are unable to get the information you need, contact the help desk at r4l@research4life.org if needed</a:t>
            </a:r>
            <a:endParaRPr/>
          </a:p>
          <a:p>
            <a:pPr indent="-82550" lvl="0" marL="171450" rtl="0" algn="l">
              <a:lnSpc>
                <a:spcPct val="100000"/>
              </a:lnSpc>
              <a:spcBef>
                <a:spcPts val="0"/>
              </a:spcBef>
              <a:spcAft>
                <a:spcPts val="0"/>
              </a:spcAft>
              <a:buSzPts val="1400"/>
              <a:buFont typeface="Arial"/>
              <a:buNone/>
            </a:pPr>
            <a:r>
              <a:t/>
            </a:r>
            <a:endParaRPr/>
          </a:p>
        </p:txBody>
      </p:sp>
      <p:sp>
        <p:nvSpPr>
          <p:cNvPr id="134" name="Google Shape;134;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3" name="Shape 13"/>
        <p:cNvGrpSpPr/>
        <p:nvPr/>
      </p:nvGrpSpPr>
      <p:grpSpPr>
        <a:xfrm>
          <a:off x="0" y="0"/>
          <a:ext cx="0" cy="0"/>
          <a:chOff x="0" y="0"/>
          <a:chExt cx="0" cy="0"/>
        </a:xfrm>
      </p:grpSpPr>
      <p:sp>
        <p:nvSpPr>
          <p:cNvPr id="14" name="Google Shape;14;g7119cced83_0_58"/>
          <p:cNvSpPr txBox="1"/>
          <p:nvPr>
            <p:ph type="ctrTitle"/>
          </p:nvPr>
        </p:nvSpPr>
        <p:spPr>
          <a:xfrm>
            <a:off x="415611" y="992767"/>
            <a:ext cx="11360700" cy="2736900"/>
          </a:xfrm>
          <a:prstGeom prst="rect">
            <a:avLst/>
          </a:prstGeom>
          <a:noFill/>
          <a:ln>
            <a:noFill/>
          </a:ln>
        </p:spPr>
        <p:txBody>
          <a:bodyPr anchorCtr="0" anchor="b" bIns="121900" lIns="121900" spcFirstLastPara="1" rIns="121900" wrap="square" tIns="121900">
            <a:noAutofit/>
          </a:bodyPr>
          <a:lstStyle>
            <a:lvl1pPr lvl="0" algn="ctr">
              <a:lnSpc>
                <a:spcPct val="100000"/>
              </a:lnSpc>
              <a:spcBef>
                <a:spcPts val="0"/>
              </a:spcBef>
              <a:spcAft>
                <a:spcPts val="0"/>
              </a:spcAft>
              <a:buSzPts val="6900"/>
              <a:buNone/>
              <a:defRPr sz="6900"/>
            </a:lvl1pPr>
            <a:lvl2pPr lvl="1" algn="ctr">
              <a:lnSpc>
                <a:spcPct val="100000"/>
              </a:lnSpc>
              <a:spcBef>
                <a:spcPts val="0"/>
              </a:spcBef>
              <a:spcAft>
                <a:spcPts val="0"/>
              </a:spcAft>
              <a:buSzPts val="6900"/>
              <a:buNone/>
              <a:defRPr sz="6900"/>
            </a:lvl2pPr>
            <a:lvl3pPr lvl="2" algn="ctr">
              <a:lnSpc>
                <a:spcPct val="100000"/>
              </a:lnSpc>
              <a:spcBef>
                <a:spcPts val="0"/>
              </a:spcBef>
              <a:spcAft>
                <a:spcPts val="0"/>
              </a:spcAft>
              <a:buSzPts val="6900"/>
              <a:buNone/>
              <a:defRPr sz="6900"/>
            </a:lvl3pPr>
            <a:lvl4pPr lvl="3" algn="ctr">
              <a:lnSpc>
                <a:spcPct val="100000"/>
              </a:lnSpc>
              <a:spcBef>
                <a:spcPts val="0"/>
              </a:spcBef>
              <a:spcAft>
                <a:spcPts val="0"/>
              </a:spcAft>
              <a:buSzPts val="6900"/>
              <a:buNone/>
              <a:defRPr sz="6900"/>
            </a:lvl4pPr>
            <a:lvl5pPr lvl="4" algn="ctr">
              <a:lnSpc>
                <a:spcPct val="100000"/>
              </a:lnSpc>
              <a:spcBef>
                <a:spcPts val="0"/>
              </a:spcBef>
              <a:spcAft>
                <a:spcPts val="0"/>
              </a:spcAft>
              <a:buSzPts val="6900"/>
              <a:buNone/>
              <a:defRPr sz="6900"/>
            </a:lvl5pPr>
            <a:lvl6pPr lvl="5" algn="ctr">
              <a:lnSpc>
                <a:spcPct val="100000"/>
              </a:lnSpc>
              <a:spcBef>
                <a:spcPts val="0"/>
              </a:spcBef>
              <a:spcAft>
                <a:spcPts val="0"/>
              </a:spcAft>
              <a:buSzPts val="6900"/>
              <a:buNone/>
              <a:defRPr sz="6900"/>
            </a:lvl6pPr>
            <a:lvl7pPr lvl="6" algn="ctr">
              <a:lnSpc>
                <a:spcPct val="100000"/>
              </a:lnSpc>
              <a:spcBef>
                <a:spcPts val="0"/>
              </a:spcBef>
              <a:spcAft>
                <a:spcPts val="0"/>
              </a:spcAft>
              <a:buSzPts val="6900"/>
              <a:buNone/>
              <a:defRPr sz="6900"/>
            </a:lvl7pPr>
            <a:lvl8pPr lvl="7" algn="ctr">
              <a:lnSpc>
                <a:spcPct val="100000"/>
              </a:lnSpc>
              <a:spcBef>
                <a:spcPts val="0"/>
              </a:spcBef>
              <a:spcAft>
                <a:spcPts val="0"/>
              </a:spcAft>
              <a:buSzPts val="6900"/>
              <a:buNone/>
              <a:defRPr sz="6900"/>
            </a:lvl8pPr>
            <a:lvl9pPr lvl="8" algn="ctr">
              <a:lnSpc>
                <a:spcPct val="100000"/>
              </a:lnSpc>
              <a:spcBef>
                <a:spcPts val="0"/>
              </a:spcBef>
              <a:spcAft>
                <a:spcPts val="0"/>
              </a:spcAft>
              <a:buSzPts val="6900"/>
              <a:buNone/>
              <a:defRPr sz="6900"/>
            </a:lvl9pPr>
          </a:lstStyle>
          <a:p/>
        </p:txBody>
      </p:sp>
      <p:sp>
        <p:nvSpPr>
          <p:cNvPr id="15" name="Google Shape;15;g7119cced83_0_58"/>
          <p:cNvSpPr txBox="1"/>
          <p:nvPr>
            <p:ph idx="1" type="subTitle"/>
          </p:nvPr>
        </p:nvSpPr>
        <p:spPr>
          <a:xfrm>
            <a:off x="415600" y="3778833"/>
            <a:ext cx="11360700" cy="1056900"/>
          </a:xfrm>
          <a:prstGeom prst="rect">
            <a:avLst/>
          </a:prstGeom>
          <a:noFill/>
          <a:ln>
            <a:noFill/>
          </a:ln>
        </p:spPr>
        <p:txBody>
          <a:bodyPr anchorCtr="0" anchor="t" bIns="121900" lIns="121900" spcFirstLastPara="1" rIns="121900" wrap="square" tIns="121900">
            <a:noAutofit/>
          </a:bodyPr>
          <a:lstStyle>
            <a:lvl1pPr lvl="0" algn="ctr">
              <a:lnSpc>
                <a:spcPct val="100000"/>
              </a:lnSpc>
              <a:spcBef>
                <a:spcPts val="0"/>
              </a:spcBef>
              <a:spcAft>
                <a:spcPts val="0"/>
              </a:spcAft>
              <a:buSzPts val="3700"/>
              <a:buNone/>
              <a:defRPr sz="3700"/>
            </a:lvl1pPr>
            <a:lvl2pPr lvl="1" algn="ctr">
              <a:lnSpc>
                <a:spcPct val="100000"/>
              </a:lnSpc>
              <a:spcBef>
                <a:spcPts val="0"/>
              </a:spcBef>
              <a:spcAft>
                <a:spcPts val="0"/>
              </a:spcAft>
              <a:buSzPts val="3700"/>
              <a:buNone/>
              <a:defRPr sz="3700"/>
            </a:lvl2pPr>
            <a:lvl3pPr lvl="2" algn="ctr">
              <a:lnSpc>
                <a:spcPct val="100000"/>
              </a:lnSpc>
              <a:spcBef>
                <a:spcPts val="0"/>
              </a:spcBef>
              <a:spcAft>
                <a:spcPts val="0"/>
              </a:spcAft>
              <a:buSzPts val="3700"/>
              <a:buNone/>
              <a:defRPr sz="3700"/>
            </a:lvl3pPr>
            <a:lvl4pPr lvl="3" algn="ctr">
              <a:lnSpc>
                <a:spcPct val="100000"/>
              </a:lnSpc>
              <a:spcBef>
                <a:spcPts val="0"/>
              </a:spcBef>
              <a:spcAft>
                <a:spcPts val="0"/>
              </a:spcAft>
              <a:buSzPts val="3700"/>
              <a:buNone/>
              <a:defRPr sz="3700"/>
            </a:lvl4pPr>
            <a:lvl5pPr lvl="4" algn="ctr">
              <a:lnSpc>
                <a:spcPct val="100000"/>
              </a:lnSpc>
              <a:spcBef>
                <a:spcPts val="0"/>
              </a:spcBef>
              <a:spcAft>
                <a:spcPts val="0"/>
              </a:spcAft>
              <a:buSzPts val="3700"/>
              <a:buNone/>
              <a:defRPr sz="3700"/>
            </a:lvl5pPr>
            <a:lvl6pPr lvl="5" algn="ctr">
              <a:lnSpc>
                <a:spcPct val="100000"/>
              </a:lnSpc>
              <a:spcBef>
                <a:spcPts val="0"/>
              </a:spcBef>
              <a:spcAft>
                <a:spcPts val="0"/>
              </a:spcAft>
              <a:buSzPts val="3700"/>
              <a:buNone/>
              <a:defRPr sz="3700"/>
            </a:lvl6pPr>
            <a:lvl7pPr lvl="6" algn="ctr">
              <a:lnSpc>
                <a:spcPct val="100000"/>
              </a:lnSpc>
              <a:spcBef>
                <a:spcPts val="0"/>
              </a:spcBef>
              <a:spcAft>
                <a:spcPts val="0"/>
              </a:spcAft>
              <a:buSzPts val="3700"/>
              <a:buNone/>
              <a:defRPr sz="3700"/>
            </a:lvl7pPr>
            <a:lvl8pPr lvl="7" algn="ctr">
              <a:lnSpc>
                <a:spcPct val="100000"/>
              </a:lnSpc>
              <a:spcBef>
                <a:spcPts val="0"/>
              </a:spcBef>
              <a:spcAft>
                <a:spcPts val="0"/>
              </a:spcAft>
              <a:buSzPts val="3700"/>
              <a:buNone/>
              <a:defRPr sz="3700"/>
            </a:lvl8pPr>
            <a:lvl9pPr lvl="8" algn="ctr">
              <a:lnSpc>
                <a:spcPct val="100000"/>
              </a:lnSpc>
              <a:spcBef>
                <a:spcPts val="0"/>
              </a:spcBef>
              <a:spcAft>
                <a:spcPts val="0"/>
              </a:spcAft>
              <a:buSzPts val="3700"/>
              <a:buNone/>
              <a:defRPr sz="3700"/>
            </a:lvl9pPr>
          </a:lstStyle>
          <a:p/>
        </p:txBody>
      </p:sp>
      <p:sp>
        <p:nvSpPr>
          <p:cNvPr id="16" name="Google Shape;16;g7119cced83_0_58"/>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17" name="Google Shape;17;g7119cced83_0_58"/>
          <p:cNvPicPr preferRelativeResize="0"/>
          <p:nvPr/>
        </p:nvPicPr>
        <p:blipFill rotWithShape="1">
          <a:blip r:embed="rId2">
            <a:alphaModFix/>
          </a:blip>
          <a:srcRect b="0" l="0" r="0" t="0"/>
          <a:stretch/>
        </p:blipFill>
        <p:spPr>
          <a:xfrm>
            <a:off x="4647435" y="0"/>
            <a:ext cx="7544565" cy="2440439"/>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6" name="Shape 56"/>
        <p:cNvGrpSpPr/>
        <p:nvPr/>
      </p:nvGrpSpPr>
      <p:grpSpPr>
        <a:xfrm>
          <a:off x="0" y="0"/>
          <a:ext cx="0" cy="0"/>
          <a:chOff x="0" y="0"/>
          <a:chExt cx="0" cy="0"/>
        </a:xfrm>
      </p:grpSpPr>
      <p:sp>
        <p:nvSpPr>
          <p:cNvPr id="57" name="Google Shape;57;g7119cced83_0_90"/>
          <p:cNvSpPr txBox="1"/>
          <p:nvPr>
            <p:ph idx="1" type="body"/>
          </p:nvPr>
        </p:nvSpPr>
        <p:spPr>
          <a:xfrm>
            <a:off x="415600" y="5640767"/>
            <a:ext cx="7998300" cy="806700"/>
          </a:xfrm>
          <a:prstGeom prst="rect">
            <a:avLst/>
          </a:prstGeom>
          <a:noFill/>
          <a:ln>
            <a:noFill/>
          </a:ln>
        </p:spPr>
        <p:txBody>
          <a:bodyPr anchorCtr="0" anchor="ctr" bIns="121900" lIns="121900" spcFirstLastPara="1" rIns="121900" wrap="square" tIns="121900">
            <a:noAutofit/>
          </a:bodyPr>
          <a:lstStyle>
            <a:lvl1pPr indent="-228600" lvl="0" marL="457200" algn="l">
              <a:lnSpc>
                <a:spcPct val="100000"/>
              </a:lnSpc>
              <a:spcBef>
                <a:spcPts val="0"/>
              </a:spcBef>
              <a:spcAft>
                <a:spcPts val="0"/>
              </a:spcAft>
              <a:buSzPts val="2400"/>
              <a:buNone/>
              <a:defRPr/>
            </a:lvl1pPr>
          </a:lstStyle>
          <a:p/>
        </p:txBody>
      </p:sp>
      <p:sp>
        <p:nvSpPr>
          <p:cNvPr id="58" name="Google Shape;58;g7119cced83_0_90"/>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9" name="Shape 59"/>
        <p:cNvGrpSpPr/>
        <p:nvPr/>
      </p:nvGrpSpPr>
      <p:grpSpPr>
        <a:xfrm>
          <a:off x="0" y="0"/>
          <a:ext cx="0" cy="0"/>
          <a:chOff x="0" y="0"/>
          <a:chExt cx="0" cy="0"/>
        </a:xfrm>
      </p:grpSpPr>
      <p:sp>
        <p:nvSpPr>
          <p:cNvPr id="60" name="Google Shape;60;g7119cced83_0_93"/>
          <p:cNvSpPr txBox="1"/>
          <p:nvPr>
            <p:ph hasCustomPrompt="1" type="title"/>
          </p:nvPr>
        </p:nvSpPr>
        <p:spPr>
          <a:xfrm>
            <a:off x="415600" y="1474833"/>
            <a:ext cx="11360700" cy="2618100"/>
          </a:xfrm>
          <a:prstGeom prst="rect">
            <a:avLst/>
          </a:prstGeom>
          <a:noFill/>
          <a:ln>
            <a:noFill/>
          </a:ln>
        </p:spPr>
        <p:txBody>
          <a:bodyPr anchorCtr="0" anchor="b" bIns="121900" lIns="121900" spcFirstLastPara="1" rIns="121900" wrap="square" tIns="121900">
            <a:noAutofit/>
          </a:bodyPr>
          <a:lstStyle>
            <a:lvl1pPr lvl="0" algn="ctr">
              <a:lnSpc>
                <a:spcPct val="100000"/>
              </a:lnSpc>
              <a:spcBef>
                <a:spcPts val="0"/>
              </a:spcBef>
              <a:spcAft>
                <a:spcPts val="0"/>
              </a:spcAft>
              <a:buSzPts val="16000"/>
              <a:buNone/>
              <a:defRPr sz="16000"/>
            </a:lvl1pPr>
            <a:lvl2pPr lvl="1" algn="ctr">
              <a:lnSpc>
                <a:spcPct val="100000"/>
              </a:lnSpc>
              <a:spcBef>
                <a:spcPts val="0"/>
              </a:spcBef>
              <a:spcAft>
                <a:spcPts val="0"/>
              </a:spcAft>
              <a:buSzPts val="16000"/>
              <a:buNone/>
              <a:defRPr sz="16000"/>
            </a:lvl2pPr>
            <a:lvl3pPr lvl="2" algn="ctr">
              <a:lnSpc>
                <a:spcPct val="100000"/>
              </a:lnSpc>
              <a:spcBef>
                <a:spcPts val="0"/>
              </a:spcBef>
              <a:spcAft>
                <a:spcPts val="0"/>
              </a:spcAft>
              <a:buSzPts val="16000"/>
              <a:buNone/>
              <a:defRPr sz="16000"/>
            </a:lvl3pPr>
            <a:lvl4pPr lvl="3" algn="ctr">
              <a:lnSpc>
                <a:spcPct val="100000"/>
              </a:lnSpc>
              <a:spcBef>
                <a:spcPts val="0"/>
              </a:spcBef>
              <a:spcAft>
                <a:spcPts val="0"/>
              </a:spcAft>
              <a:buSzPts val="16000"/>
              <a:buNone/>
              <a:defRPr sz="16000"/>
            </a:lvl4pPr>
            <a:lvl5pPr lvl="4" algn="ctr">
              <a:lnSpc>
                <a:spcPct val="100000"/>
              </a:lnSpc>
              <a:spcBef>
                <a:spcPts val="0"/>
              </a:spcBef>
              <a:spcAft>
                <a:spcPts val="0"/>
              </a:spcAft>
              <a:buSzPts val="16000"/>
              <a:buNone/>
              <a:defRPr sz="16000"/>
            </a:lvl5pPr>
            <a:lvl6pPr lvl="5" algn="ctr">
              <a:lnSpc>
                <a:spcPct val="100000"/>
              </a:lnSpc>
              <a:spcBef>
                <a:spcPts val="0"/>
              </a:spcBef>
              <a:spcAft>
                <a:spcPts val="0"/>
              </a:spcAft>
              <a:buSzPts val="16000"/>
              <a:buNone/>
              <a:defRPr sz="16000"/>
            </a:lvl6pPr>
            <a:lvl7pPr lvl="6" algn="ctr">
              <a:lnSpc>
                <a:spcPct val="100000"/>
              </a:lnSpc>
              <a:spcBef>
                <a:spcPts val="0"/>
              </a:spcBef>
              <a:spcAft>
                <a:spcPts val="0"/>
              </a:spcAft>
              <a:buSzPts val="16000"/>
              <a:buNone/>
              <a:defRPr sz="16000"/>
            </a:lvl7pPr>
            <a:lvl8pPr lvl="7" algn="ctr">
              <a:lnSpc>
                <a:spcPct val="100000"/>
              </a:lnSpc>
              <a:spcBef>
                <a:spcPts val="0"/>
              </a:spcBef>
              <a:spcAft>
                <a:spcPts val="0"/>
              </a:spcAft>
              <a:buSzPts val="16000"/>
              <a:buNone/>
              <a:defRPr sz="16000"/>
            </a:lvl8pPr>
            <a:lvl9pPr lvl="8" algn="ctr">
              <a:lnSpc>
                <a:spcPct val="100000"/>
              </a:lnSpc>
              <a:spcBef>
                <a:spcPts val="0"/>
              </a:spcBef>
              <a:spcAft>
                <a:spcPts val="0"/>
              </a:spcAft>
              <a:buSzPts val="16000"/>
              <a:buNone/>
              <a:defRPr sz="16000"/>
            </a:lvl9pPr>
          </a:lstStyle>
          <a:p>
            <a:r>
              <a:t>xx%</a:t>
            </a:r>
          </a:p>
        </p:txBody>
      </p:sp>
      <p:sp>
        <p:nvSpPr>
          <p:cNvPr id="61" name="Google Shape;61;g7119cced83_0_93"/>
          <p:cNvSpPr txBox="1"/>
          <p:nvPr>
            <p:ph idx="1" type="body"/>
          </p:nvPr>
        </p:nvSpPr>
        <p:spPr>
          <a:xfrm>
            <a:off x="415600" y="4202967"/>
            <a:ext cx="11360700" cy="1734300"/>
          </a:xfrm>
          <a:prstGeom prst="rect">
            <a:avLst/>
          </a:prstGeom>
          <a:noFill/>
          <a:ln>
            <a:noFill/>
          </a:ln>
        </p:spPr>
        <p:txBody>
          <a:bodyPr anchorCtr="0" anchor="t" bIns="121900" lIns="121900" spcFirstLastPara="1" rIns="121900" wrap="square" tIns="121900">
            <a:noAutofit/>
          </a:bodyPr>
          <a:lstStyle>
            <a:lvl1pPr indent="-381000" lvl="0" marL="457200" algn="ctr">
              <a:lnSpc>
                <a:spcPct val="115000"/>
              </a:lnSpc>
              <a:spcBef>
                <a:spcPts val="0"/>
              </a:spcBef>
              <a:spcAft>
                <a:spcPts val="0"/>
              </a:spcAft>
              <a:buSzPts val="2400"/>
              <a:buChar char="●"/>
              <a:defRPr/>
            </a:lvl1pPr>
            <a:lvl2pPr indent="-349250" lvl="1" marL="914400" algn="ctr">
              <a:lnSpc>
                <a:spcPct val="115000"/>
              </a:lnSpc>
              <a:spcBef>
                <a:spcPts val="2100"/>
              </a:spcBef>
              <a:spcAft>
                <a:spcPts val="0"/>
              </a:spcAft>
              <a:buSzPts val="1900"/>
              <a:buChar char="○"/>
              <a:defRPr/>
            </a:lvl2pPr>
            <a:lvl3pPr indent="-349250" lvl="2" marL="1371600" algn="ctr">
              <a:lnSpc>
                <a:spcPct val="115000"/>
              </a:lnSpc>
              <a:spcBef>
                <a:spcPts val="2100"/>
              </a:spcBef>
              <a:spcAft>
                <a:spcPts val="0"/>
              </a:spcAft>
              <a:buSzPts val="1900"/>
              <a:buChar char="■"/>
              <a:defRPr/>
            </a:lvl3pPr>
            <a:lvl4pPr indent="-349250" lvl="3" marL="1828800" algn="ctr">
              <a:lnSpc>
                <a:spcPct val="115000"/>
              </a:lnSpc>
              <a:spcBef>
                <a:spcPts val="2100"/>
              </a:spcBef>
              <a:spcAft>
                <a:spcPts val="0"/>
              </a:spcAft>
              <a:buSzPts val="1900"/>
              <a:buChar char="●"/>
              <a:defRPr/>
            </a:lvl4pPr>
            <a:lvl5pPr indent="-349250" lvl="4" marL="2286000" algn="ctr">
              <a:lnSpc>
                <a:spcPct val="115000"/>
              </a:lnSpc>
              <a:spcBef>
                <a:spcPts val="2100"/>
              </a:spcBef>
              <a:spcAft>
                <a:spcPts val="0"/>
              </a:spcAft>
              <a:buSzPts val="1900"/>
              <a:buChar char="○"/>
              <a:defRPr/>
            </a:lvl5pPr>
            <a:lvl6pPr indent="-349250" lvl="5" marL="2743200" algn="ctr">
              <a:lnSpc>
                <a:spcPct val="115000"/>
              </a:lnSpc>
              <a:spcBef>
                <a:spcPts val="2100"/>
              </a:spcBef>
              <a:spcAft>
                <a:spcPts val="0"/>
              </a:spcAft>
              <a:buSzPts val="1900"/>
              <a:buChar char="■"/>
              <a:defRPr/>
            </a:lvl6pPr>
            <a:lvl7pPr indent="-349250" lvl="6" marL="3200400" algn="ctr">
              <a:lnSpc>
                <a:spcPct val="115000"/>
              </a:lnSpc>
              <a:spcBef>
                <a:spcPts val="2100"/>
              </a:spcBef>
              <a:spcAft>
                <a:spcPts val="0"/>
              </a:spcAft>
              <a:buSzPts val="1900"/>
              <a:buChar char="●"/>
              <a:defRPr/>
            </a:lvl7pPr>
            <a:lvl8pPr indent="-349250" lvl="7" marL="3657600" algn="ctr">
              <a:lnSpc>
                <a:spcPct val="115000"/>
              </a:lnSpc>
              <a:spcBef>
                <a:spcPts val="2100"/>
              </a:spcBef>
              <a:spcAft>
                <a:spcPts val="0"/>
              </a:spcAft>
              <a:buSzPts val="1900"/>
              <a:buChar char="○"/>
              <a:defRPr/>
            </a:lvl8pPr>
            <a:lvl9pPr indent="-349250" lvl="8" marL="4114800" algn="ctr">
              <a:lnSpc>
                <a:spcPct val="115000"/>
              </a:lnSpc>
              <a:spcBef>
                <a:spcPts val="2100"/>
              </a:spcBef>
              <a:spcAft>
                <a:spcPts val="2100"/>
              </a:spcAft>
              <a:buSzPts val="1900"/>
              <a:buChar char="■"/>
              <a:defRPr/>
            </a:lvl9pPr>
          </a:lstStyle>
          <a:p/>
        </p:txBody>
      </p:sp>
      <p:sp>
        <p:nvSpPr>
          <p:cNvPr id="62" name="Google Shape;62;g7119cced83_0_93"/>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3" name="Shape 63"/>
        <p:cNvGrpSpPr/>
        <p:nvPr/>
      </p:nvGrpSpPr>
      <p:grpSpPr>
        <a:xfrm>
          <a:off x="0" y="0"/>
          <a:ext cx="0" cy="0"/>
          <a:chOff x="0" y="0"/>
          <a:chExt cx="0" cy="0"/>
        </a:xfrm>
      </p:grpSpPr>
      <p:sp>
        <p:nvSpPr>
          <p:cNvPr id="64" name="Google Shape;64;g7119cced83_0_97"/>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8" name="Shape 18"/>
        <p:cNvGrpSpPr/>
        <p:nvPr/>
      </p:nvGrpSpPr>
      <p:grpSpPr>
        <a:xfrm>
          <a:off x="0" y="0"/>
          <a:ext cx="0" cy="0"/>
          <a:chOff x="0" y="0"/>
          <a:chExt cx="0" cy="0"/>
        </a:xfrm>
      </p:grpSpPr>
      <p:sp>
        <p:nvSpPr>
          <p:cNvPr id="19" name="Google Shape;19;g7119cced83_0_99"/>
          <p:cNvSpPr txBox="1"/>
          <p:nvPr>
            <p:ph type="title"/>
          </p:nvPr>
        </p:nvSpPr>
        <p:spPr>
          <a:xfrm>
            <a:off x="0" y="378812"/>
            <a:ext cx="9613800" cy="10809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FFFFFF"/>
              </a:buClr>
              <a:buSzPts val="3600"/>
              <a:buFont typeface="Trebuchet MS"/>
              <a:buNone/>
              <a:defRPr>
                <a:solidFill>
                  <a:srgbClr val="FFFFFF"/>
                </a:solidFill>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p:txBody>
      </p:sp>
      <p:sp>
        <p:nvSpPr>
          <p:cNvPr id="20" name="Google Shape;20;g7119cced83_0_99"/>
          <p:cNvSpPr txBox="1"/>
          <p:nvPr>
            <p:ph idx="1" type="body"/>
          </p:nvPr>
        </p:nvSpPr>
        <p:spPr>
          <a:xfrm>
            <a:off x="680321" y="2336873"/>
            <a:ext cx="9613800" cy="3599400"/>
          </a:xfrm>
          <a:prstGeom prst="rect">
            <a:avLst/>
          </a:prstGeom>
          <a:noFill/>
          <a:ln>
            <a:noFill/>
          </a:ln>
        </p:spPr>
        <p:txBody>
          <a:bodyPr anchorCtr="0" anchor="t" bIns="45700" lIns="91425" spcFirstLastPara="1" rIns="91425" wrap="square" tIns="45700">
            <a:noAutofit/>
          </a:bodyPr>
          <a:lstStyle>
            <a:lvl1pPr indent="-381000" lvl="0" marL="457200" algn="l">
              <a:lnSpc>
                <a:spcPct val="90000"/>
              </a:lnSpc>
              <a:spcBef>
                <a:spcPts val="1000"/>
              </a:spcBef>
              <a:spcAft>
                <a:spcPts val="0"/>
              </a:spcAft>
              <a:buClr>
                <a:schemeClr val="lt1"/>
              </a:buClr>
              <a:buSzPts val="2400"/>
              <a:buChar char="●"/>
              <a:defRPr sz="2400"/>
            </a:lvl1pPr>
            <a:lvl2pPr indent="-355600" lvl="1" marL="914400" algn="l">
              <a:lnSpc>
                <a:spcPct val="90000"/>
              </a:lnSpc>
              <a:spcBef>
                <a:spcPts val="2100"/>
              </a:spcBef>
              <a:spcAft>
                <a:spcPts val="0"/>
              </a:spcAft>
              <a:buClr>
                <a:schemeClr val="lt1"/>
              </a:buClr>
              <a:buSzPts val="2000"/>
              <a:buChar char="○"/>
              <a:defRPr sz="2000"/>
            </a:lvl2pPr>
            <a:lvl3pPr indent="-342900" lvl="2" marL="1371600" algn="l">
              <a:lnSpc>
                <a:spcPct val="90000"/>
              </a:lnSpc>
              <a:spcBef>
                <a:spcPts val="2100"/>
              </a:spcBef>
              <a:spcAft>
                <a:spcPts val="0"/>
              </a:spcAft>
              <a:buClr>
                <a:schemeClr val="lt1"/>
              </a:buClr>
              <a:buSzPts val="1800"/>
              <a:buChar char="■"/>
              <a:defRPr sz="1800"/>
            </a:lvl3pPr>
            <a:lvl4pPr indent="-330200" lvl="3" marL="1828800" algn="l">
              <a:lnSpc>
                <a:spcPct val="90000"/>
              </a:lnSpc>
              <a:spcBef>
                <a:spcPts val="2100"/>
              </a:spcBef>
              <a:spcAft>
                <a:spcPts val="0"/>
              </a:spcAft>
              <a:buClr>
                <a:schemeClr val="lt1"/>
              </a:buClr>
              <a:buSzPts val="1600"/>
              <a:buChar char="●"/>
              <a:defRPr sz="1600"/>
            </a:lvl4pPr>
            <a:lvl5pPr indent="-330200" lvl="4" marL="2286000" algn="l">
              <a:lnSpc>
                <a:spcPct val="90000"/>
              </a:lnSpc>
              <a:spcBef>
                <a:spcPts val="2100"/>
              </a:spcBef>
              <a:spcAft>
                <a:spcPts val="0"/>
              </a:spcAft>
              <a:buClr>
                <a:schemeClr val="lt1"/>
              </a:buClr>
              <a:buSzPts val="1600"/>
              <a:buChar char="○"/>
              <a:defRPr sz="1600"/>
            </a:lvl5pPr>
            <a:lvl6pPr indent="-342900" lvl="5" marL="2743200" algn="l">
              <a:lnSpc>
                <a:spcPct val="90000"/>
              </a:lnSpc>
              <a:spcBef>
                <a:spcPts val="2100"/>
              </a:spcBef>
              <a:spcAft>
                <a:spcPts val="0"/>
              </a:spcAft>
              <a:buClr>
                <a:schemeClr val="lt1"/>
              </a:buClr>
              <a:buSzPts val="1800"/>
              <a:buChar char="■"/>
              <a:defRPr/>
            </a:lvl6pPr>
            <a:lvl7pPr indent="-342900" lvl="6" marL="3200400" algn="l">
              <a:lnSpc>
                <a:spcPct val="90000"/>
              </a:lnSpc>
              <a:spcBef>
                <a:spcPts val="2100"/>
              </a:spcBef>
              <a:spcAft>
                <a:spcPts val="0"/>
              </a:spcAft>
              <a:buClr>
                <a:schemeClr val="lt1"/>
              </a:buClr>
              <a:buSzPts val="1800"/>
              <a:buChar char="●"/>
              <a:defRPr/>
            </a:lvl7pPr>
            <a:lvl8pPr indent="-342900" lvl="7" marL="3657600" algn="l">
              <a:lnSpc>
                <a:spcPct val="90000"/>
              </a:lnSpc>
              <a:spcBef>
                <a:spcPts val="2100"/>
              </a:spcBef>
              <a:spcAft>
                <a:spcPts val="0"/>
              </a:spcAft>
              <a:buClr>
                <a:schemeClr val="lt1"/>
              </a:buClr>
              <a:buSzPts val="1800"/>
              <a:buChar char="○"/>
              <a:defRPr/>
            </a:lvl8pPr>
            <a:lvl9pPr indent="-342900" lvl="8" marL="4114800" algn="l">
              <a:lnSpc>
                <a:spcPct val="90000"/>
              </a:lnSpc>
              <a:spcBef>
                <a:spcPts val="2100"/>
              </a:spcBef>
              <a:spcAft>
                <a:spcPts val="2100"/>
              </a:spcAft>
              <a:buClr>
                <a:schemeClr val="lt1"/>
              </a:buClr>
              <a:buSzPts val="1800"/>
              <a:buChar char="■"/>
              <a:defRPr/>
            </a:lvl9pPr>
          </a:lstStyle>
          <a:p/>
        </p:txBody>
      </p:sp>
      <p:sp>
        <p:nvSpPr>
          <p:cNvPr id="21" name="Google Shape;21;g7119cced83_0_99"/>
          <p:cNvSpPr txBox="1"/>
          <p:nvPr>
            <p:ph idx="10" type="dt"/>
          </p:nvPr>
        </p:nvSpPr>
        <p:spPr>
          <a:xfrm>
            <a:off x="9357855" y="6492875"/>
            <a:ext cx="2743200" cy="365100"/>
          </a:xfrm>
          <a:prstGeom prst="rect">
            <a:avLst/>
          </a:prstGeom>
          <a:noFill/>
          <a:ln>
            <a:noFill/>
          </a:ln>
        </p:spPr>
        <p:txBody>
          <a:bodyPr anchorCtr="0" anchor="ctr"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2" name="Google Shape;22;g7119cced83_0_99"/>
          <p:cNvSpPr txBox="1"/>
          <p:nvPr>
            <p:ph idx="11" type="ftr"/>
          </p:nvPr>
        </p:nvSpPr>
        <p:spPr>
          <a:xfrm>
            <a:off x="680321" y="5936188"/>
            <a:ext cx="6870600" cy="3651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3" name="Google Shape;23;g7119cced83_0_99"/>
          <p:cNvSpPr txBox="1"/>
          <p:nvPr>
            <p:ph idx="12" type="sldNum"/>
          </p:nvPr>
        </p:nvSpPr>
        <p:spPr>
          <a:xfrm>
            <a:off x="10729455" y="753227"/>
            <a:ext cx="1154100" cy="10908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3600"/>
              <a:buFont typeface="Trebuchet MS"/>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888888"/>
              </a:buClr>
              <a:buSzPts val="3600"/>
              <a:buFont typeface="Trebuchet MS"/>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888888"/>
              </a:buClr>
              <a:buSzPts val="3600"/>
              <a:buFont typeface="Trebuchet MS"/>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888888"/>
              </a:buClr>
              <a:buSzPts val="3600"/>
              <a:buFont typeface="Trebuchet MS"/>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888888"/>
              </a:buClr>
              <a:buSzPts val="3600"/>
              <a:buFont typeface="Trebuchet MS"/>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888888"/>
              </a:buClr>
              <a:buSzPts val="3600"/>
              <a:buFont typeface="Trebuchet MS"/>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888888"/>
              </a:buClr>
              <a:buSzPts val="3600"/>
              <a:buFont typeface="Trebuchet MS"/>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888888"/>
              </a:buClr>
              <a:buSzPts val="3600"/>
              <a:buFont typeface="Trebuchet MS"/>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888888"/>
              </a:buClr>
              <a:buSzPts val="3600"/>
              <a:buFont typeface="Trebuchet MS"/>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24" name="Google Shape;24;g7119cced83_0_99"/>
          <p:cNvSpPr/>
          <p:nvPr/>
        </p:nvSpPr>
        <p:spPr>
          <a:xfrm>
            <a:off x="5732813" y="1604188"/>
            <a:ext cx="2900100" cy="69600"/>
          </a:xfrm>
          <a:prstGeom prst="rect">
            <a:avLst/>
          </a:prstGeom>
          <a:solidFill>
            <a:srgbClr val="4EB74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5" name="Google Shape;25;g7119cced83_0_99"/>
          <p:cNvSpPr/>
          <p:nvPr/>
        </p:nvSpPr>
        <p:spPr>
          <a:xfrm>
            <a:off x="0" y="1604187"/>
            <a:ext cx="2704011" cy="69509"/>
          </a:xfrm>
          <a:prstGeom prst="rect">
            <a:avLst/>
          </a:prstGeom>
          <a:solidFill>
            <a:srgbClr val="F4992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6" name="Google Shape;26;g7119cced83_0_99"/>
          <p:cNvSpPr/>
          <p:nvPr/>
        </p:nvSpPr>
        <p:spPr>
          <a:xfrm flipH="1" rot="10800000">
            <a:off x="2704011" y="1604187"/>
            <a:ext cx="3028802" cy="69509"/>
          </a:xfrm>
          <a:prstGeom prst="rect">
            <a:avLst/>
          </a:prstGeom>
          <a:solidFill>
            <a:srgbClr val="154A9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pic>
        <p:nvPicPr>
          <p:cNvPr id="27" name="Google Shape;27;g7119cced83_0_99"/>
          <p:cNvPicPr preferRelativeResize="0"/>
          <p:nvPr/>
        </p:nvPicPr>
        <p:blipFill rotWithShape="1">
          <a:blip r:embed="rId2">
            <a:alphaModFix/>
          </a:blip>
          <a:srcRect b="0" l="0" r="0" t="0"/>
          <a:stretch/>
        </p:blipFill>
        <p:spPr>
          <a:xfrm>
            <a:off x="7800126" y="134938"/>
            <a:ext cx="4391874" cy="1601817"/>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8" name="Shape 28"/>
        <p:cNvGrpSpPr/>
        <p:nvPr/>
      </p:nvGrpSpPr>
      <p:grpSpPr>
        <a:xfrm>
          <a:off x="0" y="0"/>
          <a:ext cx="0" cy="0"/>
          <a:chOff x="0" y="0"/>
          <a:chExt cx="0" cy="0"/>
        </a:xfrm>
      </p:grpSpPr>
      <p:sp>
        <p:nvSpPr>
          <p:cNvPr id="29" name="Google Shape;29;g7119cced83_0_62"/>
          <p:cNvSpPr txBox="1"/>
          <p:nvPr>
            <p:ph type="title"/>
          </p:nvPr>
        </p:nvSpPr>
        <p:spPr>
          <a:xfrm>
            <a:off x="415600" y="2867800"/>
            <a:ext cx="11360700" cy="1122300"/>
          </a:xfrm>
          <a:prstGeom prst="rect">
            <a:avLst/>
          </a:prstGeom>
          <a:noFill/>
          <a:ln>
            <a:noFill/>
          </a:ln>
        </p:spPr>
        <p:txBody>
          <a:bodyPr anchorCtr="0" anchor="ctr" bIns="121900" lIns="121900" spcFirstLastPara="1" rIns="121900" wrap="square" tIns="121900">
            <a:noAutofit/>
          </a:bodyPr>
          <a:lstStyle>
            <a:lvl1pPr lvl="0" algn="ctr">
              <a:lnSpc>
                <a:spcPct val="100000"/>
              </a:lnSpc>
              <a:spcBef>
                <a:spcPts val="0"/>
              </a:spcBef>
              <a:spcAft>
                <a:spcPts val="0"/>
              </a:spcAft>
              <a:buSzPts val="4800"/>
              <a:buNone/>
              <a:defRPr sz="4800"/>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p:txBody>
      </p:sp>
      <p:sp>
        <p:nvSpPr>
          <p:cNvPr id="30" name="Google Shape;30;g7119cced83_0_62"/>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31" name="Shape 31"/>
        <p:cNvGrpSpPr/>
        <p:nvPr/>
      </p:nvGrpSpPr>
      <p:grpSpPr>
        <a:xfrm>
          <a:off x="0" y="0"/>
          <a:ext cx="0" cy="0"/>
          <a:chOff x="0" y="0"/>
          <a:chExt cx="0" cy="0"/>
        </a:xfrm>
      </p:grpSpPr>
      <p:sp>
        <p:nvSpPr>
          <p:cNvPr id="32" name="Google Shape;32;g7119cced83_0_65"/>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p:txBody>
      </p:sp>
      <p:sp>
        <p:nvSpPr>
          <p:cNvPr id="33" name="Google Shape;33;g7119cced83_0_65"/>
          <p:cNvSpPr txBox="1"/>
          <p:nvPr>
            <p:ph idx="1" type="body"/>
          </p:nvPr>
        </p:nvSpPr>
        <p:spPr>
          <a:xfrm>
            <a:off x="415600" y="1536633"/>
            <a:ext cx="11360700" cy="4555200"/>
          </a:xfrm>
          <a:prstGeom prst="rect">
            <a:avLst/>
          </a:prstGeom>
          <a:noFill/>
          <a:ln>
            <a:noFill/>
          </a:ln>
        </p:spPr>
        <p:txBody>
          <a:bodyPr anchorCtr="0" anchor="t" bIns="121900" lIns="121900" spcFirstLastPara="1" rIns="121900" wrap="square" tIns="121900">
            <a:noAutofit/>
          </a:bodyPr>
          <a:lstStyle>
            <a:lvl1pPr indent="-381000" lvl="0" marL="457200" algn="l">
              <a:lnSpc>
                <a:spcPct val="115000"/>
              </a:lnSpc>
              <a:spcBef>
                <a:spcPts val="0"/>
              </a:spcBef>
              <a:spcAft>
                <a:spcPts val="0"/>
              </a:spcAft>
              <a:buSzPts val="2400"/>
              <a:buChar char="●"/>
              <a:defRPr/>
            </a:lvl1pPr>
            <a:lvl2pPr indent="-349250" lvl="1" marL="914400" algn="l">
              <a:lnSpc>
                <a:spcPct val="115000"/>
              </a:lnSpc>
              <a:spcBef>
                <a:spcPts val="2100"/>
              </a:spcBef>
              <a:spcAft>
                <a:spcPts val="0"/>
              </a:spcAft>
              <a:buSzPts val="1900"/>
              <a:buChar char="○"/>
              <a:defRPr/>
            </a:lvl2pPr>
            <a:lvl3pPr indent="-349250" lvl="2" marL="1371600" algn="l">
              <a:lnSpc>
                <a:spcPct val="115000"/>
              </a:lnSpc>
              <a:spcBef>
                <a:spcPts val="2100"/>
              </a:spcBef>
              <a:spcAft>
                <a:spcPts val="0"/>
              </a:spcAft>
              <a:buSzPts val="1900"/>
              <a:buChar char="■"/>
              <a:defRPr/>
            </a:lvl3pPr>
            <a:lvl4pPr indent="-349250" lvl="3" marL="1828800" algn="l">
              <a:lnSpc>
                <a:spcPct val="115000"/>
              </a:lnSpc>
              <a:spcBef>
                <a:spcPts val="2100"/>
              </a:spcBef>
              <a:spcAft>
                <a:spcPts val="0"/>
              </a:spcAft>
              <a:buSzPts val="1900"/>
              <a:buChar char="●"/>
              <a:defRPr/>
            </a:lvl4pPr>
            <a:lvl5pPr indent="-349250" lvl="4" marL="2286000" algn="l">
              <a:lnSpc>
                <a:spcPct val="115000"/>
              </a:lnSpc>
              <a:spcBef>
                <a:spcPts val="2100"/>
              </a:spcBef>
              <a:spcAft>
                <a:spcPts val="0"/>
              </a:spcAft>
              <a:buSzPts val="1900"/>
              <a:buChar char="○"/>
              <a:defRPr/>
            </a:lvl5pPr>
            <a:lvl6pPr indent="-349250" lvl="5" marL="2743200" algn="l">
              <a:lnSpc>
                <a:spcPct val="115000"/>
              </a:lnSpc>
              <a:spcBef>
                <a:spcPts val="2100"/>
              </a:spcBef>
              <a:spcAft>
                <a:spcPts val="0"/>
              </a:spcAft>
              <a:buSzPts val="1900"/>
              <a:buChar char="■"/>
              <a:defRPr/>
            </a:lvl6pPr>
            <a:lvl7pPr indent="-349250" lvl="6" marL="3200400" algn="l">
              <a:lnSpc>
                <a:spcPct val="115000"/>
              </a:lnSpc>
              <a:spcBef>
                <a:spcPts val="2100"/>
              </a:spcBef>
              <a:spcAft>
                <a:spcPts val="0"/>
              </a:spcAft>
              <a:buSzPts val="1900"/>
              <a:buChar char="●"/>
              <a:defRPr/>
            </a:lvl7pPr>
            <a:lvl8pPr indent="-349250" lvl="7" marL="3657600" algn="l">
              <a:lnSpc>
                <a:spcPct val="115000"/>
              </a:lnSpc>
              <a:spcBef>
                <a:spcPts val="2100"/>
              </a:spcBef>
              <a:spcAft>
                <a:spcPts val="0"/>
              </a:spcAft>
              <a:buSzPts val="1900"/>
              <a:buChar char="○"/>
              <a:defRPr/>
            </a:lvl8pPr>
            <a:lvl9pPr indent="-349250" lvl="8" marL="4114800" algn="l">
              <a:lnSpc>
                <a:spcPct val="115000"/>
              </a:lnSpc>
              <a:spcBef>
                <a:spcPts val="2100"/>
              </a:spcBef>
              <a:spcAft>
                <a:spcPts val="2100"/>
              </a:spcAft>
              <a:buSzPts val="1900"/>
              <a:buChar char="■"/>
              <a:defRPr/>
            </a:lvl9pPr>
          </a:lstStyle>
          <a:p/>
        </p:txBody>
      </p:sp>
      <p:sp>
        <p:nvSpPr>
          <p:cNvPr id="34" name="Google Shape;34;g7119cced83_0_65"/>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5" name="Shape 35"/>
        <p:cNvGrpSpPr/>
        <p:nvPr/>
      </p:nvGrpSpPr>
      <p:grpSpPr>
        <a:xfrm>
          <a:off x="0" y="0"/>
          <a:ext cx="0" cy="0"/>
          <a:chOff x="0" y="0"/>
          <a:chExt cx="0" cy="0"/>
        </a:xfrm>
      </p:grpSpPr>
      <p:sp>
        <p:nvSpPr>
          <p:cNvPr id="36" name="Google Shape;36;g7119cced83_0_69"/>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p:txBody>
      </p:sp>
      <p:sp>
        <p:nvSpPr>
          <p:cNvPr id="37" name="Google Shape;37;g7119cced83_0_69"/>
          <p:cNvSpPr txBox="1"/>
          <p:nvPr>
            <p:ph idx="1" type="body"/>
          </p:nvPr>
        </p:nvSpPr>
        <p:spPr>
          <a:xfrm>
            <a:off x="415600" y="1536633"/>
            <a:ext cx="5333100" cy="4555200"/>
          </a:xfrm>
          <a:prstGeom prst="rect">
            <a:avLst/>
          </a:prstGeom>
          <a:noFill/>
          <a:ln>
            <a:noFill/>
          </a:ln>
        </p:spPr>
        <p:txBody>
          <a:bodyPr anchorCtr="0" anchor="t" bIns="121900" lIns="121900" spcFirstLastPara="1" rIns="121900" wrap="square" tIns="121900">
            <a:noAutofit/>
          </a:bodyPr>
          <a:lstStyle>
            <a:lvl1pPr indent="-349250" lvl="0" marL="457200" algn="l">
              <a:lnSpc>
                <a:spcPct val="115000"/>
              </a:lnSpc>
              <a:spcBef>
                <a:spcPts val="0"/>
              </a:spcBef>
              <a:spcAft>
                <a:spcPts val="0"/>
              </a:spcAft>
              <a:buSzPts val="1900"/>
              <a:buChar char="●"/>
              <a:defRPr sz="1900"/>
            </a:lvl1pPr>
            <a:lvl2pPr indent="-330200" lvl="1" marL="914400" algn="l">
              <a:lnSpc>
                <a:spcPct val="115000"/>
              </a:lnSpc>
              <a:spcBef>
                <a:spcPts val="2100"/>
              </a:spcBef>
              <a:spcAft>
                <a:spcPts val="0"/>
              </a:spcAft>
              <a:buSzPts val="1600"/>
              <a:buChar char="○"/>
              <a:defRPr sz="1600"/>
            </a:lvl2pPr>
            <a:lvl3pPr indent="-330200" lvl="2" marL="1371600" algn="l">
              <a:lnSpc>
                <a:spcPct val="115000"/>
              </a:lnSpc>
              <a:spcBef>
                <a:spcPts val="2100"/>
              </a:spcBef>
              <a:spcAft>
                <a:spcPts val="0"/>
              </a:spcAft>
              <a:buSzPts val="1600"/>
              <a:buChar char="■"/>
              <a:defRPr sz="1600"/>
            </a:lvl3pPr>
            <a:lvl4pPr indent="-330200" lvl="3" marL="1828800" algn="l">
              <a:lnSpc>
                <a:spcPct val="115000"/>
              </a:lnSpc>
              <a:spcBef>
                <a:spcPts val="2100"/>
              </a:spcBef>
              <a:spcAft>
                <a:spcPts val="0"/>
              </a:spcAft>
              <a:buSzPts val="1600"/>
              <a:buChar char="●"/>
              <a:defRPr sz="1600"/>
            </a:lvl4pPr>
            <a:lvl5pPr indent="-330200" lvl="4" marL="2286000" algn="l">
              <a:lnSpc>
                <a:spcPct val="115000"/>
              </a:lnSpc>
              <a:spcBef>
                <a:spcPts val="2100"/>
              </a:spcBef>
              <a:spcAft>
                <a:spcPts val="0"/>
              </a:spcAft>
              <a:buSzPts val="1600"/>
              <a:buChar char="○"/>
              <a:defRPr sz="1600"/>
            </a:lvl5pPr>
            <a:lvl6pPr indent="-330200" lvl="5" marL="2743200" algn="l">
              <a:lnSpc>
                <a:spcPct val="115000"/>
              </a:lnSpc>
              <a:spcBef>
                <a:spcPts val="2100"/>
              </a:spcBef>
              <a:spcAft>
                <a:spcPts val="0"/>
              </a:spcAft>
              <a:buSzPts val="1600"/>
              <a:buChar char="■"/>
              <a:defRPr sz="1600"/>
            </a:lvl6pPr>
            <a:lvl7pPr indent="-330200" lvl="6" marL="3200400" algn="l">
              <a:lnSpc>
                <a:spcPct val="115000"/>
              </a:lnSpc>
              <a:spcBef>
                <a:spcPts val="2100"/>
              </a:spcBef>
              <a:spcAft>
                <a:spcPts val="0"/>
              </a:spcAft>
              <a:buSzPts val="1600"/>
              <a:buChar char="●"/>
              <a:defRPr sz="1600"/>
            </a:lvl7pPr>
            <a:lvl8pPr indent="-330200" lvl="7" marL="3657600" algn="l">
              <a:lnSpc>
                <a:spcPct val="115000"/>
              </a:lnSpc>
              <a:spcBef>
                <a:spcPts val="2100"/>
              </a:spcBef>
              <a:spcAft>
                <a:spcPts val="0"/>
              </a:spcAft>
              <a:buSzPts val="1600"/>
              <a:buChar char="○"/>
              <a:defRPr sz="1600"/>
            </a:lvl8pPr>
            <a:lvl9pPr indent="-330200" lvl="8" marL="4114800" algn="l">
              <a:lnSpc>
                <a:spcPct val="115000"/>
              </a:lnSpc>
              <a:spcBef>
                <a:spcPts val="2100"/>
              </a:spcBef>
              <a:spcAft>
                <a:spcPts val="2100"/>
              </a:spcAft>
              <a:buSzPts val="1600"/>
              <a:buChar char="■"/>
              <a:defRPr sz="1600"/>
            </a:lvl9pPr>
          </a:lstStyle>
          <a:p/>
        </p:txBody>
      </p:sp>
      <p:sp>
        <p:nvSpPr>
          <p:cNvPr id="38" name="Google Shape;38;g7119cced83_0_69"/>
          <p:cNvSpPr txBox="1"/>
          <p:nvPr>
            <p:ph idx="2" type="body"/>
          </p:nvPr>
        </p:nvSpPr>
        <p:spPr>
          <a:xfrm>
            <a:off x="6443200" y="1536633"/>
            <a:ext cx="5333100" cy="4555200"/>
          </a:xfrm>
          <a:prstGeom prst="rect">
            <a:avLst/>
          </a:prstGeom>
          <a:noFill/>
          <a:ln>
            <a:noFill/>
          </a:ln>
        </p:spPr>
        <p:txBody>
          <a:bodyPr anchorCtr="0" anchor="t" bIns="121900" lIns="121900" spcFirstLastPara="1" rIns="121900" wrap="square" tIns="121900">
            <a:noAutofit/>
          </a:bodyPr>
          <a:lstStyle>
            <a:lvl1pPr indent="-349250" lvl="0" marL="457200" algn="l">
              <a:lnSpc>
                <a:spcPct val="115000"/>
              </a:lnSpc>
              <a:spcBef>
                <a:spcPts val="0"/>
              </a:spcBef>
              <a:spcAft>
                <a:spcPts val="0"/>
              </a:spcAft>
              <a:buSzPts val="1900"/>
              <a:buChar char="●"/>
              <a:defRPr sz="1900"/>
            </a:lvl1pPr>
            <a:lvl2pPr indent="-330200" lvl="1" marL="914400" algn="l">
              <a:lnSpc>
                <a:spcPct val="115000"/>
              </a:lnSpc>
              <a:spcBef>
                <a:spcPts val="2100"/>
              </a:spcBef>
              <a:spcAft>
                <a:spcPts val="0"/>
              </a:spcAft>
              <a:buSzPts val="1600"/>
              <a:buChar char="○"/>
              <a:defRPr sz="1600"/>
            </a:lvl2pPr>
            <a:lvl3pPr indent="-330200" lvl="2" marL="1371600" algn="l">
              <a:lnSpc>
                <a:spcPct val="115000"/>
              </a:lnSpc>
              <a:spcBef>
                <a:spcPts val="2100"/>
              </a:spcBef>
              <a:spcAft>
                <a:spcPts val="0"/>
              </a:spcAft>
              <a:buSzPts val="1600"/>
              <a:buChar char="■"/>
              <a:defRPr sz="1600"/>
            </a:lvl3pPr>
            <a:lvl4pPr indent="-330200" lvl="3" marL="1828800" algn="l">
              <a:lnSpc>
                <a:spcPct val="115000"/>
              </a:lnSpc>
              <a:spcBef>
                <a:spcPts val="2100"/>
              </a:spcBef>
              <a:spcAft>
                <a:spcPts val="0"/>
              </a:spcAft>
              <a:buSzPts val="1600"/>
              <a:buChar char="●"/>
              <a:defRPr sz="1600"/>
            </a:lvl4pPr>
            <a:lvl5pPr indent="-330200" lvl="4" marL="2286000" algn="l">
              <a:lnSpc>
                <a:spcPct val="115000"/>
              </a:lnSpc>
              <a:spcBef>
                <a:spcPts val="2100"/>
              </a:spcBef>
              <a:spcAft>
                <a:spcPts val="0"/>
              </a:spcAft>
              <a:buSzPts val="1600"/>
              <a:buChar char="○"/>
              <a:defRPr sz="1600"/>
            </a:lvl5pPr>
            <a:lvl6pPr indent="-330200" lvl="5" marL="2743200" algn="l">
              <a:lnSpc>
                <a:spcPct val="115000"/>
              </a:lnSpc>
              <a:spcBef>
                <a:spcPts val="2100"/>
              </a:spcBef>
              <a:spcAft>
                <a:spcPts val="0"/>
              </a:spcAft>
              <a:buSzPts val="1600"/>
              <a:buChar char="■"/>
              <a:defRPr sz="1600"/>
            </a:lvl6pPr>
            <a:lvl7pPr indent="-330200" lvl="6" marL="3200400" algn="l">
              <a:lnSpc>
                <a:spcPct val="115000"/>
              </a:lnSpc>
              <a:spcBef>
                <a:spcPts val="2100"/>
              </a:spcBef>
              <a:spcAft>
                <a:spcPts val="0"/>
              </a:spcAft>
              <a:buSzPts val="1600"/>
              <a:buChar char="●"/>
              <a:defRPr sz="1600"/>
            </a:lvl7pPr>
            <a:lvl8pPr indent="-330200" lvl="7" marL="3657600" algn="l">
              <a:lnSpc>
                <a:spcPct val="115000"/>
              </a:lnSpc>
              <a:spcBef>
                <a:spcPts val="2100"/>
              </a:spcBef>
              <a:spcAft>
                <a:spcPts val="0"/>
              </a:spcAft>
              <a:buSzPts val="1600"/>
              <a:buChar char="○"/>
              <a:defRPr sz="1600"/>
            </a:lvl8pPr>
            <a:lvl9pPr indent="-330200" lvl="8" marL="4114800" algn="l">
              <a:lnSpc>
                <a:spcPct val="115000"/>
              </a:lnSpc>
              <a:spcBef>
                <a:spcPts val="2100"/>
              </a:spcBef>
              <a:spcAft>
                <a:spcPts val="2100"/>
              </a:spcAft>
              <a:buSzPts val="1600"/>
              <a:buChar char="■"/>
              <a:defRPr sz="1600"/>
            </a:lvl9pPr>
          </a:lstStyle>
          <a:p/>
        </p:txBody>
      </p:sp>
      <p:sp>
        <p:nvSpPr>
          <p:cNvPr id="39" name="Google Shape;39;g7119cced83_0_69"/>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0" name="Shape 40"/>
        <p:cNvGrpSpPr/>
        <p:nvPr/>
      </p:nvGrpSpPr>
      <p:grpSpPr>
        <a:xfrm>
          <a:off x="0" y="0"/>
          <a:ext cx="0" cy="0"/>
          <a:chOff x="0" y="0"/>
          <a:chExt cx="0" cy="0"/>
        </a:xfrm>
      </p:grpSpPr>
      <p:sp>
        <p:nvSpPr>
          <p:cNvPr id="41" name="Google Shape;41;g7119cced83_0_74"/>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p:txBody>
      </p:sp>
      <p:sp>
        <p:nvSpPr>
          <p:cNvPr id="42" name="Google Shape;42;g7119cced83_0_74"/>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3" name="Shape 43"/>
        <p:cNvGrpSpPr/>
        <p:nvPr/>
      </p:nvGrpSpPr>
      <p:grpSpPr>
        <a:xfrm>
          <a:off x="0" y="0"/>
          <a:ext cx="0" cy="0"/>
          <a:chOff x="0" y="0"/>
          <a:chExt cx="0" cy="0"/>
        </a:xfrm>
      </p:grpSpPr>
      <p:sp>
        <p:nvSpPr>
          <p:cNvPr id="44" name="Google Shape;44;g7119cced83_0_77"/>
          <p:cNvSpPr txBox="1"/>
          <p:nvPr>
            <p:ph type="title"/>
          </p:nvPr>
        </p:nvSpPr>
        <p:spPr>
          <a:xfrm>
            <a:off x="415600" y="740800"/>
            <a:ext cx="3744000" cy="1007700"/>
          </a:xfrm>
          <a:prstGeom prst="rect">
            <a:avLst/>
          </a:prstGeom>
          <a:noFill/>
          <a:ln>
            <a:noFill/>
          </a:ln>
        </p:spPr>
        <p:txBody>
          <a:bodyPr anchorCtr="0" anchor="b" bIns="121900" lIns="121900" spcFirstLastPara="1" rIns="121900" wrap="square" tIns="121900">
            <a:noAutofit/>
          </a:bodyPr>
          <a:lstStyle>
            <a:lvl1pPr lvl="0" algn="l">
              <a:lnSpc>
                <a:spcPct val="100000"/>
              </a:lnSpc>
              <a:spcBef>
                <a:spcPts val="0"/>
              </a:spcBef>
              <a:spcAft>
                <a:spcPts val="0"/>
              </a:spcAft>
              <a:buSzPts val="3200"/>
              <a:buNone/>
              <a:defRPr sz="3200"/>
            </a:lvl1pPr>
            <a:lvl2pPr lvl="1" algn="l">
              <a:lnSpc>
                <a:spcPct val="100000"/>
              </a:lnSpc>
              <a:spcBef>
                <a:spcPts val="0"/>
              </a:spcBef>
              <a:spcAft>
                <a:spcPts val="0"/>
              </a:spcAft>
              <a:buSzPts val="3200"/>
              <a:buNone/>
              <a:defRPr sz="3200"/>
            </a:lvl2pPr>
            <a:lvl3pPr lvl="2" algn="l">
              <a:lnSpc>
                <a:spcPct val="100000"/>
              </a:lnSpc>
              <a:spcBef>
                <a:spcPts val="0"/>
              </a:spcBef>
              <a:spcAft>
                <a:spcPts val="0"/>
              </a:spcAft>
              <a:buSzPts val="3200"/>
              <a:buNone/>
              <a:defRPr sz="3200"/>
            </a:lvl3pPr>
            <a:lvl4pPr lvl="3" algn="l">
              <a:lnSpc>
                <a:spcPct val="100000"/>
              </a:lnSpc>
              <a:spcBef>
                <a:spcPts val="0"/>
              </a:spcBef>
              <a:spcAft>
                <a:spcPts val="0"/>
              </a:spcAft>
              <a:buSzPts val="3200"/>
              <a:buNone/>
              <a:defRPr sz="3200"/>
            </a:lvl4pPr>
            <a:lvl5pPr lvl="4" algn="l">
              <a:lnSpc>
                <a:spcPct val="100000"/>
              </a:lnSpc>
              <a:spcBef>
                <a:spcPts val="0"/>
              </a:spcBef>
              <a:spcAft>
                <a:spcPts val="0"/>
              </a:spcAft>
              <a:buSzPts val="3200"/>
              <a:buNone/>
              <a:defRPr sz="3200"/>
            </a:lvl5pPr>
            <a:lvl6pPr lvl="5" algn="l">
              <a:lnSpc>
                <a:spcPct val="100000"/>
              </a:lnSpc>
              <a:spcBef>
                <a:spcPts val="0"/>
              </a:spcBef>
              <a:spcAft>
                <a:spcPts val="0"/>
              </a:spcAft>
              <a:buSzPts val="3200"/>
              <a:buNone/>
              <a:defRPr sz="3200"/>
            </a:lvl6pPr>
            <a:lvl7pPr lvl="6" algn="l">
              <a:lnSpc>
                <a:spcPct val="100000"/>
              </a:lnSpc>
              <a:spcBef>
                <a:spcPts val="0"/>
              </a:spcBef>
              <a:spcAft>
                <a:spcPts val="0"/>
              </a:spcAft>
              <a:buSzPts val="3200"/>
              <a:buNone/>
              <a:defRPr sz="3200"/>
            </a:lvl7pPr>
            <a:lvl8pPr lvl="7" algn="l">
              <a:lnSpc>
                <a:spcPct val="100000"/>
              </a:lnSpc>
              <a:spcBef>
                <a:spcPts val="0"/>
              </a:spcBef>
              <a:spcAft>
                <a:spcPts val="0"/>
              </a:spcAft>
              <a:buSzPts val="3200"/>
              <a:buNone/>
              <a:defRPr sz="3200"/>
            </a:lvl8pPr>
            <a:lvl9pPr lvl="8" algn="l">
              <a:lnSpc>
                <a:spcPct val="100000"/>
              </a:lnSpc>
              <a:spcBef>
                <a:spcPts val="0"/>
              </a:spcBef>
              <a:spcAft>
                <a:spcPts val="0"/>
              </a:spcAft>
              <a:buSzPts val="3200"/>
              <a:buNone/>
              <a:defRPr sz="3200"/>
            </a:lvl9pPr>
          </a:lstStyle>
          <a:p/>
        </p:txBody>
      </p:sp>
      <p:sp>
        <p:nvSpPr>
          <p:cNvPr id="45" name="Google Shape;45;g7119cced83_0_77"/>
          <p:cNvSpPr txBox="1"/>
          <p:nvPr>
            <p:ph idx="1" type="body"/>
          </p:nvPr>
        </p:nvSpPr>
        <p:spPr>
          <a:xfrm>
            <a:off x="415600" y="1852800"/>
            <a:ext cx="3744000" cy="4239300"/>
          </a:xfrm>
          <a:prstGeom prst="rect">
            <a:avLst/>
          </a:prstGeom>
          <a:noFill/>
          <a:ln>
            <a:noFill/>
          </a:ln>
        </p:spPr>
        <p:txBody>
          <a:bodyPr anchorCtr="0" anchor="t" bIns="121900" lIns="121900" spcFirstLastPara="1" rIns="121900" wrap="square" tIns="121900">
            <a:noAutofit/>
          </a:bodyPr>
          <a:lstStyle>
            <a:lvl1pPr indent="-330200" lvl="0" marL="457200" algn="l">
              <a:lnSpc>
                <a:spcPct val="115000"/>
              </a:lnSpc>
              <a:spcBef>
                <a:spcPts val="0"/>
              </a:spcBef>
              <a:spcAft>
                <a:spcPts val="0"/>
              </a:spcAft>
              <a:buSzPts val="1600"/>
              <a:buChar char="●"/>
              <a:defRPr sz="1600"/>
            </a:lvl1pPr>
            <a:lvl2pPr indent="-330200" lvl="1" marL="914400" algn="l">
              <a:lnSpc>
                <a:spcPct val="115000"/>
              </a:lnSpc>
              <a:spcBef>
                <a:spcPts val="2100"/>
              </a:spcBef>
              <a:spcAft>
                <a:spcPts val="0"/>
              </a:spcAft>
              <a:buSzPts val="1600"/>
              <a:buChar char="○"/>
              <a:defRPr sz="1600"/>
            </a:lvl2pPr>
            <a:lvl3pPr indent="-330200" lvl="2" marL="1371600" algn="l">
              <a:lnSpc>
                <a:spcPct val="115000"/>
              </a:lnSpc>
              <a:spcBef>
                <a:spcPts val="2100"/>
              </a:spcBef>
              <a:spcAft>
                <a:spcPts val="0"/>
              </a:spcAft>
              <a:buSzPts val="1600"/>
              <a:buChar char="■"/>
              <a:defRPr sz="1600"/>
            </a:lvl3pPr>
            <a:lvl4pPr indent="-330200" lvl="3" marL="1828800" algn="l">
              <a:lnSpc>
                <a:spcPct val="115000"/>
              </a:lnSpc>
              <a:spcBef>
                <a:spcPts val="2100"/>
              </a:spcBef>
              <a:spcAft>
                <a:spcPts val="0"/>
              </a:spcAft>
              <a:buSzPts val="1600"/>
              <a:buChar char="●"/>
              <a:defRPr sz="1600"/>
            </a:lvl4pPr>
            <a:lvl5pPr indent="-330200" lvl="4" marL="2286000" algn="l">
              <a:lnSpc>
                <a:spcPct val="115000"/>
              </a:lnSpc>
              <a:spcBef>
                <a:spcPts val="2100"/>
              </a:spcBef>
              <a:spcAft>
                <a:spcPts val="0"/>
              </a:spcAft>
              <a:buSzPts val="1600"/>
              <a:buChar char="○"/>
              <a:defRPr sz="1600"/>
            </a:lvl5pPr>
            <a:lvl6pPr indent="-330200" lvl="5" marL="2743200" algn="l">
              <a:lnSpc>
                <a:spcPct val="115000"/>
              </a:lnSpc>
              <a:spcBef>
                <a:spcPts val="2100"/>
              </a:spcBef>
              <a:spcAft>
                <a:spcPts val="0"/>
              </a:spcAft>
              <a:buSzPts val="1600"/>
              <a:buChar char="■"/>
              <a:defRPr sz="1600"/>
            </a:lvl6pPr>
            <a:lvl7pPr indent="-330200" lvl="6" marL="3200400" algn="l">
              <a:lnSpc>
                <a:spcPct val="115000"/>
              </a:lnSpc>
              <a:spcBef>
                <a:spcPts val="2100"/>
              </a:spcBef>
              <a:spcAft>
                <a:spcPts val="0"/>
              </a:spcAft>
              <a:buSzPts val="1600"/>
              <a:buChar char="●"/>
              <a:defRPr sz="1600"/>
            </a:lvl7pPr>
            <a:lvl8pPr indent="-330200" lvl="7" marL="3657600" algn="l">
              <a:lnSpc>
                <a:spcPct val="115000"/>
              </a:lnSpc>
              <a:spcBef>
                <a:spcPts val="2100"/>
              </a:spcBef>
              <a:spcAft>
                <a:spcPts val="0"/>
              </a:spcAft>
              <a:buSzPts val="1600"/>
              <a:buChar char="○"/>
              <a:defRPr sz="1600"/>
            </a:lvl8pPr>
            <a:lvl9pPr indent="-330200" lvl="8" marL="4114800" algn="l">
              <a:lnSpc>
                <a:spcPct val="115000"/>
              </a:lnSpc>
              <a:spcBef>
                <a:spcPts val="2100"/>
              </a:spcBef>
              <a:spcAft>
                <a:spcPts val="2100"/>
              </a:spcAft>
              <a:buSzPts val="1600"/>
              <a:buChar char="■"/>
              <a:defRPr sz="1600"/>
            </a:lvl9pPr>
          </a:lstStyle>
          <a:p/>
        </p:txBody>
      </p:sp>
      <p:sp>
        <p:nvSpPr>
          <p:cNvPr id="46" name="Google Shape;46;g7119cced83_0_77"/>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7" name="Shape 47"/>
        <p:cNvGrpSpPr/>
        <p:nvPr/>
      </p:nvGrpSpPr>
      <p:grpSpPr>
        <a:xfrm>
          <a:off x="0" y="0"/>
          <a:ext cx="0" cy="0"/>
          <a:chOff x="0" y="0"/>
          <a:chExt cx="0" cy="0"/>
        </a:xfrm>
      </p:grpSpPr>
      <p:sp>
        <p:nvSpPr>
          <p:cNvPr id="48" name="Google Shape;48;g7119cced83_0_81"/>
          <p:cNvSpPr txBox="1"/>
          <p:nvPr>
            <p:ph type="title"/>
          </p:nvPr>
        </p:nvSpPr>
        <p:spPr>
          <a:xfrm>
            <a:off x="653667" y="600200"/>
            <a:ext cx="8490300" cy="5454300"/>
          </a:xfrm>
          <a:prstGeom prst="rect">
            <a:avLst/>
          </a:prstGeom>
          <a:noFill/>
          <a:ln>
            <a:noFill/>
          </a:ln>
        </p:spPr>
        <p:txBody>
          <a:bodyPr anchorCtr="0" anchor="ctr" bIns="121900" lIns="121900" spcFirstLastPara="1" rIns="121900" wrap="square" tIns="121900">
            <a:noAutofit/>
          </a:bodyPr>
          <a:lstStyle>
            <a:lvl1pPr lvl="0" algn="l">
              <a:lnSpc>
                <a:spcPct val="100000"/>
              </a:lnSpc>
              <a:spcBef>
                <a:spcPts val="0"/>
              </a:spcBef>
              <a:spcAft>
                <a:spcPts val="0"/>
              </a:spcAft>
              <a:buSzPts val="6400"/>
              <a:buNone/>
              <a:defRPr sz="6400"/>
            </a:lvl1pPr>
            <a:lvl2pPr lvl="1" algn="l">
              <a:lnSpc>
                <a:spcPct val="100000"/>
              </a:lnSpc>
              <a:spcBef>
                <a:spcPts val="0"/>
              </a:spcBef>
              <a:spcAft>
                <a:spcPts val="0"/>
              </a:spcAft>
              <a:buSzPts val="6400"/>
              <a:buNone/>
              <a:defRPr sz="6400"/>
            </a:lvl2pPr>
            <a:lvl3pPr lvl="2" algn="l">
              <a:lnSpc>
                <a:spcPct val="100000"/>
              </a:lnSpc>
              <a:spcBef>
                <a:spcPts val="0"/>
              </a:spcBef>
              <a:spcAft>
                <a:spcPts val="0"/>
              </a:spcAft>
              <a:buSzPts val="6400"/>
              <a:buNone/>
              <a:defRPr sz="6400"/>
            </a:lvl3pPr>
            <a:lvl4pPr lvl="3" algn="l">
              <a:lnSpc>
                <a:spcPct val="100000"/>
              </a:lnSpc>
              <a:spcBef>
                <a:spcPts val="0"/>
              </a:spcBef>
              <a:spcAft>
                <a:spcPts val="0"/>
              </a:spcAft>
              <a:buSzPts val="6400"/>
              <a:buNone/>
              <a:defRPr sz="6400"/>
            </a:lvl4pPr>
            <a:lvl5pPr lvl="4" algn="l">
              <a:lnSpc>
                <a:spcPct val="100000"/>
              </a:lnSpc>
              <a:spcBef>
                <a:spcPts val="0"/>
              </a:spcBef>
              <a:spcAft>
                <a:spcPts val="0"/>
              </a:spcAft>
              <a:buSzPts val="6400"/>
              <a:buNone/>
              <a:defRPr sz="6400"/>
            </a:lvl5pPr>
            <a:lvl6pPr lvl="5" algn="l">
              <a:lnSpc>
                <a:spcPct val="100000"/>
              </a:lnSpc>
              <a:spcBef>
                <a:spcPts val="0"/>
              </a:spcBef>
              <a:spcAft>
                <a:spcPts val="0"/>
              </a:spcAft>
              <a:buSzPts val="6400"/>
              <a:buNone/>
              <a:defRPr sz="6400"/>
            </a:lvl6pPr>
            <a:lvl7pPr lvl="6" algn="l">
              <a:lnSpc>
                <a:spcPct val="100000"/>
              </a:lnSpc>
              <a:spcBef>
                <a:spcPts val="0"/>
              </a:spcBef>
              <a:spcAft>
                <a:spcPts val="0"/>
              </a:spcAft>
              <a:buSzPts val="6400"/>
              <a:buNone/>
              <a:defRPr sz="6400"/>
            </a:lvl7pPr>
            <a:lvl8pPr lvl="7" algn="l">
              <a:lnSpc>
                <a:spcPct val="100000"/>
              </a:lnSpc>
              <a:spcBef>
                <a:spcPts val="0"/>
              </a:spcBef>
              <a:spcAft>
                <a:spcPts val="0"/>
              </a:spcAft>
              <a:buSzPts val="6400"/>
              <a:buNone/>
              <a:defRPr sz="6400"/>
            </a:lvl8pPr>
            <a:lvl9pPr lvl="8" algn="l">
              <a:lnSpc>
                <a:spcPct val="100000"/>
              </a:lnSpc>
              <a:spcBef>
                <a:spcPts val="0"/>
              </a:spcBef>
              <a:spcAft>
                <a:spcPts val="0"/>
              </a:spcAft>
              <a:buSzPts val="6400"/>
              <a:buNone/>
              <a:defRPr sz="6400"/>
            </a:lvl9pPr>
          </a:lstStyle>
          <a:p/>
        </p:txBody>
      </p:sp>
      <p:sp>
        <p:nvSpPr>
          <p:cNvPr id="49" name="Google Shape;49;g7119cced83_0_81"/>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50" name="Shape 50"/>
        <p:cNvGrpSpPr/>
        <p:nvPr/>
      </p:nvGrpSpPr>
      <p:grpSpPr>
        <a:xfrm>
          <a:off x="0" y="0"/>
          <a:ext cx="0" cy="0"/>
          <a:chOff x="0" y="0"/>
          <a:chExt cx="0" cy="0"/>
        </a:xfrm>
      </p:grpSpPr>
      <p:sp>
        <p:nvSpPr>
          <p:cNvPr id="51" name="Google Shape;51;g7119cced83_0_84"/>
          <p:cNvSpPr/>
          <p:nvPr/>
        </p:nvSpPr>
        <p:spPr>
          <a:xfrm>
            <a:off x="6096000" y="-167"/>
            <a:ext cx="6096000" cy="6858000"/>
          </a:xfrm>
          <a:prstGeom prst="rect">
            <a:avLst/>
          </a:prstGeom>
          <a:solidFill>
            <a:schemeClr val="lt2"/>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 name="Google Shape;52;g7119cced83_0_84"/>
          <p:cNvSpPr txBox="1"/>
          <p:nvPr>
            <p:ph type="title"/>
          </p:nvPr>
        </p:nvSpPr>
        <p:spPr>
          <a:xfrm>
            <a:off x="354000" y="1644233"/>
            <a:ext cx="5393700" cy="1976400"/>
          </a:xfrm>
          <a:prstGeom prst="rect">
            <a:avLst/>
          </a:prstGeom>
          <a:noFill/>
          <a:ln>
            <a:noFill/>
          </a:ln>
        </p:spPr>
        <p:txBody>
          <a:bodyPr anchorCtr="0" anchor="b" bIns="121900" lIns="121900" spcFirstLastPara="1" rIns="121900" wrap="square" tIns="121900">
            <a:noAutofit/>
          </a:bodyPr>
          <a:lstStyle>
            <a:lvl1pPr lvl="0" algn="ctr">
              <a:lnSpc>
                <a:spcPct val="100000"/>
              </a:lnSpc>
              <a:spcBef>
                <a:spcPts val="0"/>
              </a:spcBef>
              <a:spcAft>
                <a:spcPts val="0"/>
              </a:spcAft>
              <a:buSzPts val="5600"/>
              <a:buNone/>
              <a:defRPr sz="5600"/>
            </a:lvl1pPr>
            <a:lvl2pPr lvl="1" algn="ctr">
              <a:lnSpc>
                <a:spcPct val="100000"/>
              </a:lnSpc>
              <a:spcBef>
                <a:spcPts val="0"/>
              </a:spcBef>
              <a:spcAft>
                <a:spcPts val="0"/>
              </a:spcAft>
              <a:buSzPts val="5600"/>
              <a:buNone/>
              <a:defRPr sz="5600"/>
            </a:lvl2pPr>
            <a:lvl3pPr lvl="2" algn="ctr">
              <a:lnSpc>
                <a:spcPct val="100000"/>
              </a:lnSpc>
              <a:spcBef>
                <a:spcPts val="0"/>
              </a:spcBef>
              <a:spcAft>
                <a:spcPts val="0"/>
              </a:spcAft>
              <a:buSzPts val="5600"/>
              <a:buNone/>
              <a:defRPr sz="5600"/>
            </a:lvl3pPr>
            <a:lvl4pPr lvl="3" algn="ctr">
              <a:lnSpc>
                <a:spcPct val="100000"/>
              </a:lnSpc>
              <a:spcBef>
                <a:spcPts val="0"/>
              </a:spcBef>
              <a:spcAft>
                <a:spcPts val="0"/>
              </a:spcAft>
              <a:buSzPts val="5600"/>
              <a:buNone/>
              <a:defRPr sz="5600"/>
            </a:lvl4pPr>
            <a:lvl5pPr lvl="4" algn="ctr">
              <a:lnSpc>
                <a:spcPct val="100000"/>
              </a:lnSpc>
              <a:spcBef>
                <a:spcPts val="0"/>
              </a:spcBef>
              <a:spcAft>
                <a:spcPts val="0"/>
              </a:spcAft>
              <a:buSzPts val="5600"/>
              <a:buNone/>
              <a:defRPr sz="5600"/>
            </a:lvl5pPr>
            <a:lvl6pPr lvl="5" algn="ctr">
              <a:lnSpc>
                <a:spcPct val="100000"/>
              </a:lnSpc>
              <a:spcBef>
                <a:spcPts val="0"/>
              </a:spcBef>
              <a:spcAft>
                <a:spcPts val="0"/>
              </a:spcAft>
              <a:buSzPts val="5600"/>
              <a:buNone/>
              <a:defRPr sz="5600"/>
            </a:lvl6pPr>
            <a:lvl7pPr lvl="6" algn="ctr">
              <a:lnSpc>
                <a:spcPct val="100000"/>
              </a:lnSpc>
              <a:spcBef>
                <a:spcPts val="0"/>
              </a:spcBef>
              <a:spcAft>
                <a:spcPts val="0"/>
              </a:spcAft>
              <a:buSzPts val="5600"/>
              <a:buNone/>
              <a:defRPr sz="5600"/>
            </a:lvl7pPr>
            <a:lvl8pPr lvl="7" algn="ctr">
              <a:lnSpc>
                <a:spcPct val="100000"/>
              </a:lnSpc>
              <a:spcBef>
                <a:spcPts val="0"/>
              </a:spcBef>
              <a:spcAft>
                <a:spcPts val="0"/>
              </a:spcAft>
              <a:buSzPts val="5600"/>
              <a:buNone/>
              <a:defRPr sz="5600"/>
            </a:lvl8pPr>
            <a:lvl9pPr lvl="8" algn="ctr">
              <a:lnSpc>
                <a:spcPct val="100000"/>
              </a:lnSpc>
              <a:spcBef>
                <a:spcPts val="0"/>
              </a:spcBef>
              <a:spcAft>
                <a:spcPts val="0"/>
              </a:spcAft>
              <a:buSzPts val="5600"/>
              <a:buNone/>
              <a:defRPr sz="5600"/>
            </a:lvl9pPr>
          </a:lstStyle>
          <a:p/>
        </p:txBody>
      </p:sp>
      <p:sp>
        <p:nvSpPr>
          <p:cNvPr id="53" name="Google Shape;53;g7119cced83_0_84"/>
          <p:cNvSpPr txBox="1"/>
          <p:nvPr>
            <p:ph idx="1" type="subTitle"/>
          </p:nvPr>
        </p:nvSpPr>
        <p:spPr>
          <a:xfrm>
            <a:off x="354000" y="3737433"/>
            <a:ext cx="5393700" cy="1646700"/>
          </a:xfrm>
          <a:prstGeom prst="rect">
            <a:avLst/>
          </a:prstGeom>
          <a:noFill/>
          <a:ln>
            <a:noFill/>
          </a:ln>
        </p:spPr>
        <p:txBody>
          <a:bodyPr anchorCtr="0" anchor="t" bIns="121900" lIns="121900" spcFirstLastPara="1" rIns="121900" wrap="square" tIns="12190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54" name="Google Shape;54;g7119cced83_0_84"/>
          <p:cNvSpPr txBox="1"/>
          <p:nvPr>
            <p:ph idx="2" type="body"/>
          </p:nvPr>
        </p:nvSpPr>
        <p:spPr>
          <a:xfrm>
            <a:off x="6586000" y="965433"/>
            <a:ext cx="5115900" cy="4926900"/>
          </a:xfrm>
          <a:prstGeom prst="rect">
            <a:avLst/>
          </a:prstGeom>
          <a:noFill/>
          <a:ln>
            <a:noFill/>
          </a:ln>
        </p:spPr>
        <p:txBody>
          <a:bodyPr anchorCtr="0" anchor="ctr" bIns="121900" lIns="121900" spcFirstLastPara="1" rIns="121900" wrap="square" tIns="121900">
            <a:noAutofit/>
          </a:bodyPr>
          <a:lstStyle>
            <a:lvl1pPr indent="-381000" lvl="0" marL="457200" algn="l">
              <a:lnSpc>
                <a:spcPct val="115000"/>
              </a:lnSpc>
              <a:spcBef>
                <a:spcPts val="0"/>
              </a:spcBef>
              <a:spcAft>
                <a:spcPts val="0"/>
              </a:spcAft>
              <a:buSzPts val="2400"/>
              <a:buChar char="●"/>
              <a:defRPr/>
            </a:lvl1pPr>
            <a:lvl2pPr indent="-349250" lvl="1" marL="914400" algn="l">
              <a:lnSpc>
                <a:spcPct val="115000"/>
              </a:lnSpc>
              <a:spcBef>
                <a:spcPts val="2100"/>
              </a:spcBef>
              <a:spcAft>
                <a:spcPts val="0"/>
              </a:spcAft>
              <a:buSzPts val="1900"/>
              <a:buChar char="○"/>
              <a:defRPr/>
            </a:lvl2pPr>
            <a:lvl3pPr indent="-349250" lvl="2" marL="1371600" algn="l">
              <a:lnSpc>
                <a:spcPct val="115000"/>
              </a:lnSpc>
              <a:spcBef>
                <a:spcPts val="2100"/>
              </a:spcBef>
              <a:spcAft>
                <a:spcPts val="0"/>
              </a:spcAft>
              <a:buSzPts val="1900"/>
              <a:buChar char="■"/>
              <a:defRPr/>
            </a:lvl3pPr>
            <a:lvl4pPr indent="-349250" lvl="3" marL="1828800" algn="l">
              <a:lnSpc>
                <a:spcPct val="115000"/>
              </a:lnSpc>
              <a:spcBef>
                <a:spcPts val="2100"/>
              </a:spcBef>
              <a:spcAft>
                <a:spcPts val="0"/>
              </a:spcAft>
              <a:buSzPts val="1900"/>
              <a:buChar char="●"/>
              <a:defRPr/>
            </a:lvl4pPr>
            <a:lvl5pPr indent="-349250" lvl="4" marL="2286000" algn="l">
              <a:lnSpc>
                <a:spcPct val="115000"/>
              </a:lnSpc>
              <a:spcBef>
                <a:spcPts val="2100"/>
              </a:spcBef>
              <a:spcAft>
                <a:spcPts val="0"/>
              </a:spcAft>
              <a:buSzPts val="1900"/>
              <a:buChar char="○"/>
              <a:defRPr/>
            </a:lvl5pPr>
            <a:lvl6pPr indent="-349250" lvl="5" marL="2743200" algn="l">
              <a:lnSpc>
                <a:spcPct val="115000"/>
              </a:lnSpc>
              <a:spcBef>
                <a:spcPts val="2100"/>
              </a:spcBef>
              <a:spcAft>
                <a:spcPts val="0"/>
              </a:spcAft>
              <a:buSzPts val="1900"/>
              <a:buChar char="■"/>
              <a:defRPr/>
            </a:lvl6pPr>
            <a:lvl7pPr indent="-349250" lvl="6" marL="3200400" algn="l">
              <a:lnSpc>
                <a:spcPct val="115000"/>
              </a:lnSpc>
              <a:spcBef>
                <a:spcPts val="2100"/>
              </a:spcBef>
              <a:spcAft>
                <a:spcPts val="0"/>
              </a:spcAft>
              <a:buSzPts val="1900"/>
              <a:buChar char="●"/>
              <a:defRPr/>
            </a:lvl7pPr>
            <a:lvl8pPr indent="-349250" lvl="7" marL="3657600" algn="l">
              <a:lnSpc>
                <a:spcPct val="115000"/>
              </a:lnSpc>
              <a:spcBef>
                <a:spcPts val="2100"/>
              </a:spcBef>
              <a:spcAft>
                <a:spcPts val="0"/>
              </a:spcAft>
              <a:buSzPts val="1900"/>
              <a:buChar char="○"/>
              <a:defRPr/>
            </a:lvl8pPr>
            <a:lvl9pPr indent="-349250" lvl="8" marL="4114800" algn="l">
              <a:lnSpc>
                <a:spcPct val="115000"/>
              </a:lnSpc>
              <a:spcBef>
                <a:spcPts val="2100"/>
              </a:spcBef>
              <a:spcAft>
                <a:spcPts val="2100"/>
              </a:spcAft>
              <a:buSzPts val="1900"/>
              <a:buChar char="■"/>
              <a:defRPr/>
            </a:lvl9pPr>
          </a:lstStyle>
          <a:p/>
        </p:txBody>
      </p:sp>
      <p:sp>
        <p:nvSpPr>
          <p:cNvPr id="55" name="Google Shape;55;g7119cced83_0_84"/>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FFFFFF"/>
        </a:solidFill>
      </p:bgPr>
    </p:bg>
    <p:spTree>
      <p:nvGrpSpPr>
        <p:cNvPr id="9" name="Shape 9"/>
        <p:cNvGrpSpPr/>
        <p:nvPr/>
      </p:nvGrpSpPr>
      <p:grpSpPr>
        <a:xfrm>
          <a:off x="0" y="0"/>
          <a:ext cx="0" cy="0"/>
          <a:chOff x="0" y="0"/>
          <a:chExt cx="0" cy="0"/>
        </a:xfrm>
      </p:grpSpPr>
      <p:sp>
        <p:nvSpPr>
          <p:cNvPr id="10" name="Google Shape;10;g7119cced83_0_54"/>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Autofit/>
          </a:bodyPr>
          <a:lstStyle>
            <a:lvl1pPr lvl="0"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9pPr>
          </a:lstStyle>
          <a:p/>
        </p:txBody>
      </p:sp>
      <p:sp>
        <p:nvSpPr>
          <p:cNvPr id="11" name="Google Shape;11;g7119cced83_0_54"/>
          <p:cNvSpPr txBox="1"/>
          <p:nvPr>
            <p:ph idx="1" type="body"/>
          </p:nvPr>
        </p:nvSpPr>
        <p:spPr>
          <a:xfrm>
            <a:off x="415600" y="1536633"/>
            <a:ext cx="11360700" cy="4555200"/>
          </a:xfrm>
          <a:prstGeom prst="rect">
            <a:avLst/>
          </a:prstGeom>
          <a:noFill/>
          <a:ln>
            <a:noFill/>
          </a:ln>
        </p:spPr>
        <p:txBody>
          <a:bodyPr anchorCtr="0" anchor="t" bIns="121900" lIns="121900" spcFirstLastPara="1" rIns="121900" wrap="square" tIns="121900">
            <a:noAutofit/>
          </a:bodyPr>
          <a:lstStyle>
            <a:lvl1pPr indent="-381000" lvl="0" marL="457200" marR="0" rtl="0" algn="l">
              <a:lnSpc>
                <a:spcPct val="115000"/>
              </a:lnSpc>
              <a:spcBef>
                <a:spcPts val="0"/>
              </a:spcBef>
              <a:spcAft>
                <a:spcPts val="0"/>
              </a:spcAft>
              <a:buClr>
                <a:schemeClr val="dk2"/>
              </a:buClr>
              <a:buSzPts val="2400"/>
              <a:buFont typeface="Arial"/>
              <a:buChar char="●"/>
              <a:defRPr b="0" i="0" sz="2400" u="none" cap="none" strike="noStrike">
                <a:solidFill>
                  <a:schemeClr val="dk2"/>
                </a:solidFill>
                <a:latin typeface="Arial"/>
                <a:ea typeface="Arial"/>
                <a:cs typeface="Arial"/>
                <a:sym typeface="Arial"/>
              </a:defRPr>
            </a:lvl1pPr>
            <a:lvl2pPr indent="-349250" lvl="1" marL="914400" marR="0" rtl="0" algn="l">
              <a:lnSpc>
                <a:spcPct val="115000"/>
              </a:lnSpc>
              <a:spcBef>
                <a:spcPts val="210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2pPr>
            <a:lvl3pPr indent="-349250" lvl="2" marL="1371600" marR="0" rtl="0" algn="l">
              <a:lnSpc>
                <a:spcPct val="115000"/>
              </a:lnSpc>
              <a:spcBef>
                <a:spcPts val="210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3pPr>
            <a:lvl4pPr indent="-349250" lvl="3" marL="1828800" marR="0" rtl="0" algn="l">
              <a:lnSpc>
                <a:spcPct val="115000"/>
              </a:lnSpc>
              <a:spcBef>
                <a:spcPts val="210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4pPr>
            <a:lvl5pPr indent="-349250" lvl="4" marL="2286000" marR="0" rtl="0" algn="l">
              <a:lnSpc>
                <a:spcPct val="115000"/>
              </a:lnSpc>
              <a:spcBef>
                <a:spcPts val="210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5pPr>
            <a:lvl6pPr indent="-349250" lvl="5" marL="2743200" marR="0" rtl="0" algn="l">
              <a:lnSpc>
                <a:spcPct val="115000"/>
              </a:lnSpc>
              <a:spcBef>
                <a:spcPts val="210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6pPr>
            <a:lvl7pPr indent="-349250" lvl="6" marL="3200400" marR="0" rtl="0" algn="l">
              <a:lnSpc>
                <a:spcPct val="115000"/>
              </a:lnSpc>
              <a:spcBef>
                <a:spcPts val="210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7pPr>
            <a:lvl8pPr indent="-349250" lvl="7" marL="3657600" marR="0" rtl="0" algn="l">
              <a:lnSpc>
                <a:spcPct val="115000"/>
              </a:lnSpc>
              <a:spcBef>
                <a:spcPts val="210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8pPr>
            <a:lvl9pPr indent="-349250" lvl="8" marL="4114800" marR="0" rtl="0" algn="l">
              <a:lnSpc>
                <a:spcPct val="115000"/>
              </a:lnSpc>
              <a:spcBef>
                <a:spcPts val="2100"/>
              </a:spcBef>
              <a:spcAft>
                <a:spcPts val="2100"/>
              </a:spcAft>
              <a:buClr>
                <a:schemeClr val="dk2"/>
              </a:buClr>
              <a:buSzPts val="1900"/>
              <a:buFont typeface="Arial"/>
              <a:buChar char="■"/>
              <a:defRPr b="0" i="0" sz="1900" u="none" cap="none" strike="noStrike">
                <a:solidFill>
                  <a:schemeClr val="dk2"/>
                </a:solidFill>
                <a:latin typeface="Arial"/>
                <a:ea typeface="Arial"/>
                <a:cs typeface="Arial"/>
                <a:sym typeface="Arial"/>
              </a:defRPr>
            </a:lvl9pPr>
          </a:lstStyle>
          <a:p/>
        </p:txBody>
      </p:sp>
      <p:sp>
        <p:nvSpPr>
          <p:cNvPr id="12" name="Google Shape;12;g7119cced83_0_54"/>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png"/><Relationship Id="rId4" Type="http://schemas.openxmlformats.org/officeDocument/2006/relationships/image" Target="../media/image2.png"/><Relationship Id="rId5" Type="http://schemas.openxmlformats.org/officeDocument/2006/relationships/image" Target="../media/image5.png"/><Relationship Id="rId6" Type="http://schemas.openxmlformats.org/officeDocument/2006/relationships/image" Target="../media/image11.jpg"/><Relationship Id="rId7" Type="http://schemas.openxmlformats.org/officeDocument/2006/relationships/image" Target="../media/image4.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9.png"/><Relationship Id="rId4" Type="http://schemas.openxmlformats.org/officeDocument/2006/relationships/image" Target="../media/image1.png"/><Relationship Id="rId5"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2.png"/><Relationship Id="rId4" Type="http://schemas.openxmlformats.org/officeDocument/2006/relationships/image" Target="../media/image3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3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1.png"/><Relationship Id="rId4" Type="http://schemas.openxmlformats.org/officeDocument/2006/relationships/image" Target="../media/image23.png"/><Relationship Id="rId5" Type="http://schemas.openxmlformats.org/officeDocument/2006/relationships/image" Target="../media/image33.png"/><Relationship Id="rId6" Type="http://schemas.openxmlformats.org/officeDocument/2006/relationships/image" Target="../media/image2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3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7.jpg"/><Relationship Id="rId4" Type="http://schemas.openxmlformats.org/officeDocument/2006/relationships/hyperlink" Target="https://creativecommons.org/licenses/by-sa/4.0/"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7.png"/><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36.png"/><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37.png"/><Relationship Id="rId4" Type="http://schemas.openxmlformats.org/officeDocument/2006/relationships/image" Target="../media/image34.png"/><Relationship Id="rId5" Type="http://schemas.openxmlformats.org/officeDocument/2006/relationships/image" Target="../media/image39.png"/><Relationship Id="rId6" Type="http://schemas.openxmlformats.org/officeDocument/2006/relationships/image" Target="../media/image3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8.png"/><Relationship Id="rId4" Type="http://schemas.openxmlformats.org/officeDocument/2006/relationships/image" Target="../media/image40.png"/><Relationship Id="rId5" Type="http://schemas.openxmlformats.org/officeDocument/2006/relationships/image" Target="../media/image3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5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41.png"/><Relationship Id="rId4" Type="http://schemas.openxmlformats.org/officeDocument/2006/relationships/image" Target="../media/image4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4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4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49.png"/><Relationship Id="rId4" Type="http://schemas.openxmlformats.org/officeDocument/2006/relationships/image" Target="../media/image45.png"/><Relationship Id="rId5" Type="http://schemas.openxmlformats.org/officeDocument/2006/relationships/image" Target="../media/image5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58.png"/><Relationship Id="rId4" Type="http://schemas.openxmlformats.org/officeDocument/2006/relationships/image" Target="../media/image5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59.png"/><Relationship Id="rId4" Type="http://schemas.openxmlformats.org/officeDocument/2006/relationships/image" Target="../media/image47.png"/><Relationship Id="rId5" Type="http://schemas.openxmlformats.org/officeDocument/2006/relationships/image" Target="../media/image46.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54.png"/><Relationship Id="rId4" Type="http://schemas.openxmlformats.org/officeDocument/2006/relationships/image" Target="../media/image53.png"/><Relationship Id="rId5" Type="http://schemas.openxmlformats.org/officeDocument/2006/relationships/image" Target="../media/image48.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5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55.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52.png"/><Relationship Id="rId4" Type="http://schemas.openxmlformats.org/officeDocument/2006/relationships/image" Target="../media/image6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64.png"/><Relationship Id="rId4" Type="http://schemas.openxmlformats.org/officeDocument/2006/relationships/image" Target="../media/image62.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60.png"/><Relationship Id="rId4" Type="http://schemas.openxmlformats.org/officeDocument/2006/relationships/image" Target="../media/image78.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63.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73.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hyperlink" Target="mailto:r4l@research4life.org"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hyperlink" Target="http://www.research4life.org/"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65.png"/><Relationship Id="rId4" Type="http://schemas.openxmlformats.org/officeDocument/2006/relationships/image" Target="../media/image72.png"/><Relationship Id="rId5" Type="http://schemas.openxmlformats.org/officeDocument/2006/relationships/image" Target="../media/image66.png"/><Relationship Id="rId6" Type="http://schemas.openxmlformats.org/officeDocument/2006/relationships/image" Target="../media/image74.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68.png"/><Relationship Id="rId4" Type="http://schemas.openxmlformats.org/officeDocument/2006/relationships/image" Target="../media/image75.png"/><Relationship Id="rId5" Type="http://schemas.openxmlformats.org/officeDocument/2006/relationships/image" Target="../media/image70.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hyperlink" Target="http://www.research4life.org/" TargetMode="External"/><Relationship Id="rId4" Type="http://schemas.openxmlformats.org/officeDocument/2006/relationships/hyperlink" Target="http://www.research4life.org/" TargetMode="External"/><Relationship Id="rId5" Type="http://schemas.openxmlformats.org/officeDocument/2006/relationships/hyperlink" Target="mailto:r4l@research4life.org" TargetMode="External"/><Relationship Id="rId6" Type="http://schemas.openxmlformats.org/officeDocument/2006/relationships/hyperlink" Target="http://www.research4life.org/training" TargetMode="External"/><Relationship Id="rId7" Type="http://schemas.openxmlformats.org/officeDocument/2006/relationships/hyperlink" Target="http://www.research4life.org/newsletter" TargetMode="External"/><Relationship Id="rId8" Type="http://schemas.openxmlformats.org/officeDocument/2006/relationships/hyperlink" Target="https://bit.ly/2w3CU5C" TargetMode="Externa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5.xml"/><Relationship Id="rId3" Type="http://schemas.openxmlformats.org/officeDocument/2006/relationships/image" Target="../media/image67.png"/><Relationship Id="rId4" Type="http://schemas.openxmlformats.org/officeDocument/2006/relationships/image" Target="../media/image76.png"/><Relationship Id="rId9" Type="http://schemas.openxmlformats.org/officeDocument/2006/relationships/hyperlink" Target="mailto:r4l@research4life.org" TargetMode="External"/><Relationship Id="rId5" Type="http://schemas.openxmlformats.org/officeDocument/2006/relationships/image" Target="../media/image71.png"/><Relationship Id="rId6" Type="http://schemas.openxmlformats.org/officeDocument/2006/relationships/image" Target="../media/image77.jpg"/><Relationship Id="rId7" Type="http://schemas.openxmlformats.org/officeDocument/2006/relationships/image" Target="../media/image69.jpg"/><Relationship Id="rId8" Type="http://schemas.openxmlformats.org/officeDocument/2006/relationships/hyperlink" Target="http://www.research4life.org"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hyperlink" Target="http://www.research4life.org/"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hyperlink" Target="https://portal.research4life.org/" TargetMode="External"/><Relationship Id="rId4" Type="http://schemas.openxmlformats.org/officeDocument/2006/relationships/hyperlink" Target="https://agora.research4life.org/" TargetMode="External"/><Relationship Id="rId5" Type="http://schemas.openxmlformats.org/officeDocument/2006/relationships/hyperlink" Target="https://ardi.research4life.org/" TargetMode="External"/><Relationship Id="rId6" Type="http://schemas.openxmlformats.org/officeDocument/2006/relationships/hyperlink" Target="https://www.research4life.org/"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8.png"/><Relationship Id="rId4" Type="http://schemas.openxmlformats.org/officeDocument/2006/relationships/image" Target="../media/image18.png"/><Relationship Id="rId5" Type="http://schemas.openxmlformats.org/officeDocument/2006/relationships/image" Target="../media/image16.png"/><Relationship Id="rId6"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hyperlink" Target="https://www.research4life.org/" TargetMode="Externa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sp>
        <p:nvSpPr>
          <p:cNvPr id="69" name="Google Shape;69;p38"/>
          <p:cNvSpPr txBox="1"/>
          <p:nvPr>
            <p:ph type="ctrTitle"/>
          </p:nvPr>
        </p:nvSpPr>
        <p:spPr>
          <a:xfrm>
            <a:off x="-2" y="2036456"/>
            <a:ext cx="12192000" cy="1596900"/>
          </a:xfrm>
          <a:prstGeom prst="rect">
            <a:avLst/>
          </a:prstGeom>
          <a:noFill/>
          <a:ln>
            <a:noFill/>
          </a:ln>
        </p:spPr>
        <p:txBody>
          <a:bodyPr anchorCtr="0" anchor="b" bIns="0" lIns="91425" spcFirstLastPara="1" rIns="91425" wrap="square" tIns="45700">
            <a:noAutofit/>
          </a:bodyPr>
          <a:lstStyle/>
          <a:p>
            <a:pPr indent="0" lvl="0" marL="0" rtl="0" algn="ctr">
              <a:lnSpc>
                <a:spcPct val="90000"/>
              </a:lnSpc>
              <a:spcBef>
                <a:spcPts val="0"/>
              </a:spcBef>
              <a:spcAft>
                <a:spcPts val="0"/>
              </a:spcAft>
              <a:buSzPts val="4400"/>
              <a:buNone/>
            </a:pPr>
            <a:r>
              <a:rPr b="1" lang="en-US" sz="3500">
                <a:solidFill>
                  <a:srgbClr val="004890"/>
                </a:solidFill>
                <a:latin typeface="Open Sans"/>
                <a:ea typeface="Open Sans"/>
                <a:cs typeface="Open Sans"/>
                <a:sym typeface="Open Sans"/>
              </a:rPr>
              <a:t>Collection-specific browsing and searching</a:t>
            </a:r>
            <a:endParaRPr/>
          </a:p>
        </p:txBody>
      </p:sp>
      <p:sp>
        <p:nvSpPr>
          <p:cNvPr id="70" name="Google Shape;70;p38"/>
          <p:cNvSpPr txBox="1"/>
          <p:nvPr/>
        </p:nvSpPr>
        <p:spPr>
          <a:xfrm>
            <a:off x="-2" y="5606084"/>
            <a:ext cx="12192000" cy="369300"/>
          </a:xfrm>
          <a:prstGeom prst="rect">
            <a:avLst/>
          </a:prstGeom>
          <a:solidFill>
            <a:srgbClr val="586F7C"/>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1" i="0" lang="en-US" sz="1800" u="none" cap="none" strike="noStrike">
                <a:solidFill>
                  <a:schemeClr val="lt1"/>
                </a:solidFill>
                <a:latin typeface="Open Sans"/>
                <a:ea typeface="Open Sans"/>
                <a:cs typeface="Open Sans"/>
                <a:sym typeface="Open Sans"/>
              </a:rPr>
              <a:t>Research4Life is a public-private partnership of five collections:</a:t>
            </a:r>
            <a:endParaRPr b="1" i="0" sz="1800" u="none" cap="none" strike="noStrike">
              <a:solidFill>
                <a:schemeClr val="lt1"/>
              </a:solidFill>
              <a:latin typeface="Open Sans"/>
              <a:ea typeface="Open Sans"/>
              <a:cs typeface="Open Sans"/>
              <a:sym typeface="Open Sans"/>
            </a:endParaRPr>
          </a:p>
        </p:txBody>
      </p:sp>
      <p:pic>
        <p:nvPicPr>
          <p:cNvPr id="71" name="Google Shape;71;p38"/>
          <p:cNvPicPr preferRelativeResize="0"/>
          <p:nvPr/>
        </p:nvPicPr>
        <p:blipFill rotWithShape="1">
          <a:blip r:embed="rId3">
            <a:alphaModFix/>
          </a:blip>
          <a:srcRect b="0" l="0" r="0" t="0"/>
          <a:stretch/>
        </p:blipFill>
        <p:spPr>
          <a:xfrm>
            <a:off x="841600" y="6148180"/>
            <a:ext cx="1523874" cy="633932"/>
          </a:xfrm>
          <a:prstGeom prst="rect">
            <a:avLst/>
          </a:prstGeom>
          <a:noFill/>
          <a:ln>
            <a:noFill/>
          </a:ln>
        </p:spPr>
      </p:pic>
      <p:pic>
        <p:nvPicPr>
          <p:cNvPr id="72" name="Google Shape;72;p38"/>
          <p:cNvPicPr preferRelativeResize="0"/>
          <p:nvPr/>
        </p:nvPicPr>
        <p:blipFill rotWithShape="1">
          <a:blip r:embed="rId4">
            <a:alphaModFix/>
          </a:blip>
          <a:srcRect b="0" l="0" r="0" t="0"/>
          <a:stretch/>
        </p:blipFill>
        <p:spPr>
          <a:xfrm>
            <a:off x="3026669" y="6207625"/>
            <a:ext cx="1962613" cy="515078"/>
          </a:xfrm>
          <a:prstGeom prst="rect">
            <a:avLst/>
          </a:prstGeom>
          <a:noFill/>
          <a:ln>
            <a:noFill/>
          </a:ln>
        </p:spPr>
      </p:pic>
      <p:pic>
        <p:nvPicPr>
          <p:cNvPr id="73" name="Google Shape;73;p38"/>
          <p:cNvPicPr preferRelativeResize="0"/>
          <p:nvPr/>
        </p:nvPicPr>
        <p:blipFill rotWithShape="1">
          <a:blip r:embed="rId5">
            <a:alphaModFix/>
          </a:blip>
          <a:srcRect b="0" l="0" r="0" t="0"/>
          <a:stretch/>
        </p:blipFill>
        <p:spPr>
          <a:xfrm>
            <a:off x="5650478" y="6118184"/>
            <a:ext cx="1612438" cy="693960"/>
          </a:xfrm>
          <a:prstGeom prst="rect">
            <a:avLst/>
          </a:prstGeom>
          <a:noFill/>
          <a:ln>
            <a:noFill/>
          </a:ln>
        </p:spPr>
      </p:pic>
      <p:pic>
        <p:nvPicPr>
          <p:cNvPr id="74" name="Google Shape;74;p38"/>
          <p:cNvPicPr preferRelativeResize="0"/>
          <p:nvPr/>
        </p:nvPicPr>
        <p:blipFill rotWithShape="1">
          <a:blip r:embed="rId6">
            <a:alphaModFix/>
          </a:blip>
          <a:srcRect b="0" l="0" r="0" t="0"/>
          <a:stretch/>
        </p:blipFill>
        <p:spPr>
          <a:xfrm>
            <a:off x="7920080" y="6181191"/>
            <a:ext cx="1468376" cy="567894"/>
          </a:xfrm>
          <a:prstGeom prst="rect">
            <a:avLst/>
          </a:prstGeom>
          <a:noFill/>
          <a:ln>
            <a:noFill/>
          </a:ln>
        </p:spPr>
      </p:pic>
      <p:pic>
        <p:nvPicPr>
          <p:cNvPr id="75" name="Google Shape;75;p38"/>
          <p:cNvPicPr preferRelativeResize="0"/>
          <p:nvPr/>
        </p:nvPicPr>
        <p:blipFill rotWithShape="1">
          <a:blip r:embed="rId7">
            <a:alphaModFix/>
          </a:blip>
          <a:srcRect b="0" l="0" r="0" t="0"/>
          <a:stretch/>
        </p:blipFill>
        <p:spPr>
          <a:xfrm>
            <a:off x="9938199" y="6141339"/>
            <a:ext cx="1523874" cy="647649"/>
          </a:xfrm>
          <a:prstGeom prst="rect">
            <a:avLst/>
          </a:prstGeom>
          <a:noFill/>
          <a:ln>
            <a:noFill/>
          </a:ln>
        </p:spPr>
      </p:pic>
      <p:sp>
        <p:nvSpPr>
          <p:cNvPr id="76" name="Google Shape;76;p38"/>
          <p:cNvSpPr txBox="1"/>
          <p:nvPr>
            <p:ph idx="1" type="subTitle"/>
          </p:nvPr>
        </p:nvSpPr>
        <p:spPr>
          <a:xfrm>
            <a:off x="-2" y="4027938"/>
            <a:ext cx="12192000" cy="722700"/>
          </a:xfrm>
          <a:prstGeom prst="rect">
            <a:avLst/>
          </a:prstGeom>
          <a:solidFill>
            <a:schemeClr val="lt1"/>
          </a:solidFill>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0" lvl="0" marL="0" rtl="0" algn="ctr">
              <a:lnSpc>
                <a:spcPct val="100000"/>
              </a:lnSpc>
              <a:spcBef>
                <a:spcPts val="0"/>
              </a:spcBef>
              <a:spcAft>
                <a:spcPts val="0"/>
              </a:spcAft>
              <a:buClr>
                <a:srgbClr val="FFFFFF"/>
              </a:buClr>
              <a:buSzPts val="3600"/>
              <a:buNone/>
            </a:pPr>
            <a:r>
              <a:rPr lang="en-US" sz="3400">
                <a:solidFill>
                  <a:srgbClr val="004890"/>
                </a:solidFill>
                <a:latin typeface="Open Sans"/>
                <a:ea typeface="Open Sans"/>
                <a:cs typeface="Open Sans"/>
                <a:sym typeface="Open Sans"/>
              </a:rPr>
              <a:t>Research4Life Unified Content Portal</a:t>
            </a:r>
            <a:endParaRPr sz="34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17"/>
          <p:cNvSpPr txBox="1"/>
          <p:nvPr>
            <p:ph type="title"/>
          </p:nvPr>
        </p:nvSpPr>
        <p:spPr>
          <a:xfrm>
            <a:off x="0" y="226412"/>
            <a:ext cx="9613800" cy="10809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FFFFFF"/>
              </a:buClr>
              <a:buSzPts val="3600"/>
              <a:buFont typeface="Trebuchet MS"/>
              <a:buNone/>
            </a:pPr>
            <a:r>
              <a:rPr lang="en-US">
                <a:solidFill>
                  <a:srgbClr val="586F7C"/>
                </a:solidFill>
                <a:latin typeface="Open Sans"/>
                <a:ea typeface="Open Sans"/>
                <a:cs typeface="Open Sans"/>
                <a:sym typeface="Open Sans"/>
              </a:rPr>
              <a:t>Persistent Login</a:t>
            </a:r>
            <a:endParaRPr/>
          </a:p>
        </p:txBody>
      </p:sp>
      <p:sp>
        <p:nvSpPr>
          <p:cNvPr id="146" name="Google Shape;146;p17"/>
          <p:cNvSpPr txBox="1"/>
          <p:nvPr>
            <p:ph idx="1" type="body"/>
          </p:nvPr>
        </p:nvSpPr>
        <p:spPr>
          <a:xfrm>
            <a:off x="683060" y="1952062"/>
            <a:ext cx="10825880" cy="4444927"/>
          </a:xfrm>
          <a:prstGeom prst="rect">
            <a:avLst/>
          </a:prstGeom>
          <a:noFill/>
          <a:ln>
            <a:noFill/>
          </a:ln>
        </p:spPr>
        <p:txBody>
          <a:bodyPr anchorCtr="0" anchor="t" bIns="45700" lIns="91425" spcFirstLastPara="1" rIns="91425" wrap="square" tIns="45700">
            <a:noAutofit/>
          </a:bodyPr>
          <a:lstStyle/>
          <a:p>
            <a:pPr indent="-381000" lvl="0" marL="457200" rtl="0" algn="l">
              <a:lnSpc>
                <a:spcPct val="90000"/>
              </a:lnSpc>
              <a:spcBef>
                <a:spcPts val="1000"/>
              </a:spcBef>
              <a:spcAft>
                <a:spcPts val="0"/>
              </a:spcAft>
              <a:buClr>
                <a:srgbClr val="3F3F3F"/>
              </a:buClr>
              <a:buSzPts val="2400"/>
              <a:buFont typeface="Open Sans"/>
              <a:buChar char="●"/>
            </a:pPr>
            <a:r>
              <a:rPr lang="en-US" sz="2800">
                <a:solidFill>
                  <a:srgbClr val="3F3F3F"/>
                </a:solidFill>
                <a:latin typeface="Open Sans"/>
                <a:ea typeface="Open Sans"/>
                <a:cs typeface="Open Sans"/>
                <a:sym typeface="Open Sans"/>
              </a:rPr>
              <a:t>Persistent Login provides 3 months of recognition for a device that is used to connect to Research4Life from an approved IP address of one of the Research4life institutions.</a:t>
            </a:r>
            <a:endParaRPr sz="2800">
              <a:solidFill>
                <a:srgbClr val="3F3F3F"/>
              </a:solidFill>
              <a:latin typeface="Open Sans"/>
              <a:ea typeface="Open Sans"/>
              <a:cs typeface="Open Sans"/>
              <a:sym typeface="Open Sans"/>
            </a:endParaRPr>
          </a:p>
          <a:p>
            <a:pPr indent="-381000" lvl="0" marL="457200" rtl="0" algn="l">
              <a:lnSpc>
                <a:spcPct val="90000"/>
              </a:lnSpc>
              <a:spcBef>
                <a:spcPts val="1000"/>
              </a:spcBef>
              <a:spcAft>
                <a:spcPts val="0"/>
              </a:spcAft>
              <a:buClr>
                <a:srgbClr val="3F3F3F"/>
              </a:buClr>
              <a:buSzPts val="2400"/>
              <a:buFont typeface="Open Sans"/>
              <a:buChar char="●"/>
            </a:pPr>
            <a:r>
              <a:rPr lang="en-US" sz="2800">
                <a:solidFill>
                  <a:srgbClr val="3F3F3F"/>
                </a:solidFill>
                <a:latin typeface="Open Sans"/>
                <a:ea typeface="Open Sans"/>
                <a:cs typeface="Open Sans"/>
                <a:sym typeface="Open Sans"/>
              </a:rPr>
              <a:t>Once a user has successfully logged in from an approved IP address, the user can reconnect for three months from the same device and browser without the need to retype the username and password and without the need to be on the campus or the institution’s VPN or proxy.</a:t>
            </a:r>
            <a:endParaRPr sz="2800">
              <a:solidFill>
                <a:srgbClr val="3F3F3F"/>
              </a:solidFill>
              <a:latin typeface="Open Sans"/>
              <a:ea typeface="Open Sans"/>
              <a:cs typeface="Open Sans"/>
              <a:sym typeface="Open Sans"/>
            </a:endParaRPr>
          </a:p>
          <a:p>
            <a:pPr indent="-381000" lvl="0" marL="457200" rtl="0" algn="l">
              <a:lnSpc>
                <a:spcPct val="90000"/>
              </a:lnSpc>
              <a:spcBef>
                <a:spcPts val="1000"/>
              </a:spcBef>
              <a:spcAft>
                <a:spcPts val="0"/>
              </a:spcAft>
              <a:buClr>
                <a:srgbClr val="3F3F3F"/>
              </a:buClr>
              <a:buSzPts val="2400"/>
              <a:buFont typeface="Open Sans"/>
              <a:buChar char="●"/>
            </a:pPr>
            <a:r>
              <a:rPr lang="en-US" sz="2800">
                <a:solidFill>
                  <a:srgbClr val="3F3F3F"/>
                </a:solidFill>
                <a:latin typeface="Open Sans"/>
                <a:ea typeface="Open Sans"/>
                <a:cs typeface="Open Sans"/>
                <a:sym typeface="Open Sans"/>
              </a:rPr>
              <a:t>If the user clears cookies on that device/browser, the persistent login is lost.</a:t>
            </a:r>
            <a:endParaRPr sz="2800">
              <a:solidFill>
                <a:srgbClr val="3F3F3F"/>
              </a:solidFill>
              <a:latin typeface="Open Sans"/>
              <a:ea typeface="Open Sans"/>
              <a:cs typeface="Open Sans"/>
              <a:sym typeface="Open Sans"/>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50" name="Shape 150"/>
        <p:cNvGrpSpPr/>
        <p:nvPr/>
      </p:nvGrpSpPr>
      <p:grpSpPr>
        <a:xfrm>
          <a:off x="0" y="0"/>
          <a:ext cx="0" cy="0"/>
          <a:chOff x="0" y="0"/>
          <a:chExt cx="0" cy="0"/>
        </a:xfrm>
      </p:grpSpPr>
      <p:pic>
        <p:nvPicPr>
          <p:cNvPr id="151" name="Google Shape;151;p6"/>
          <p:cNvPicPr preferRelativeResize="0"/>
          <p:nvPr/>
        </p:nvPicPr>
        <p:blipFill rotWithShape="1">
          <a:blip r:embed="rId3">
            <a:alphaModFix/>
          </a:blip>
          <a:srcRect b="0" l="0" r="0" t="0"/>
          <a:stretch/>
        </p:blipFill>
        <p:spPr>
          <a:xfrm>
            <a:off x="4283655" y="2271205"/>
            <a:ext cx="7621153" cy="3259207"/>
          </a:xfrm>
          <a:prstGeom prst="rect">
            <a:avLst/>
          </a:prstGeom>
          <a:noFill/>
          <a:ln>
            <a:noFill/>
          </a:ln>
        </p:spPr>
      </p:pic>
      <p:sp>
        <p:nvSpPr>
          <p:cNvPr id="152" name="Google Shape;152;p6"/>
          <p:cNvSpPr txBox="1"/>
          <p:nvPr>
            <p:ph type="title"/>
          </p:nvPr>
        </p:nvSpPr>
        <p:spPr>
          <a:xfrm>
            <a:off x="0" y="378812"/>
            <a:ext cx="7968343" cy="10809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586F7C"/>
              </a:buClr>
              <a:buSzPts val="3700"/>
              <a:buNone/>
            </a:pPr>
            <a:r>
              <a:rPr lang="en-US">
                <a:solidFill>
                  <a:srgbClr val="586F7C"/>
                </a:solidFill>
                <a:latin typeface="Open Sans"/>
                <a:ea typeface="Open Sans"/>
                <a:cs typeface="Open Sans"/>
                <a:sym typeface="Open Sans"/>
              </a:rPr>
              <a:t>Initial display of the Unified Content Portal</a:t>
            </a:r>
            <a:endParaRPr>
              <a:solidFill>
                <a:srgbClr val="586F7C"/>
              </a:solidFill>
              <a:latin typeface="Open Sans"/>
              <a:ea typeface="Open Sans"/>
              <a:cs typeface="Open Sans"/>
              <a:sym typeface="Open Sans"/>
            </a:endParaRPr>
          </a:p>
        </p:txBody>
      </p:sp>
      <p:sp>
        <p:nvSpPr>
          <p:cNvPr id="153" name="Google Shape;153;p6"/>
          <p:cNvSpPr txBox="1"/>
          <p:nvPr>
            <p:ph idx="1" type="body"/>
          </p:nvPr>
        </p:nvSpPr>
        <p:spPr>
          <a:xfrm>
            <a:off x="0" y="2004720"/>
            <a:ext cx="4252598" cy="4853280"/>
          </a:xfrm>
          <a:prstGeom prst="rect">
            <a:avLst/>
          </a:prstGeom>
          <a:noFill/>
          <a:ln>
            <a:noFill/>
          </a:ln>
        </p:spPr>
        <p:txBody>
          <a:bodyPr anchorCtr="0" anchor="t" bIns="45700" lIns="91425" spcFirstLastPara="1" rIns="91425" wrap="square" tIns="45700">
            <a:noAutofit/>
          </a:bodyPr>
          <a:lstStyle/>
          <a:p>
            <a:pPr indent="-381000" lvl="0" marL="457200" marR="0" rtl="0" algn="l">
              <a:lnSpc>
                <a:spcPct val="100000"/>
              </a:lnSpc>
              <a:spcBef>
                <a:spcPts val="0"/>
              </a:spcBef>
              <a:spcAft>
                <a:spcPts val="0"/>
              </a:spcAft>
              <a:buClr>
                <a:srgbClr val="000000"/>
              </a:buClr>
              <a:buSzPts val="2000"/>
              <a:buChar char="●"/>
            </a:pPr>
            <a:r>
              <a:rPr lang="en-US" sz="1800">
                <a:solidFill>
                  <a:srgbClr val="3F3F3F"/>
                </a:solidFill>
                <a:latin typeface="Open Sans"/>
                <a:ea typeface="Open Sans"/>
                <a:cs typeface="Open Sans"/>
                <a:sym typeface="Open Sans"/>
              </a:rPr>
              <a:t>The initial page displays a link to the </a:t>
            </a:r>
            <a:r>
              <a:rPr b="1" lang="en-US" sz="1800">
                <a:solidFill>
                  <a:srgbClr val="3F3F3F"/>
                </a:solidFill>
                <a:latin typeface="Open Sans"/>
                <a:ea typeface="Open Sans"/>
                <a:cs typeface="Open Sans"/>
                <a:sym typeface="Open Sans"/>
              </a:rPr>
              <a:t>Summon search box </a:t>
            </a:r>
            <a:r>
              <a:rPr lang="en-US" sz="1800">
                <a:solidFill>
                  <a:srgbClr val="3F3F3F"/>
                </a:solidFill>
                <a:latin typeface="Open Sans"/>
                <a:ea typeface="Open Sans"/>
                <a:cs typeface="Open Sans"/>
                <a:sym typeface="Open Sans"/>
              </a:rPr>
              <a:t>that links to citations and full-text available at your</a:t>
            </a:r>
            <a:r>
              <a:rPr lang="en-US" sz="1800">
                <a:solidFill>
                  <a:srgbClr val="3F3F3F"/>
                </a:solidFill>
                <a:latin typeface="Open Sans"/>
                <a:ea typeface="Open Sans"/>
                <a:cs typeface="Open Sans"/>
                <a:sym typeface="Open Sans"/>
                <a:extLst>
                  <a:ext uri="http://customooxmlschemas.google.com/">
                    <go:slidesCustomData xmlns:go="http://customooxmlschemas.google.com/" textRoundtripDataId="7"/>
                  </a:ext>
                </a:extLst>
              </a:rPr>
              <a:t> institution</a:t>
            </a:r>
            <a:r>
              <a:rPr lang="en-US" sz="1800">
                <a:solidFill>
                  <a:srgbClr val="3F3F3F"/>
                </a:solidFill>
                <a:latin typeface="Open Sans"/>
                <a:ea typeface="Open Sans"/>
                <a:cs typeface="Open Sans"/>
                <a:sym typeface="Open Sans"/>
              </a:rPr>
              <a:t>.</a:t>
            </a:r>
            <a:endParaRPr sz="1800">
              <a:solidFill>
                <a:srgbClr val="3F3F3F"/>
              </a:solidFill>
            </a:endParaRPr>
          </a:p>
          <a:p>
            <a:pPr indent="-254000" lvl="0" marL="457200" marR="0" rtl="0" algn="l">
              <a:lnSpc>
                <a:spcPct val="100000"/>
              </a:lnSpc>
              <a:spcBef>
                <a:spcPts val="0"/>
              </a:spcBef>
              <a:spcAft>
                <a:spcPts val="0"/>
              </a:spcAft>
              <a:buClr>
                <a:srgbClr val="000000"/>
              </a:buClr>
              <a:buSzPts val="2000"/>
              <a:buNone/>
            </a:pPr>
            <a:r>
              <a:t/>
            </a:r>
            <a:endParaRPr b="0" i="0" sz="1800" u="none" cap="none" strike="noStrike">
              <a:solidFill>
                <a:srgbClr val="3F3F3F"/>
              </a:solidFill>
              <a:latin typeface="Open Sans"/>
              <a:ea typeface="Open Sans"/>
              <a:cs typeface="Open Sans"/>
              <a:sym typeface="Open Sans"/>
            </a:endParaRPr>
          </a:p>
          <a:p>
            <a:pPr indent="-381000" lvl="0" marL="457200" marR="0" rtl="0" algn="l">
              <a:lnSpc>
                <a:spcPct val="100000"/>
              </a:lnSpc>
              <a:spcBef>
                <a:spcPts val="0"/>
              </a:spcBef>
              <a:spcAft>
                <a:spcPts val="0"/>
              </a:spcAft>
              <a:buClr>
                <a:srgbClr val="000000"/>
              </a:buClr>
              <a:buSzPts val="2000"/>
              <a:buChar char="●"/>
            </a:pPr>
            <a:r>
              <a:rPr b="0" i="0" lang="en-US" sz="1800" u="none" cap="none" strike="noStrike">
                <a:solidFill>
                  <a:srgbClr val="3F3F3F"/>
                </a:solidFill>
                <a:latin typeface="Open Sans"/>
                <a:ea typeface="Open Sans"/>
                <a:cs typeface="Open Sans"/>
                <a:sym typeface="Open Sans"/>
              </a:rPr>
              <a:t>Click on the </a:t>
            </a:r>
            <a:r>
              <a:rPr b="1" i="0" lang="en-US" sz="1800" u="none" cap="none" strike="noStrike">
                <a:solidFill>
                  <a:srgbClr val="3F3F3F"/>
                </a:solidFill>
                <a:latin typeface="Open Sans"/>
                <a:ea typeface="Open Sans"/>
                <a:cs typeface="Open Sans"/>
                <a:sym typeface="Open Sans"/>
              </a:rPr>
              <a:t>person symbol </a:t>
            </a:r>
            <a:r>
              <a:rPr b="0" i="0" lang="en-US" sz="1800" u="none" cap="none" strike="noStrike">
                <a:solidFill>
                  <a:srgbClr val="3F3F3F"/>
                </a:solidFill>
                <a:latin typeface="Open Sans"/>
                <a:ea typeface="Open Sans"/>
                <a:cs typeface="Open Sans"/>
                <a:sym typeface="Open Sans"/>
              </a:rPr>
              <a:t>located at the top right corner of the login page to open the login information –in this case, for a Hinari Training: National Non-governmental login; the symbol has changed. </a:t>
            </a:r>
            <a:endParaRPr sz="1800">
              <a:solidFill>
                <a:srgbClr val="3F3F3F"/>
              </a:solidFill>
            </a:endParaRPr>
          </a:p>
          <a:p>
            <a:pPr indent="0" lvl="0" marL="76200" marR="0" rtl="0" algn="l">
              <a:lnSpc>
                <a:spcPct val="100000"/>
              </a:lnSpc>
              <a:spcBef>
                <a:spcPts val="0"/>
              </a:spcBef>
              <a:spcAft>
                <a:spcPts val="0"/>
              </a:spcAft>
              <a:buClr>
                <a:srgbClr val="000000"/>
              </a:buClr>
              <a:buSzPts val="2000"/>
              <a:buNone/>
            </a:pPr>
            <a:r>
              <a:t/>
            </a:r>
            <a:endParaRPr b="0" i="0" sz="1800" u="none" cap="none" strike="noStrike">
              <a:solidFill>
                <a:srgbClr val="3F3F3F"/>
              </a:solidFill>
              <a:latin typeface="Open Sans"/>
              <a:ea typeface="Open Sans"/>
              <a:cs typeface="Open Sans"/>
              <a:sym typeface="Open Sans"/>
            </a:endParaRPr>
          </a:p>
          <a:p>
            <a:pPr indent="-381000" lvl="0" marL="457200" marR="0" rtl="0" algn="l">
              <a:lnSpc>
                <a:spcPct val="100000"/>
              </a:lnSpc>
              <a:spcBef>
                <a:spcPts val="0"/>
              </a:spcBef>
              <a:spcAft>
                <a:spcPts val="0"/>
              </a:spcAft>
              <a:buClr>
                <a:srgbClr val="000000"/>
              </a:buClr>
              <a:buSzPts val="2000"/>
              <a:buChar char="●"/>
            </a:pPr>
            <a:r>
              <a:rPr lang="en-US" sz="1800">
                <a:solidFill>
                  <a:srgbClr val="3F3F3F"/>
                </a:solidFill>
                <a:latin typeface="Open Sans"/>
                <a:ea typeface="Open Sans"/>
                <a:cs typeface="Open Sans"/>
                <a:sym typeface="Open Sans"/>
              </a:rPr>
              <a:t>Note that, after logging into the portal, you can ‘sign-in as a personal user’; see slides 29 &amp; 30.  </a:t>
            </a:r>
            <a:endParaRPr b="1" i="0" sz="1800" u="none" cap="none" strike="noStrike">
              <a:solidFill>
                <a:srgbClr val="3F3F3F"/>
              </a:solidFill>
              <a:latin typeface="Arial"/>
              <a:ea typeface="Arial"/>
              <a:cs typeface="Arial"/>
              <a:sym typeface="Arial"/>
            </a:endParaRPr>
          </a:p>
        </p:txBody>
      </p:sp>
      <p:sp>
        <p:nvSpPr>
          <p:cNvPr id="154" name="Google Shape;154;p6"/>
          <p:cNvSpPr/>
          <p:nvPr/>
        </p:nvSpPr>
        <p:spPr>
          <a:xfrm>
            <a:off x="6401220" y="4187090"/>
            <a:ext cx="3913388" cy="594060"/>
          </a:xfrm>
          <a:prstGeom prst="rect">
            <a:avLst/>
          </a:prstGeom>
          <a:noFill/>
          <a:ln cap="flat" cmpd="sng" w="254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55" name="Google Shape;155;p6"/>
          <p:cNvSpPr/>
          <p:nvPr/>
        </p:nvSpPr>
        <p:spPr>
          <a:xfrm>
            <a:off x="10237304" y="2991678"/>
            <a:ext cx="1667504" cy="1247247"/>
          </a:xfrm>
          <a:prstGeom prst="rect">
            <a:avLst/>
          </a:prstGeom>
          <a:noFill/>
          <a:ln cap="flat" cmpd="sng" w="254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56" name="Google Shape;156;p6"/>
          <p:cNvSpPr/>
          <p:nvPr/>
        </p:nvSpPr>
        <p:spPr>
          <a:xfrm>
            <a:off x="11242261" y="2688023"/>
            <a:ext cx="279400" cy="308740"/>
          </a:xfrm>
          <a:prstGeom prst="rect">
            <a:avLst/>
          </a:prstGeom>
          <a:noFill/>
          <a:ln cap="flat" cmpd="sng" w="254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19"/>
          <p:cNvSpPr txBox="1"/>
          <p:nvPr>
            <p:ph type="title"/>
          </p:nvPr>
        </p:nvSpPr>
        <p:spPr>
          <a:xfrm>
            <a:off x="0" y="378812"/>
            <a:ext cx="9613800" cy="10809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FFFFFF"/>
              </a:buClr>
              <a:buSzPts val="3600"/>
              <a:buFont typeface="Trebuchet MS"/>
              <a:buNone/>
            </a:pPr>
            <a:r>
              <a:rPr lang="en-US" sz="3600">
                <a:solidFill>
                  <a:srgbClr val="586F7C"/>
                </a:solidFill>
                <a:latin typeface="Open Sans"/>
                <a:ea typeface="Open Sans"/>
                <a:cs typeface="Open Sans"/>
                <a:sym typeface="Open Sans"/>
              </a:rPr>
              <a:t>Hamburger Menu:</a:t>
            </a:r>
            <a:br>
              <a:rPr lang="en-US" sz="3600">
                <a:solidFill>
                  <a:srgbClr val="586F7C"/>
                </a:solidFill>
                <a:latin typeface="Open Sans"/>
                <a:ea typeface="Open Sans"/>
                <a:cs typeface="Open Sans"/>
                <a:sym typeface="Open Sans"/>
              </a:rPr>
            </a:br>
            <a:r>
              <a:rPr lang="en-US" sz="3600">
                <a:solidFill>
                  <a:srgbClr val="586F7C"/>
                </a:solidFill>
                <a:latin typeface="Open Sans"/>
                <a:ea typeface="Open Sans"/>
                <a:cs typeface="Open Sans"/>
                <a:sym typeface="Open Sans"/>
              </a:rPr>
              <a:t>Mobile phone access</a:t>
            </a:r>
            <a:endParaRPr sz="3600"/>
          </a:p>
        </p:txBody>
      </p:sp>
      <p:sp>
        <p:nvSpPr>
          <p:cNvPr id="162" name="Google Shape;162;p19"/>
          <p:cNvSpPr txBox="1"/>
          <p:nvPr>
            <p:ph idx="1" type="body"/>
          </p:nvPr>
        </p:nvSpPr>
        <p:spPr>
          <a:xfrm>
            <a:off x="0" y="1834894"/>
            <a:ext cx="4837311" cy="4497915"/>
          </a:xfrm>
          <a:prstGeom prst="rect">
            <a:avLst/>
          </a:prstGeom>
          <a:noFill/>
          <a:ln>
            <a:noFill/>
          </a:ln>
        </p:spPr>
        <p:txBody>
          <a:bodyPr anchorCtr="0" anchor="t" bIns="45700" lIns="91425" spcFirstLastPara="1" rIns="91425" wrap="square" tIns="45700">
            <a:noAutofit/>
          </a:bodyPr>
          <a:lstStyle/>
          <a:p>
            <a:pPr indent="-381000" lvl="0" marL="457200" marR="0" rtl="0" algn="l">
              <a:lnSpc>
                <a:spcPct val="100000"/>
              </a:lnSpc>
              <a:spcBef>
                <a:spcPts val="0"/>
              </a:spcBef>
              <a:spcAft>
                <a:spcPts val="0"/>
              </a:spcAft>
              <a:buClr>
                <a:srgbClr val="000000"/>
              </a:buClr>
              <a:buSzPts val="2000"/>
              <a:buChar char="●"/>
            </a:pPr>
            <a:r>
              <a:rPr lang="en-US" sz="2000">
                <a:solidFill>
                  <a:srgbClr val="3F3F3F"/>
                </a:solidFill>
                <a:latin typeface="Open Sans"/>
                <a:ea typeface="Open Sans"/>
                <a:cs typeface="Open Sans"/>
                <a:sym typeface="Open Sans"/>
              </a:rPr>
              <a:t>Displayed is the mobile phone version of the </a:t>
            </a:r>
            <a:r>
              <a:rPr b="1" lang="en-US" sz="2000">
                <a:solidFill>
                  <a:srgbClr val="3F3F3F"/>
                </a:solidFill>
                <a:latin typeface="Open Sans"/>
                <a:ea typeface="Open Sans"/>
                <a:cs typeface="Open Sans"/>
                <a:sym typeface="Open Sans"/>
              </a:rPr>
              <a:t>Unified Content Portal</a:t>
            </a:r>
            <a:r>
              <a:rPr lang="en-US" sz="2000">
                <a:solidFill>
                  <a:srgbClr val="3F3F3F"/>
                </a:solidFill>
                <a:latin typeface="Open Sans"/>
                <a:ea typeface="Open Sans"/>
                <a:cs typeface="Open Sans"/>
                <a:sym typeface="Open Sans"/>
              </a:rPr>
              <a:t>:</a:t>
            </a:r>
            <a:endParaRPr sz="2000">
              <a:solidFill>
                <a:srgbClr val="3F3F3F"/>
              </a:solidFill>
            </a:endParaRPr>
          </a:p>
          <a:p>
            <a:pPr indent="-254000" lvl="0" marL="457200" marR="0" rtl="0" algn="l">
              <a:lnSpc>
                <a:spcPct val="100000"/>
              </a:lnSpc>
              <a:spcBef>
                <a:spcPts val="0"/>
              </a:spcBef>
              <a:spcAft>
                <a:spcPts val="0"/>
              </a:spcAft>
              <a:buClr>
                <a:srgbClr val="000000"/>
              </a:buClr>
              <a:buSzPts val="2000"/>
              <a:buNone/>
            </a:pPr>
            <a:r>
              <a:t/>
            </a:r>
            <a:endParaRPr b="0" i="0" sz="2000" u="none" cap="none" strike="noStrike">
              <a:solidFill>
                <a:srgbClr val="3F3F3F"/>
              </a:solidFill>
              <a:latin typeface="Open Sans"/>
              <a:ea typeface="Open Sans"/>
              <a:cs typeface="Open Sans"/>
              <a:sym typeface="Open Sans"/>
            </a:endParaRPr>
          </a:p>
          <a:p>
            <a:pPr indent="-381000" lvl="0" marL="457200" marR="0" rtl="0" algn="l">
              <a:lnSpc>
                <a:spcPct val="100000"/>
              </a:lnSpc>
              <a:spcBef>
                <a:spcPts val="0"/>
              </a:spcBef>
              <a:spcAft>
                <a:spcPts val="0"/>
              </a:spcAft>
              <a:buClr>
                <a:srgbClr val="000000"/>
              </a:buClr>
              <a:buSzPts val="2000"/>
              <a:buChar char="●"/>
            </a:pPr>
            <a:r>
              <a:rPr b="0" i="0" lang="en-US" sz="2000" u="none" cap="none" strike="noStrike">
                <a:solidFill>
                  <a:srgbClr val="3F3F3F"/>
                </a:solidFill>
                <a:latin typeface="Open Sans"/>
                <a:ea typeface="Open Sans"/>
                <a:cs typeface="Open Sans"/>
                <a:sym typeface="Open Sans"/>
              </a:rPr>
              <a:t>Initial page; click on the  </a:t>
            </a:r>
            <a:r>
              <a:rPr b="1" i="0" lang="en-US" sz="2000" u="none" cap="none" strike="noStrike">
                <a:solidFill>
                  <a:srgbClr val="3F3F3F"/>
                </a:solidFill>
                <a:latin typeface="Open Sans"/>
                <a:ea typeface="Open Sans"/>
                <a:cs typeface="Open Sans"/>
                <a:sym typeface="Open Sans"/>
              </a:rPr>
              <a:t>Hamburger Menu </a:t>
            </a:r>
            <a:r>
              <a:rPr b="0" i="0" lang="en-US" sz="2000" u="none" cap="none" strike="noStrike">
                <a:solidFill>
                  <a:srgbClr val="3F3F3F"/>
                </a:solidFill>
                <a:latin typeface="Open Sans"/>
                <a:ea typeface="Open Sans"/>
                <a:cs typeface="Open Sans"/>
                <a:sym typeface="Open Sans"/>
                <a:extLst>
                  <a:ext uri="http://customooxmlschemas.google.com/">
                    <go:slidesCustomData xmlns:go="http://customooxmlschemas.google.com/" textRoundtripDataId="8"/>
                  </a:ext>
                </a:extLst>
              </a:rPr>
              <a:t>symbol.</a:t>
            </a:r>
            <a:endParaRPr sz="2000">
              <a:solidFill>
                <a:srgbClr val="3F3F3F"/>
              </a:solidFill>
            </a:endParaRPr>
          </a:p>
          <a:p>
            <a:pPr indent="0" lvl="0" marL="76200" marR="0" rtl="0" algn="l">
              <a:lnSpc>
                <a:spcPct val="100000"/>
              </a:lnSpc>
              <a:spcBef>
                <a:spcPts val="0"/>
              </a:spcBef>
              <a:spcAft>
                <a:spcPts val="0"/>
              </a:spcAft>
              <a:buClr>
                <a:srgbClr val="000000"/>
              </a:buClr>
              <a:buSzPts val="2000"/>
              <a:buNone/>
            </a:pPr>
            <a:r>
              <a:rPr lang="en-US" sz="2000">
                <a:solidFill>
                  <a:srgbClr val="3F3F3F"/>
                </a:solidFill>
                <a:latin typeface="Open Sans"/>
                <a:ea typeface="Open Sans"/>
                <a:cs typeface="Open Sans"/>
                <a:sym typeface="Open Sans"/>
              </a:rPr>
              <a:t>      </a:t>
            </a:r>
            <a:endParaRPr b="0" i="0" sz="2000" u="none" cap="none" strike="noStrike">
              <a:solidFill>
                <a:srgbClr val="3F3F3F"/>
              </a:solidFill>
              <a:latin typeface="Open Sans"/>
              <a:ea typeface="Open Sans"/>
              <a:cs typeface="Open Sans"/>
              <a:sym typeface="Open Sans"/>
            </a:endParaRPr>
          </a:p>
          <a:p>
            <a:pPr indent="0" lvl="0" marL="76200" marR="0" rtl="0" algn="l">
              <a:lnSpc>
                <a:spcPct val="100000"/>
              </a:lnSpc>
              <a:spcBef>
                <a:spcPts val="0"/>
              </a:spcBef>
              <a:spcAft>
                <a:spcPts val="0"/>
              </a:spcAft>
              <a:buClr>
                <a:srgbClr val="000000"/>
              </a:buClr>
              <a:buSzPts val="2000"/>
              <a:buNone/>
            </a:pPr>
            <a:r>
              <a:t/>
            </a:r>
            <a:endParaRPr b="0" i="0" sz="2000" u="none" cap="none" strike="noStrike">
              <a:solidFill>
                <a:srgbClr val="3F3F3F"/>
              </a:solidFill>
              <a:latin typeface="Open Sans"/>
              <a:ea typeface="Open Sans"/>
              <a:cs typeface="Open Sans"/>
              <a:sym typeface="Open Sans"/>
            </a:endParaRPr>
          </a:p>
          <a:p>
            <a:pPr indent="0" lvl="0" marL="76200" marR="0" rtl="0" algn="l">
              <a:lnSpc>
                <a:spcPct val="100000"/>
              </a:lnSpc>
              <a:spcBef>
                <a:spcPts val="0"/>
              </a:spcBef>
              <a:spcAft>
                <a:spcPts val="0"/>
              </a:spcAft>
              <a:buClr>
                <a:srgbClr val="000000"/>
              </a:buClr>
              <a:buSzPts val="2000"/>
              <a:buNone/>
            </a:pPr>
            <a:r>
              <a:t/>
            </a:r>
            <a:endParaRPr b="0" i="0" sz="2000" u="none" cap="none" strike="noStrike">
              <a:solidFill>
                <a:srgbClr val="3F3F3F"/>
              </a:solidFill>
              <a:latin typeface="Open Sans"/>
              <a:ea typeface="Open Sans"/>
              <a:cs typeface="Open Sans"/>
              <a:sym typeface="Open Sans"/>
            </a:endParaRPr>
          </a:p>
          <a:p>
            <a:pPr indent="-381000" lvl="0" marL="457200" marR="0" rtl="0" algn="l">
              <a:lnSpc>
                <a:spcPct val="100000"/>
              </a:lnSpc>
              <a:spcBef>
                <a:spcPts val="0"/>
              </a:spcBef>
              <a:spcAft>
                <a:spcPts val="0"/>
              </a:spcAft>
              <a:buClr>
                <a:srgbClr val="000000"/>
              </a:buClr>
              <a:buSzPts val="2000"/>
              <a:buChar char="●"/>
            </a:pPr>
            <a:r>
              <a:rPr lang="en-US" sz="2000">
                <a:solidFill>
                  <a:srgbClr val="3F3F3F"/>
                </a:solidFill>
                <a:latin typeface="Open Sans"/>
                <a:ea typeface="Open Sans"/>
                <a:cs typeface="Open Sans"/>
                <a:sym typeface="Open Sans"/>
              </a:rPr>
              <a:t>The various browse and search and other content portal options are listed and will be discussed in subsequent slides.</a:t>
            </a:r>
            <a:endParaRPr b="1" sz="2000">
              <a:solidFill>
                <a:srgbClr val="3F3F3F"/>
              </a:solidFill>
            </a:endParaRPr>
          </a:p>
        </p:txBody>
      </p:sp>
      <p:pic>
        <p:nvPicPr>
          <p:cNvPr id="163" name="Google Shape;163;p19"/>
          <p:cNvPicPr preferRelativeResize="0"/>
          <p:nvPr/>
        </p:nvPicPr>
        <p:blipFill rotWithShape="1">
          <a:blip r:embed="rId3">
            <a:alphaModFix/>
          </a:blip>
          <a:srcRect b="0" l="0" r="0" t="0"/>
          <a:stretch/>
        </p:blipFill>
        <p:spPr>
          <a:xfrm>
            <a:off x="1846593" y="3819132"/>
            <a:ext cx="627482" cy="529438"/>
          </a:xfrm>
          <a:prstGeom prst="rect">
            <a:avLst/>
          </a:prstGeom>
          <a:noFill/>
          <a:ln>
            <a:noFill/>
          </a:ln>
        </p:spPr>
      </p:pic>
      <p:pic>
        <p:nvPicPr>
          <p:cNvPr id="164" name="Google Shape;164;p19"/>
          <p:cNvPicPr preferRelativeResize="0"/>
          <p:nvPr/>
        </p:nvPicPr>
        <p:blipFill rotWithShape="1">
          <a:blip r:embed="rId4">
            <a:alphaModFix/>
          </a:blip>
          <a:srcRect b="0" l="0" r="0" t="0"/>
          <a:stretch/>
        </p:blipFill>
        <p:spPr>
          <a:xfrm>
            <a:off x="5943600" y="3300412"/>
            <a:ext cx="304800" cy="257175"/>
          </a:xfrm>
          <a:prstGeom prst="rect">
            <a:avLst/>
          </a:prstGeom>
          <a:noFill/>
          <a:ln>
            <a:noFill/>
          </a:ln>
        </p:spPr>
      </p:pic>
      <p:pic>
        <p:nvPicPr>
          <p:cNvPr id="165" name="Google Shape;165;p19"/>
          <p:cNvPicPr preferRelativeResize="0"/>
          <p:nvPr/>
        </p:nvPicPr>
        <p:blipFill rotWithShape="1">
          <a:blip r:embed="rId4">
            <a:alphaModFix/>
          </a:blip>
          <a:srcRect b="0" l="0" r="0" t="0"/>
          <a:stretch/>
        </p:blipFill>
        <p:spPr>
          <a:xfrm>
            <a:off x="5943600" y="3300412"/>
            <a:ext cx="304800" cy="257175"/>
          </a:xfrm>
          <a:prstGeom prst="rect">
            <a:avLst/>
          </a:prstGeom>
          <a:noFill/>
          <a:ln>
            <a:noFill/>
          </a:ln>
        </p:spPr>
      </p:pic>
      <p:sp>
        <p:nvSpPr>
          <p:cNvPr id="166" name="Google Shape;166;p19"/>
          <p:cNvSpPr/>
          <p:nvPr/>
        </p:nvSpPr>
        <p:spPr>
          <a:xfrm>
            <a:off x="1688123" y="3770143"/>
            <a:ext cx="1237957" cy="647112"/>
          </a:xfrm>
          <a:prstGeom prst="rect">
            <a:avLst/>
          </a:prstGeom>
          <a:noFill/>
          <a:ln cap="flat" cmpd="sng" w="254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167" name="Google Shape;167;p19"/>
          <p:cNvPicPr preferRelativeResize="0"/>
          <p:nvPr/>
        </p:nvPicPr>
        <p:blipFill rotWithShape="1">
          <a:blip r:embed="rId5">
            <a:alphaModFix/>
          </a:blip>
          <a:srcRect b="0" l="0" r="0" t="0"/>
          <a:stretch/>
        </p:blipFill>
        <p:spPr>
          <a:xfrm>
            <a:off x="4608488" y="1838324"/>
            <a:ext cx="7263402" cy="4640864"/>
          </a:xfrm>
          <a:prstGeom prst="rect">
            <a:avLst/>
          </a:prstGeom>
          <a:noFill/>
          <a:ln>
            <a:noFill/>
          </a:ln>
        </p:spPr>
      </p:pic>
      <p:cxnSp>
        <p:nvCxnSpPr>
          <p:cNvPr id="168" name="Google Shape;168;p19"/>
          <p:cNvCxnSpPr/>
          <p:nvPr/>
        </p:nvCxnSpPr>
        <p:spPr>
          <a:xfrm flipH="1" rot="10800000">
            <a:off x="2940148" y="2633870"/>
            <a:ext cx="5200000" cy="1403560"/>
          </a:xfrm>
          <a:prstGeom prst="straightConnector1">
            <a:avLst/>
          </a:prstGeom>
          <a:noFill/>
          <a:ln cap="flat" cmpd="sng" w="9525">
            <a:solidFill>
              <a:srgbClr val="FF0000"/>
            </a:solidFill>
            <a:prstDash val="solid"/>
            <a:round/>
            <a:headEnd len="sm" w="sm" type="none"/>
            <a:tailEnd len="med" w="med" type="triangle"/>
          </a:ln>
        </p:spPr>
      </p:cxn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pic>
        <p:nvPicPr>
          <p:cNvPr id="173" name="Google Shape;173;p22"/>
          <p:cNvPicPr preferRelativeResize="0"/>
          <p:nvPr/>
        </p:nvPicPr>
        <p:blipFill rotWithShape="1">
          <a:blip r:embed="rId3">
            <a:alphaModFix/>
          </a:blip>
          <a:srcRect b="0" l="0" r="0" t="0"/>
          <a:stretch/>
        </p:blipFill>
        <p:spPr>
          <a:xfrm>
            <a:off x="4585170" y="1834893"/>
            <a:ext cx="7374609" cy="5023106"/>
          </a:xfrm>
          <a:prstGeom prst="rect">
            <a:avLst/>
          </a:prstGeom>
          <a:noFill/>
          <a:ln>
            <a:noFill/>
          </a:ln>
        </p:spPr>
      </p:pic>
      <p:sp>
        <p:nvSpPr>
          <p:cNvPr id="174" name="Google Shape;174;p22"/>
          <p:cNvSpPr txBox="1"/>
          <p:nvPr>
            <p:ph type="title"/>
          </p:nvPr>
        </p:nvSpPr>
        <p:spPr>
          <a:xfrm>
            <a:off x="0" y="378812"/>
            <a:ext cx="9613800" cy="10809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FFFFFF"/>
              </a:buClr>
              <a:buSzPts val="3600"/>
              <a:buFont typeface="Trebuchet MS"/>
              <a:buNone/>
            </a:pPr>
            <a:r>
              <a:rPr lang="en-US" sz="3600">
                <a:solidFill>
                  <a:srgbClr val="586F7C"/>
                </a:solidFill>
                <a:latin typeface="Open Sans"/>
                <a:ea typeface="Open Sans"/>
                <a:cs typeface="Open Sans"/>
                <a:sym typeface="Open Sans"/>
              </a:rPr>
              <a:t>Access to specific Collections</a:t>
            </a:r>
            <a:br>
              <a:rPr lang="en-US" sz="3600">
                <a:solidFill>
                  <a:srgbClr val="586F7C"/>
                </a:solidFill>
                <a:latin typeface="Open Sans"/>
                <a:ea typeface="Open Sans"/>
                <a:cs typeface="Open Sans"/>
                <a:sym typeface="Open Sans"/>
              </a:rPr>
            </a:br>
            <a:r>
              <a:rPr lang="en-US" sz="3600">
                <a:solidFill>
                  <a:srgbClr val="586F7C"/>
                </a:solidFill>
                <a:latin typeface="Open Sans"/>
                <a:ea typeface="Open Sans"/>
                <a:cs typeface="Open Sans"/>
                <a:sym typeface="Open Sans"/>
              </a:rPr>
              <a:t>from initial portal page</a:t>
            </a:r>
            <a:endParaRPr sz="3600"/>
          </a:p>
        </p:txBody>
      </p:sp>
      <p:sp>
        <p:nvSpPr>
          <p:cNvPr id="175" name="Google Shape;175;p22"/>
          <p:cNvSpPr txBox="1"/>
          <p:nvPr>
            <p:ph idx="1" type="body"/>
          </p:nvPr>
        </p:nvSpPr>
        <p:spPr>
          <a:xfrm>
            <a:off x="232221" y="1858579"/>
            <a:ext cx="4454079" cy="4857014"/>
          </a:xfrm>
          <a:prstGeom prst="rect">
            <a:avLst/>
          </a:prstGeom>
          <a:noFill/>
          <a:ln>
            <a:noFill/>
          </a:ln>
        </p:spPr>
        <p:txBody>
          <a:bodyPr anchorCtr="0" anchor="t" bIns="45700" lIns="91425" spcFirstLastPara="1" rIns="91425" wrap="square" tIns="45700">
            <a:noAutofit/>
          </a:bodyPr>
          <a:lstStyle/>
          <a:p>
            <a:pPr indent="-381000" lvl="0" marL="457200" marR="0" rtl="0" algn="l">
              <a:lnSpc>
                <a:spcPct val="100000"/>
              </a:lnSpc>
              <a:spcBef>
                <a:spcPts val="0"/>
              </a:spcBef>
              <a:spcAft>
                <a:spcPts val="0"/>
              </a:spcAft>
              <a:buClr>
                <a:srgbClr val="666666"/>
              </a:buClr>
              <a:buSzPts val="2000"/>
              <a:buChar char="●"/>
            </a:pPr>
            <a:r>
              <a:rPr lang="en-US" sz="2000">
                <a:solidFill>
                  <a:srgbClr val="666666"/>
                </a:solidFill>
                <a:latin typeface="Open Sans"/>
                <a:ea typeface="Open Sans"/>
                <a:cs typeface="Open Sans"/>
                <a:sym typeface="Open Sans"/>
              </a:rPr>
              <a:t>Once logged in, scroll down the initial page till the </a:t>
            </a:r>
            <a:r>
              <a:rPr b="1" lang="en-US" sz="2000">
                <a:solidFill>
                  <a:srgbClr val="666666"/>
                </a:solidFill>
                <a:latin typeface="Open Sans"/>
                <a:ea typeface="Open Sans"/>
                <a:cs typeface="Open Sans"/>
                <a:sym typeface="Open Sans"/>
              </a:rPr>
              <a:t>Collections</a:t>
            </a:r>
            <a:r>
              <a:rPr lang="en-US" sz="2000">
                <a:solidFill>
                  <a:srgbClr val="666666"/>
                </a:solidFill>
                <a:latin typeface="Open Sans"/>
                <a:ea typeface="Open Sans"/>
                <a:cs typeface="Open Sans"/>
                <a:sym typeface="Open Sans"/>
              </a:rPr>
              <a:t> listing is displayed </a:t>
            </a:r>
            <a:endParaRPr>
              <a:solidFill>
                <a:srgbClr val="666666"/>
              </a:solidFill>
            </a:endParaRPr>
          </a:p>
          <a:p>
            <a:pPr indent="-254000" lvl="0" marL="457200" marR="0" rtl="0" algn="l">
              <a:lnSpc>
                <a:spcPct val="100000"/>
              </a:lnSpc>
              <a:spcBef>
                <a:spcPts val="0"/>
              </a:spcBef>
              <a:spcAft>
                <a:spcPts val="0"/>
              </a:spcAft>
              <a:buClr>
                <a:srgbClr val="000000"/>
              </a:buClr>
              <a:buSzPts val="2000"/>
              <a:buNone/>
            </a:pPr>
            <a:r>
              <a:t/>
            </a:r>
            <a:endParaRPr b="0" i="0" sz="2000" u="none" cap="none" strike="noStrike">
              <a:solidFill>
                <a:srgbClr val="666666"/>
              </a:solidFill>
              <a:latin typeface="Open Sans"/>
              <a:ea typeface="Open Sans"/>
              <a:cs typeface="Open Sans"/>
              <a:sym typeface="Open Sans"/>
            </a:endParaRPr>
          </a:p>
          <a:p>
            <a:pPr indent="-381000" lvl="0" marL="457200" marR="0" rtl="0" algn="l">
              <a:lnSpc>
                <a:spcPct val="100000"/>
              </a:lnSpc>
              <a:spcBef>
                <a:spcPts val="0"/>
              </a:spcBef>
              <a:spcAft>
                <a:spcPts val="0"/>
              </a:spcAft>
              <a:buClr>
                <a:srgbClr val="666666"/>
              </a:buClr>
              <a:buSzPts val="2000"/>
              <a:buChar char="●"/>
            </a:pPr>
            <a:r>
              <a:rPr b="0" i="0" lang="en-US" sz="2000" u="none" cap="none" strike="noStrike">
                <a:solidFill>
                  <a:srgbClr val="666666"/>
                </a:solidFill>
                <a:latin typeface="Open Sans"/>
                <a:ea typeface="Open Sans"/>
                <a:cs typeface="Open Sans"/>
                <a:sym typeface="Open Sans"/>
              </a:rPr>
              <a:t>Note the links to the five collections.</a:t>
            </a:r>
            <a:endParaRPr>
              <a:solidFill>
                <a:srgbClr val="666666"/>
              </a:solidFill>
            </a:endParaRPr>
          </a:p>
          <a:p>
            <a:pPr indent="0" lvl="0" marL="76200" marR="0" rtl="0" algn="l">
              <a:lnSpc>
                <a:spcPct val="100000"/>
              </a:lnSpc>
              <a:spcBef>
                <a:spcPts val="0"/>
              </a:spcBef>
              <a:spcAft>
                <a:spcPts val="0"/>
              </a:spcAft>
              <a:buClr>
                <a:srgbClr val="000000"/>
              </a:buClr>
              <a:buSzPts val="2000"/>
              <a:buNone/>
            </a:pPr>
            <a:r>
              <a:rPr b="0" i="0" lang="en-US" sz="2000" u="none" cap="none" strike="noStrike">
                <a:solidFill>
                  <a:srgbClr val="666666"/>
                </a:solidFill>
                <a:latin typeface="Open Sans"/>
                <a:ea typeface="Open Sans"/>
                <a:cs typeface="Open Sans"/>
                <a:sym typeface="Open Sans"/>
              </a:rPr>
              <a:t>  </a:t>
            </a:r>
            <a:endParaRPr>
              <a:solidFill>
                <a:srgbClr val="666666"/>
              </a:solidFill>
            </a:endParaRPr>
          </a:p>
          <a:p>
            <a:pPr indent="-381000" lvl="0" marL="457200" marR="0" rtl="0" algn="l">
              <a:lnSpc>
                <a:spcPct val="100000"/>
              </a:lnSpc>
              <a:spcBef>
                <a:spcPts val="0"/>
              </a:spcBef>
              <a:spcAft>
                <a:spcPts val="0"/>
              </a:spcAft>
              <a:buClr>
                <a:srgbClr val="666666"/>
              </a:buClr>
              <a:buSzPts val="2000"/>
              <a:buChar char="●"/>
            </a:pPr>
            <a:r>
              <a:rPr lang="en-US" sz="2000">
                <a:solidFill>
                  <a:srgbClr val="666666"/>
                </a:solidFill>
                <a:latin typeface="Open Sans"/>
                <a:ea typeface="Open Sans"/>
                <a:cs typeface="Open Sans"/>
                <a:sym typeface="Open Sans"/>
              </a:rPr>
              <a:t>For Hinari, GOALI and OARE, the specific programmes and resources will be displayed from the </a:t>
            </a:r>
            <a:r>
              <a:rPr lang="en-US" sz="2000">
                <a:solidFill>
                  <a:srgbClr val="666666"/>
                </a:solidFill>
                <a:latin typeface="Open Sans"/>
                <a:ea typeface="Open Sans"/>
                <a:cs typeface="Open Sans"/>
                <a:sym typeface="Open Sans"/>
                <a:extLst>
                  <a:ext uri="http://customooxmlschemas.google.com/">
                    <go:slidesCustomData xmlns:go="http://customooxmlschemas.google.com/" textRoundtripDataId="9"/>
                  </a:ext>
                </a:extLst>
              </a:rPr>
              <a:t>Unified Content Portal</a:t>
            </a:r>
            <a:r>
              <a:rPr lang="en-US" sz="2000">
                <a:solidFill>
                  <a:srgbClr val="666666"/>
                </a:solidFill>
                <a:latin typeface="Open Sans"/>
                <a:ea typeface="Open Sans"/>
                <a:cs typeface="Open Sans"/>
                <a:sym typeface="Open Sans"/>
              </a:rPr>
              <a:t>.</a:t>
            </a:r>
            <a:endParaRPr>
              <a:solidFill>
                <a:srgbClr val="666666"/>
              </a:solidFill>
            </a:endParaRPr>
          </a:p>
          <a:p>
            <a:pPr indent="0" lvl="0" marL="76200" marR="0" rtl="0" algn="l">
              <a:lnSpc>
                <a:spcPct val="100000"/>
              </a:lnSpc>
              <a:spcBef>
                <a:spcPts val="0"/>
              </a:spcBef>
              <a:spcAft>
                <a:spcPts val="0"/>
              </a:spcAft>
              <a:buClr>
                <a:srgbClr val="000000"/>
              </a:buClr>
              <a:buSzPts val="2000"/>
              <a:buNone/>
            </a:pPr>
            <a:r>
              <a:t/>
            </a:r>
            <a:endParaRPr sz="2000">
              <a:solidFill>
                <a:srgbClr val="666666"/>
              </a:solidFill>
              <a:latin typeface="Open Sans"/>
              <a:ea typeface="Open Sans"/>
              <a:cs typeface="Open Sans"/>
              <a:sym typeface="Open Sans"/>
            </a:endParaRPr>
          </a:p>
          <a:p>
            <a:pPr indent="-381000" lvl="0" marL="457200" marR="0" rtl="0" algn="l">
              <a:lnSpc>
                <a:spcPct val="100000"/>
              </a:lnSpc>
              <a:spcBef>
                <a:spcPts val="0"/>
              </a:spcBef>
              <a:spcAft>
                <a:spcPts val="0"/>
              </a:spcAft>
              <a:buClr>
                <a:srgbClr val="666666"/>
              </a:buClr>
              <a:buSzPts val="2000"/>
              <a:buChar char="●"/>
            </a:pPr>
            <a:r>
              <a:rPr lang="en-US" sz="2000">
                <a:solidFill>
                  <a:srgbClr val="666666"/>
                </a:solidFill>
                <a:latin typeface="Open Sans"/>
                <a:ea typeface="Open Sans"/>
                <a:cs typeface="Open Sans"/>
                <a:sym typeface="Open Sans"/>
              </a:rPr>
              <a:t>For AGORA and ARDI, the stand-alone content portals will be displayed.  Click on </a:t>
            </a:r>
            <a:r>
              <a:rPr b="1" lang="en-US" sz="2000">
                <a:solidFill>
                  <a:srgbClr val="666666"/>
                </a:solidFill>
                <a:latin typeface="Open Sans"/>
                <a:ea typeface="Open Sans"/>
                <a:cs typeface="Open Sans"/>
                <a:sym typeface="Open Sans"/>
              </a:rPr>
              <a:t>ARDI</a:t>
            </a:r>
            <a:r>
              <a:rPr lang="en-US" sz="2000">
                <a:solidFill>
                  <a:srgbClr val="666666"/>
                </a:solidFill>
                <a:latin typeface="Open Sans"/>
                <a:ea typeface="Open Sans"/>
                <a:cs typeface="Open Sans"/>
                <a:sym typeface="Open Sans"/>
              </a:rPr>
              <a:t>.</a:t>
            </a:r>
            <a:endParaRPr>
              <a:solidFill>
                <a:srgbClr val="666666"/>
              </a:solidFill>
            </a:endParaRPr>
          </a:p>
        </p:txBody>
      </p:sp>
      <p:sp>
        <p:nvSpPr>
          <p:cNvPr id="176" name="Google Shape;176;p22"/>
          <p:cNvSpPr/>
          <p:nvPr/>
        </p:nvSpPr>
        <p:spPr>
          <a:xfrm>
            <a:off x="4927600" y="4459031"/>
            <a:ext cx="3149600" cy="2398967"/>
          </a:xfrm>
          <a:prstGeom prst="rect">
            <a:avLst/>
          </a:prstGeom>
          <a:noFill/>
          <a:ln cap="flat" cmpd="sng" w="254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77" name="Google Shape;177;p22"/>
          <p:cNvSpPr/>
          <p:nvPr/>
        </p:nvSpPr>
        <p:spPr>
          <a:xfrm>
            <a:off x="6096000" y="1784754"/>
            <a:ext cx="1454763" cy="316968"/>
          </a:xfrm>
          <a:prstGeom prst="rect">
            <a:avLst/>
          </a:prstGeom>
          <a:noFill/>
          <a:ln cap="flat" cmpd="sng" w="254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cxnSp>
        <p:nvCxnSpPr>
          <p:cNvPr id="178" name="Google Shape;178;p22"/>
          <p:cNvCxnSpPr/>
          <p:nvPr/>
        </p:nvCxnSpPr>
        <p:spPr>
          <a:xfrm flipH="1" rot="10800000">
            <a:off x="3760470" y="5429251"/>
            <a:ext cx="1485900" cy="845819"/>
          </a:xfrm>
          <a:prstGeom prst="straightConnector1">
            <a:avLst/>
          </a:prstGeom>
          <a:noFill/>
          <a:ln cap="flat" cmpd="sng" w="9525">
            <a:solidFill>
              <a:srgbClr val="FF0000"/>
            </a:solidFill>
            <a:prstDash val="solid"/>
            <a:round/>
            <a:headEnd len="sm" w="sm" type="none"/>
            <a:tailEnd len="med" w="med" type="triangle"/>
          </a:ln>
        </p:spPr>
      </p:cxn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pic>
        <p:nvPicPr>
          <p:cNvPr id="184" name="Google Shape;184;g829bd93e03_0_0"/>
          <p:cNvPicPr preferRelativeResize="0"/>
          <p:nvPr/>
        </p:nvPicPr>
        <p:blipFill rotWithShape="1">
          <a:blip r:embed="rId3">
            <a:alphaModFix/>
          </a:blip>
          <a:srcRect b="0" l="0" r="0" t="0"/>
          <a:stretch/>
        </p:blipFill>
        <p:spPr>
          <a:xfrm>
            <a:off x="4472609" y="2574647"/>
            <a:ext cx="7626194" cy="3058387"/>
          </a:xfrm>
          <a:prstGeom prst="rect">
            <a:avLst/>
          </a:prstGeom>
          <a:noFill/>
          <a:ln>
            <a:noFill/>
          </a:ln>
        </p:spPr>
      </p:pic>
      <p:sp>
        <p:nvSpPr>
          <p:cNvPr id="185" name="Google Shape;185;g829bd93e03_0_0"/>
          <p:cNvSpPr txBox="1"/>
          <p:nvPr>
            <p:ph type="title"/>
          </p:nvPr>
        </p:nvSpPr>
        <p:spPr>
          <a:xfrm>
            <a:off x="0" y="647700"/>
            <a:ext cx="9613800" cy="812012"/>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3600"/>
              <a:buNone/>
            </a:pPr>
            <a:r>
              <a:rPr lang="en-US" sz="3600">
                <a:solidFill>
                  <a:srgbClr val="586F7C"/>
                </a:solidFill>
                <a:latin typeface="Open Sans"/>
                <a:ea typeface="Open Sans"/>
                <a:cs typeface="Open Sans"/>
                <a:sym typeface="Open Sans"/>
              </a:rPr>
              <a:t>Browsing by Collections </a:t>
            </a:r>
            <a:r>
              <a:rPr lang="en-US" sz="3600">
                <a:solidFill>
                  <a:schemeClr val="dk1"/>
                </a:solidFill>
                <a:latin typeface="Calibri"/>
                <a:ea typeface="Calibri"/>
                <a:cs typeface="Calibri"/>
                <a:sym typeface="Calibri"/>
              </a:rPr>
              <a:t> </a:t>
            </a:r>
            <a:br>
              <a:rPr lang="en-US" sz="1800">
                <a:solidFill>
                  <a:schemeClr val="dk1"/>
                </a:solidFill>
                <a:latin typeface="Calibri"/>
                <a:ea typeface="Calibri"/>
                <a:cs typeface="Calibri"/>
                <a:sym typeface="Calibri"/>
              </a:rPr>
            </a:br>
            <a:endParaRPr>
              <a:solidFill>
                <a:schemeClr val="dk1"/>
              </a:solidFill>
              <a:latin typeface="Open Sans"/>
              <a:ea typeface="Open Sans"/>
              <a:cs typeface="Open Sans"/>
              <a:sym typeface="Open Sans"/>
            </a:endParaRPr>
          </a:p>
        </p:txBody>
      </p:sp>
      <p:sp>
        <p:nvSpPr>
          <p:cNvPr id="186" name="Google Shape;186;g829bd93e03_0_0"/>
          <p:cNvSpPr txBox="1"/>
          <p:nvPr>
            <p:ph idx="1" type="body"/>
          </p:nvPr>
        </p:nvSpPr>
        <p:spPr>
          <a:xfrm>
            <a:off x="63963" y="1863344"/>
            <a:ext cx="4596938" cy="4766055"/>
          </a:xfrm>
          <a:prstGeom prst="rect">
            <a:avLst/>
          </a:prstGeom>
          <a:noFill/>
          <a:ln>
            <a:noFill/>
          </a:ln>
        </p:spPr>
        <p:txBody>
          <a:bodyPr anchorCtr="0" anchor="t" bIns="45700" lIns="91425" spcFirstLastPara="1" rIns="91425" wrap="square" tIns="45700">
            <a:noAutofit/>
          </a:bodyPr>
          <a:lstStyle/>
          <a:p>
            <a:pPr indent="-381000" lvl="0" marL="457200" rtl="0" algn="l">
              <a:lnSpc>
                <a:spcPct val="100000"/>
              </a:lnSpc>
              <a:spcBef>
                <a:spcPts val="1000"/>
              </a:spcBef>
              <a:spcAft>
                <a:spcPts val="0"/>
              </a:spcAft>
              <a:buClr>
                <a:schemeClr val="dk1"/>
              </a:buClr>
              <a:buSzPts val="2400"/>
              <a:buChar char="●"/>
            </a:pPr>
            <a:r>
              <a:rPr lang="en-US" sz="2400">
                <a:solidFill>
                  <a:srgbClr val="3F3F3F"/>
                </a:solidFill>
                <a:latin typeface="Open Sans"/>
                <a:ea typeface="Open Sans"/>
                <a:cs typeface="Open Sans"/>
                <a:sym typeface="Open Sans"/>
              </a:rPr>
              <a:t>In the Unified Content Portal, the initial page displays the </a:t>
            </a:r>
            <a:r>
              <a:rPr b="1" lang="en-US" sz="2400">
                <a:solidFill>
                  <a:srgbClr val="3F3F3F"/>
                </a:solidFill>
                <a:latin typeface="Open Sans"/>
                <a:ea typeface="Open Sans"/>
                <a:cs typeface="Open Sans"/>
                <a:sym typeface="Open Sans"/>
              </a:rPr>
              <a:t>Collections</a:t>
            </a:r>
            <a:r>
              <a:rPr lang="en-US" sz="2400">
                <a:solidFill>
                  <a:srgbClr val="3F3F3F"/>
                </a:solidFill>
                <a:latin typeface="Open Sans"/>
                <a:ea typeface="Open Sans"/>
                <a:cs typeface="Open Sans"/>
                <a:sym typeface="Open Sans"/>
              </a:rPr>
              <a:t> option.</a:t>
            </a:r>
            <a:endParaRPr>
              <a:solidFill>
                <a:srgbClr val="3F3F3F"/>
              </a:solidFill>
            </a:endParaRPr>
          </a:p>
          <a:p>
            <a:pPr indent="-381000" lvl="0" marL="457200" rtl="0" algn="l">
              <a:lnSpc>
                <a:spcPct val="100000"/>
              </a:lnSpc>
              <a:spcBef>
                <a:spcPts val="1000"/>
              </a:spcBef>
              <a:spcAft>
                <a:spcPts val="0"/>
              </a:spcAft>
              <a:buClr>
                <a:schemeClr val="dk1"/>
              </a:buClr>
              <a:buSzPts val="2400"/>
              <a:buChar char="●"/>
            </a:pPr>
            <a:r>
              <a:rPr lang="en-US" sz="2400">
                <a:solidFill>
                  <a:srgbClr val="3F3F3F"/>
                </a:solidFill>
                <a:latin typeface="Open Sans"/>
                <a:ea typeface="Open Sans"/>
                <a:cs typeface="Open Sans"/>
                <a:sym typeface="Open Sans"/>
              </a:rPr>
              <a:t>Users can </a:t>
            </a:r>
            <a:r>
              <a:rPr lang="en-US">
                <a:solidFill>
                  <a:srgbClr val="3F3F3F"/>
                </a:solidFill>
                <a:latin typeface="Open Sans"/>
                <a:ea typeface="Open Sans"/>
                <a:cs typeface="Open Sans"/>
                <a:sym typeface="Open Sans"/>
              </a:rPr>
              <a:t>access the resources for a </a:t>
            </a:r>
            <a:r>
              <a:rPr b="1" lang="en-US">
                <a:solidFill>
                  <a:srgbClr val="3F3F3F"/>
                </a:solidFill>
                <a:latin typeface="Open Sans"/>
                <a:ea typeface="Open Sans"/>
                <a:cs typeface="Open Sans"/>
                <a:sym typeface="Open Sans"/>
                <a:extLst>
                  <a:ext uri="http://customooxmlschemas.google.com/">
                    <go:slidesCustomData xmlns:go="http://customooxmlschemas.google.com/" textRoundtripDataId="10"/>
                  </a:ext>
                </a:extLst>
              </a:rPr>
              <a:t>specific</a:t>
            </a:r>
            <a:r>
              <a:rPr b="1" lang="en-US">
                <a:solidFill>
                  <a:srgbClr val="3F3F3F"/>
                </a:solidFill>
                <a:latin typeface="Open Sans"/>
                <a:ea typeface="Open Sans"/>
                <a:cs typeface="Open Sans"/>
                <a:sym typeface="Open Sans"/>
              </a:rPr>
              <a:t> collection</a:t>
            </a:r>
            <a:r>
              <a:rPr lang="en-US">
                <a:solidFill>
                  <a:srgbClr val="3F3F3F"/>
                </a:solidFill>
                <a:latin typeface="Open Sans"/>
                <a:ea typeface="Open Sans"/>
                <a:cs typeface="Open Sans"/>
                <a:sym typeface="Open Sans"/>
              </a:rPr>
              <a:t> by clicking on the title of the program.</a:t>
            </a:r>
            <a:endParaRPr/>
          </a:p>
          <a:p>
            <a:pPr indent="-381000" lvl="0" marL="457200" rtl="0" algn="l">
              <a:lnSpc>
                <a:spcPct val="100000"/>
              </a:lnSpc>
              <a:spcBef>
                <a:spcPts val="1000"/>
              </a:spcBef>
              <a:spcAft>
                <a:spcPts val="0"/>
              </a:spcAft>
              <a:buClr>
                <a:schemeClr val="dk1"/>
              </a:buClr>
              <a:buSzPts val="2400"/>
              <a:buChar char="●"/>
            </a:pPr>
            <a:r>
              <a:rPr lang="en-US" sz="2400">
                <a:solidFill>
                  <a:srgbClr val="3F3F3F"/>
                </a:solidFill>
                <a:latin typeface="Open Sans"/>
                <a:ea typeface="Open Sans"/>
                <a:cs typeface="Open Sans"/>
                <a:sym typeface="Open Sans"/>
              </a:rPr>
              <a:t>The next slide displays the </a:t>
            </a:r>
            <a:r>
              <a:rPr b="1" lang="en-US" sz="2400">
                <a:solidFill>
                  <a:srgbClr val="3F3F3F"/>
                </a:solidFill>
                <a:latin typeface="Open Sans"/>
                <a:ea typeface="Open Sans"/>
                <a:cs typeface="Open Sans"/>
                <a:sym typeface="Open Sans"/>
              </a:rPr>
              <a:t>AGORA</a:t>
            </a:r>
            <a:r>
              <a:rPr lang="en-US" sz="2400">
                <a:solidFill>
                  <a:srgbClr val="3F3F3F"/>
                </a:solidFill>
                <a:latin typeface="Open Sans"/>
                <a:ea typeface="Open Sans"/>
                <a:cs typeface="Open Sans"/>
                <a:sym typeface="Open Sans"/>
              </a:rPr>
              <a:t> </a:t>
            </a:r>
            <a:r>
              <a:rPr lang="en-US">
                <a:solidFill>
                  <a:srgbClr val="3F3F3F"/>
                </a:solidFill>
                <a:latin typeface="Open Sans"/>
                <a:ea typeface="Open Sans"/>
                <a:cs typeface="Open Sans"/>
                <a:sym typeface="Open Sans"/>
              </a:rPr>
              <a:t>Collection within the Unified Content Portal.</a:t>
            </a:r>
            <a:endParaRPr sz="2400">
              <a:solidFill>
                <a:srgbClr val="3F3F3F"/>
              </a:solidFill>
              <a:latin typeface="Open Sans"/>
              <a:ea typeface="Open Sans"/>
              <a:cs typeface="Open Sans"/>
              <a:sym typeface="Open Sans"/>
            </a:endParaRPr>
          </a:p>
        </p:txBody>
      </p:sp>
      <p:sp>
        <p:nvSpPr>
          <p:cNvPr id="187" name="Google Shape;187;g829bd93e03_0_0"/>
          <p:cNvSpPr/>
          <p:nvPr/>
        </p:nvSpPr>
        <p:spPr>
          <a:xfrm>
            <a:off x="9441346" y="2713384"/>
            <a:ext cx="755330" cy="1262268"/>
          </a:xfrm>
          <a:prstGeom prst="rect">
            <a:avLst/>
          </a:prstGeom>
          <a:noFill/>
          <a:ln cap="flat" cmpd="sng" w="254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cxnSp>
        <p:nvCxnSpPr>
          <p:cNvPr id="188" name="Google Shape;188;g829bd93e03_0_0"/>
          <p:cNvCxnSpPr/>
          <p:nvPr/>
        </p:nvCxnSpPr>
        <p:spPr>
          <a:xfrm flipH="1" rot="10800000">
            <a:off x="3916017" y="3269974"/>
            <a:ext cx="5697783" cy="1540565"/>
          </a:xfrm>
          <a:prstGeom prst="straightConnector1">
            <a:avLst/>
          </a:prstGeom>
          <a:noFill/>
          <a:ln cap="flat" cmpd="sng" w="9525">
            <a:solidFill>
              <a:srgbClr val="FF0000"/>
            </a:solidFill>
            <a:prstDash val="solid"/>
            <a:round/>
            <a:headEnd len="sm" w="sm" type="none"/>
            <a:tailEnd len="med" w="med" type="triangle"/>
          </a:ln>
        </p:spPr>
      </p:cxn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pic>
        <p:nvPicPr>
          <p:cNvPr id="193" name="Google Shape;193;p21"/>
          <p:cNvPicPr preferRelativeResize="0"/>
          <p:nvPr/>
        </p:nvPicPr>
        <p:blipFill rotWithShape="1">
          <a:blip r:embed="rId3">
            <a:alphaModFix/>
          </a:blip>
          <a:srcRect b="0" l="0" r="0" t="0"/>
          <a:stretch/>
        </p:blipFill>
        <p:spPr>
          <a:xfrm>
            <a:off x="4811933" y="1705414"/>
            <a:ext cx="7200900" cy="5041900"/>
          </a:xfrm>
          <a:prstGeom prst="rect">
            <a:avLst/>
          </a:prstGeom>
          <a:noFill/>
          <a:ln>
            <a:noFill/>
          </a:ln>
        </p:spPr>
      </p:pic>
      <p:sp>
        <p:nvSpPr>
          <p:cNvPr id="194" name="Google Shape;194;p21"/>
          <p:cNvSpPr txBox="1"/>
          <p:nvPr>
            <p:ph type="title"/>
          </p:nvPr>
        </p:nvSpPr>
        <p:spPr>
          <a:xfrm>
            <a:off x="0" y="248400"/>
            <a:ext cx="9613800" cy="10809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FFFFFF"/>
              </a:buClr>
              <a:buSzPts val="3600"/>
              <a:buFont typeface="Trebuchet MS"/>
              <a:buNone/>
            </a:pPr>
            <a:r>
              <a:rPr lang="en-US" sz="3600">
                <a:solidFill>
                  <a:srgbClr val="586F7C"/>
                </a:solidFill>
                <a:latin typeface="Open Sans"/>
                <a:ea typeface="Open Sans"/>
                <a:cs typeface="Open Sans"/>
                <a:sym typeface="Open Sans"/>
              </a:rPr>
              <a:t> Collections: AGORA</a:t>
            </a:r>
            <a:endParaRPr sz="3600"/>
          </a:p>
        </p:txBody>
      </p:sp>
      <p:sp>
        <p:nvSpPr>
          <p:cNvPr id="195" name="Google Shape;195;p21"/>
          <p:cNvSpPr txBox="1"/>
          <p:nvPr>
            <p:ph idx="1" type="body"/>
          </p:nvPr>
        </p:nvSpPr>
        <p:spPr>
          <a:xfrm>
            <a:off x="312222" y="1872370"/>
            <a:ext cx="4499711" cy="4876800"/>
          </a:xfrm>
          <a:prstGeom prst="rect">
            <a:avLst/>
          </a:prstGeom>
          <a:noFill/>
          <a:ln>
            <a:noFill/>
          </a:ln>
        </p:spPr>
        <p:txBody>
          <a:bodyPr anchorCtr="0" anchor="t" bIns="45700" lIns="91425" spcFirstLastPara="1" rIns="91425" wrap="square" tIns="45700">
            <a:noAutofit/>
          </a:bodyPr>
          <a:lstStyle/>
          <a:p>
            <a:pPr indent="-381000" lvl="0" marL="457200" rtl="0" algn="l">
              <a:lnSpc>
                <a:spcPct val="100000"/>
              </a:lnSpc>
              <a:spcBef>
                <a:spcPts val="1000"/>
              </a:spcBef>
              <a:spcAft>
                <a:spcPts val="0"/>
              </a:spcAft>
              <a:buClr>
                <a:schemeClr val="dk1"/>
              </a:buClr>
              <a:buSzPts val="2400"/>
              <a:buChar char="●"/>
            </a:pPr>
            <a:r>
              <a:rPr lang="en-US" sz="2000">
                <a:solidFill>
                  <a:srgbClr val="3F3F3F"/>
                </a:solidFill>
                <a:latin typeface="Open Sans"/>
                <a:ea typeface="Open Sans"/>
                <a:cs typeface="Open Sans"/>
                <a:sym typeface="Open Sans"/>
              </a:rPr>
              <a:t>For the AGORA programme, the initial page displays the </a:t>
            </a:r>
            <a:r>
              <a:rPr b="1" lang="en-US" sz="2000">
                <a:solidFill>
                  <a:srgbClr val="3F3F3F"/>
                </a:solidFill>
                <a:latin typeface="Open Sans"/>
                <a:ea typeface="Open Sans"/>
                <a:cs typeface="Open Sans"/>
                <a:sym typeface="Open Sans"/>
              </a:rPr>
              <a:t>Collections Content</a:t>
            </a:r>
            <a:r>
              <a:rPr lang="en-US" sz="2000">
                <a:solidFill>
                  <a:srgbClr val="3F3F3F"/>
                </a:solidFill>
                <a:latin typeface="Open Sans"/>
                <a:ea typeface="Open Sans"/>
                <a:cs typeface="Open Sans"/>
                <a:sym typeface="Open Sans"/>
              </a:rPr>
              <a:t>, </a:t>
            </a:r>
            <a:r>
              <a:rPr b="1" lang="en-US" sz="2000">
                <a:solidFill>
                  <a:srgbClr val="3F3F3F"/>
                </a:solidFill>
                <a:latin typeface="Open Sans"/>
                <a:ea typeface="Open Sans"/>
                <a:cs typeface="Open Sans"/>
                <a:sym typeface="Open Sans"/>
              </a:rPr>
              <a:t>Type </a:t>
            </a:r>
            <a:r>
              <a:rPr lang="en-US" sz="2000">
                <a:solidFill>
                  <a:srgbClr val="3F3F3F"/>
                </a:solidFill>
                <a:latin typeface="Open Sans"/>
                <a:ea typeface="Open Sans"/>
                <a:cs typeface="Open Sans"/>
                <a:sym typeface="Open Sans"/>
              </a:rPr>
              <a:t>and other options for searching.</a:t>
            </a:r>
            <a:endParaRPr>
              <a:solidFill>
                <a:srgbClr val="3F3F3F"/>
              </a:solidFill>
            </a:endParaRPr>
          </a:p>
          <a:p>
            <a:pPr indent="-381000" lvl="0" marL="457200" rtl="0" algn="l">
              <a:lnSpc>
                <a:spcPct val="100000"/>
              </a:lnSpc>
              <a:spcBef>
                <a:spcPts val="1000"/>
              </a:spcBef>
              <a:spcAft>
                <a:spcPts val="0"/>
              </a:spcAft>
              <a:buClr>
                <a:schemeClr val="dk1"/>
              </a:buClr>
              <a:buSzPts val="2400"/>
              <a:buChar char="●"/>
            </a:pPr>
            <a:r>
              <a:rPr lang="en-US" sz="2000">
                <a:solidFill>
                  <a:srgbClr val="3F3F3F"/>
                </a:solidFill>
                <a:latin typeface="Open Sans"/>
                <a:ea typeface="Open Sans"/>
                <a:cs typeface="Open Sans"/>
                <a:sym typeface="Open Sans"/>
              </a:rPr>
              <a:t>The            symbol at the top right corner displays the Summon search tool.</a:t>
            </a:r>
            <a:endParaRPr>
              <a:solidFill>
                <a:srgbClr val="3F3F3F"/>
              </a:solidFill>
            </a:endParaRPr>
          </a:p>
          <a:p>
            <a:pPr indent="-381000" lvl="0" marL="457200" rtl="0" algn="l">
              <a:lnSpc>
                <a:spcPct val="100000"/>
              </a:lnSpc>
              <a:spcBef>
                <a:spcPts val="1000"/>
              </a:spcBef>
              <a:spcAft>
                <a:spcPts val="0"/>
              </a:spcAft>
              <a:buClr>
                <a:schemeClr val="dk1"/>
              </a:buClr>
              <a:buSzPts val="2400"/>
              <a:buChar char="●"/>
            </a:pPr>
            <a:r>
              <a:rPr lang="en-US" sz="2000">
                <a:solidFill>
                  <a:srgbClr val="3F3F3F"/>
                </a:solidFill>
                <a:latin typeface="Open Sans"/>
                <a:ea typeface="Open Sans"/>
                <a:cs typeface="Open Sans"/>
                <a:sym typeface="Open Sans"/>
              </a:rPr>
              <a:t>The </a:t>
            </a:r>
            <a:r>
              <a:rPr b="1" lang="en-US" sz="2000">
                <a:solidFill>
                  <a:srgbClr val="3F3F3F"/>
                </a:solidFill>
                <a:latin typeface="Open Sans"/>
                <a:ea typeface="Open Sans"/>
                <a:cs typeface="Open Sans"/>
                <a:sym typeface="Open Sans"/>
              </a:rPr>
              <a:t>Access Key </a:t>
            </a:r>
            <a:r>
              <a:rPr lang="en-US" sz="2000">
                <a:solidFill>
                  <a:srgbClr val="3F3F3F"/>
                </a:solidFill>
                <a:latin typeface="Open Sans"/>
                <a:ea typeface="Open Sans"/>
                <a:cs typeface="Open Sans"/>
                <a:sym typeface="Open Sans"/>
              </a:rPr>
              <a:t>notes if the specific item is available or not for the user.</a:t>
            </a:r>
            <a:endParaRPr>
              <a:solidFill>
                <a:srgbClr val="3F3F3F"/>
              </a:solidFill>
            </a:endParaRPr>
          </a:p>
          <a:p>
            <a:pPr indent="-381000" lvl="0" marL="457200" rtl="0" algn="l">
              <a:lnSpc>
                <a:spcPct val="100000"/>
              </a:lnSpc>
              <a:spcBef>
                <a:spcPts val="1000"/>
              </a:spcBef>
              <a:spcAft>
                <a:spcPts val="0"/>
              </a:spcAft>
              <a:buClr>
                <a:schemeClr val="dk1"/>
              </a:buClr>
              <a:buSzPts val="2400"/>
              <a:buChar char="●"/>
            </a:pPr>
            <a:r>
              <a:rPr lang="en-US" sz="2000">
                <a:solidFill>
                  <a:srgbClr val="3F3F3F"/>
                </a:solidFill>
                <a:latin typeface="Open Sans"/>
                <a:ea typeface="Open Sans"/>
                <a:cs typeface="Open Sans"/>
                <a:sym typeface="Open Sans"/>
              </a:rPr>
              <a:t>Click on </a:t>
            </a:r>
            <a:r>
              <a:rPr b="1" lang="en-US" sz="2000">
                <a:solidFill>
                  <a:srgbClr val="3F3F3F"/>
                </a:solidFill>
                <a:latin typeface="Open Sans"/>
                <a:ea typeface="Open Sans"/>
                <a:cs typeface="Open Sans"/>
                <a:sym typeface="Open Sans"/>
              </a:rPr>
              <a:t>Home</a:t>
            </a:r>
            <a:r>
              <a:rPr lang="en-US" sz="2000">
                <a:solidFill>
                  <a:srgbClr val="3F3F3F"/>
                </a:solidFill>
                <a:latin typeface="Open Sans"/>
                <a:ea typeface="Open Sans"/>
                <a:cs typeface="Open Sans"/>
                <a:sym typeface="Open Sans"/>
              </a:rPr>
              <a:t> to clear.</a:t>
            </a:r>
            <a:endParaRPr/>
          </a:p>
          <a:p>
            <a:pPr indent="0" lvl="0" marL="76200" rtl="0" algn="l">
              <a:lnSpc>
                <a:spcPct val="100000"/>
              </a:lnSpc>
              <a:spcBef>
                <a:spcPts val="1000"/>
              </a:spcBef>
              <a:spcAft>
                <a:spcPts val="0"/>
              </a:spcAft>
              <a:buClr>
                <a:schemeClr val="dk1"/>
              </a:buClr>
              <a:buSzPts val="2400"/>
              <a:buNone/>
            </a:pPr>
            <a:r>
              <a:rPr lang="en-US" sz="2000">
                <a:solidFill>
                  <a:srgbClr val="3F3F3F"/>
                </a:solidFill>
                <a:latin typeface="Open Sans"/>
                <a:ea typeface="Open Sans"/>
                <a:cs typeface="Open Sans"/>
                <a:sym typeface="Open Sans"/>
              </a:rPr>
              <a:t>*Note that AGORA and ARDI have separate Content Portals</a:t>
            </a:r>
            <a:endParaRPr/>
          </a:p>
          <a:p>
            <a:pPr indent="0" lvl="0" marL="76200" rtl="0" algn="l">
              <a:lnSpc>
                <a:spcPct val="100000"/>
              </a:lnSpc>
              <a:spcBef>
                <a:spcPts val="1000"/>
              </a:spcBef>
              <a:spcAft>
                <a:spcPts val="0"/>
              </a:spcAft>
              <a:buClr>
                <a:schemeClr val="dk1"/>
              </a:buClr>
              <a:buSzPts val="2400"/>
              <a:buNone/>
            </a:pPr>
            <a:r>
              <a:t/>
            </a:r>
            <a:endParaRPr sz="2000">
              <a:solidFill>
                <a:srgbClr val="3F3F3F"/>
              </a:solidFill>
            </a:endParaRPr>
          </a:p>
        </p:txBody>
      </p:sp>
      <p:sp>
        <p:nvSpPr>
          <p:cNvPr id="196" name="Google Shape;196;p21"/>
          <p:cNvSpPr/>
          <p:nvPr/>
        </p:nvSpPr>
        <p:spPr>
          <a:xfrm>
            <a:off x="4826002" y="3856035"/>
            <a:ext cx="1574798" cy="2932932"/>
          </a:xfrm>
          <a:prstGeom prst="rect">
            <a:avLst/>
          </a:prstGeom>
          <a:noFill/>
          <a:ln cap="flat" cmpd="sng" w="254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97" name="Google Shape;197;p21"/>
          <p:cNvSpPr/>
          <p:nvPr/>
        </p:nvSpPr>
        <p:spPr>
          <a:xfrm>
            <a:off x="4946650" y="2805767"/>
            <a:ext cx="3479801" cy="369233"/>
          </a:xfrm>
          <a:prstGeom prst="rect">
            <a:avLst/>
          </a:prstGeom>
          <a:noFill/>
          <a:ln cap="flat" cmpd="sng" w="254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98" name="Google Shape;198;p21"/>
          <p:cNvSpPr/>
          <p:nvPr/>
        </p:nvSpPr>
        <p:spPr>
          <a:xfrm>
            <a:off x="10170942" y="3080825"/>
            <a:ext cx="1132058" cy="1000493"/>
          </a:xfrm>
          <a:prstGeom prst="rect">
            <a:avLst/>
          </a:prstGeom>
          <a:noFill/>
          <a:ln cap="flat" cmpd="sng" w="254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199" name="Google Shape;199;p21"/>
          <p:cNvPicPr preferRelativeResize="0"/>
          <p:nvPr/>
        </p:nvPicPr>
        <p:blipFill rotWithShape="1">
          <a:blip r:embed="rId4">
            <a:alphaModFix/>
          </a:blip>
          <a:srcRect b="0" l="0" r="0" t="0"/>
          <a:stretch/>
        </p:blipFill>
        <p:spPr>
          <a:xfrm>
            <a:off x="1513155" y="3281288"/>
            <a:ext cx="498525" cy="490611"/>
          </a:xfrm>
          <a:prstGeom prst="rect">
            <a:avLst/>
          </a:prstGeom>
          <a:noFill/>
          <a:ln>
            <a:noFill/>
          </a:ln>
        </p:spPr>
      </p:pic>
      <p:cxnSp>
        <p:nvCxnSpPr>
          <p:cNvPr id="200" name="Google Shape;200;p21"/>
          <p:cNvCxnSpPr/>
          <p:nvPr/>
        </p:nvCxnSpPr>
        <p:spPr>
          <a:xfrm flipH="1" rot="10800000">
            <a:off x="2354580" y="2663190"/>
            <a:ext cx="2743200" cy="2891790"/>
          </a:xfrm>
          <a:prstGeom prst="straightConnector1">
            <a:avLst/>
          </a:prstGeom>
          <a:noFill/>
          <a:ln cap="flat" cmpd="sng" w="9525">
            <a:solidFill>
              <a:srgbClr val="FF0000"/>
            </a:solidFill>
            <a:prstDash val="solid"/>
            <a:round/>
            <a:headEnd len="sm" w="sm" type="none"/>
            <a:tailEnd len="med" w="med" type="triangle"/>
          </a:ln>
        </p:spPr>
      </p:cxn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pic>
        <p:nvPicPr>
          <p:cNvPr id="205" name="Google Shape;205;p31"/>
          <p:cNvPicPr preferRelativeResize="0"/>
          <p:nvPr/>
        </p:nvPicPr>
        <p:blipFill rotWithShape="1">
          <a:blip r:embed="rId3">
            <a:alphaModFix/>
          </a:blip>
          <a:srcRect b="0" l="0" r="0" t="0"/>
          <a:stretch/>
        </p:blipFill>
        <p:spPr>
          <a:xfrm>
            <a:off x="4806899" y="1754787"/>
            <a:ext cx="7152889" cy="4897421"/>
          </a:xfrm>
          <a:prstGeom prst="rect">
            <a:avLst/>
          </a:prstGeom>
          <a:noFill/>
          <a:ln>
            <a:noFill/>
          </a:ln>
        </p:spPr>
      </p:pic>
      <p:sp>
        <p:nvSpPr>
          <p:cNvPr id="206" name="Google Shape;206;p31"/>
          <p:cNvSpPr txBox="1"/>
          <p:nvPr>
            <p:ph type="title"/>
          </p:nvPr>
        </p:nvSpPr>
        <p:spPr>
          <a:xfrm>
            <a:off x="0" y="378812"/>
            <a:ext cx="9613800" cy="10809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FFFFFF"/>
              </a:buClr>
              <a:buSzPts val="3600"/>
              <a:buFont typeface="Trebuchet MS"/>
              <a:buNone/>
            </a:pPr>
            <a:r>
              <a:rPr lang="en-US" sz="3600">
                <a:solidFill>
                  <a:srgbClr val="586F7C"/>
                </a:solidFill>
                <a:latin typeface="Open Sans"/>
                <a:ea typeface="Open Sans"/>
                <a:cs typeface="Open Sans"/>
                <a:sym typeface="Open Sans"/>
              </a:rPr>
              <a:t>ARDI Content Portal</a:t>
            </a:r>
            <a:endParaRPr sz="3600"/>
          </a:p>
        </p:txBody>
      </p:sp>
      <p:sp>
        <p:nvSpPr>
          <p:cNvPr id="207" name="Google Shape;207;p31"/>
          <p:cNvSpPr txBox="1"/>
          <p:nvPr>
            <p:ph idx="1" type="body"/>
          </p:nvPr>
        </p:nvSpPr>
        <p:spPr>
          <a:xfrm>
            <a:off x="232211" y="1834894"/>
            <a:ext cx="4503107" cy="4497915"/>
          </a:xfrm>
          <a:prstGeom prst="rect">
            <a:avLst/>
          </a:prstGeom>
          <a:noFill/>
          <a:ln>
            <a:noFill/>
          </a:ln>
        </p:spPr>
        <p:txBody>
          <a:bodyPr anchorCtr="0" anchor="t" bIns="45700" lIns="91425" spcFirstLastPara="1" rIns="91425" wrap="square" tIns="45700">
            <a:noAutofit/>
          </a:bodyPr>
          <a:lstStyle/>
          <a:p>
            <a:pPr indent="-381000" lvl="0" marL="457200" marR="0" rtl="0" algn="l">
              <a:lnSpc>
                <a:spcPct val="100000"/>
              </a:lnSpc>
              <a:spcBef>
                <a:spcPts val="0"/>
              </a:spcBef>
              <a:spcAft>
                <a:spcPts val="0"/>
              </a:spcAft>
              <a:buClr>
                <a:srgbClr val="000000"/>
              </a:buClr>
              <a:buSzPts val="2000"/>
              <a:buChar char="●"/>
            </a:pPr>
            <a:r>
              <a:rPr lang="en-US" sz="2000">
                <a:solidFill>
                  <a:srgbClr val="3F3F3F"/>
                </a:solidFill>
                <a:latin typeface="Open Sans"/>
                <a:ea typeface="Open Sans"/>
                <a:cs typeface="Open Sans"/>
                <a:sym typeface="Open Sans"/>
              </a:rPr>
              <a:t>Displayed is the </a:t>
            </a:r>
            <a:r>
              <a:rPr b="1" lang="en-US" sz="2000">
                <a:solidFill>
                  <a:srgbClr val="3F3F3F"/>
                </a:solidFill>
                <a:latin typeface="Open Sans"/>
                <a:ea typeface="Open Sans"/>
                <a:cs typeface="Open Sans"/>
                <a:sym typeface="Open Sans"/>
              </a:rPr>
              <a:t>ARDI </a:t>
            </a:r>
            <a:r>
              <a:rPr lang="en-US" sz="2000">
                <a:solidFill>
                  <a:srgbClr val="3F3F3F"/>
                </a:solidFill>
                <a:latin typeface="Open Sans"/>
                <a:ea typeface="Open Sans"/>
                <a:cs typeface="Open Sans"/>
                <a:sym typeface="Open Sans"/>
              </a:rPr>
              <a:t>Content Portal.</a:t>
            </a:r>
            <a:endParaRPr>
              <a:solidFill>
                <a:srgbClr val="3F3F3F"/>
              </a:solidFill>
            </a:endParaRPr>
          </a:p>
          <a:p>
            <a:pPr indent="-254000" lvl="0" marL="457200" marR="0" rtl="0" algn="l">
              <a:lnSpc>
                <a:spcPct val="100000"/>
              </a:lnSpc>
              <a:spcBef>
                <a:spcPts val="0"/>
              </a:spcBef>
              <a:spcAft>
                <a:spcPts val="0"/>
              </a:spcAft>
              <a:buClr>
                <a:srgbClr val="000000"/>
              </a:buClr>
              <a:buSzPts val="2000"/>
              <a:buNone/>
            </a:pPr>
            <a:r>
              <a:t/>
            </a:r>
            <a:endParaRPr b="0" i="0" sz="2000" u="none" cap="none" strike="noStrike">
              <a:solidFill>
                <a:srgbClr val="3F3F3F"/>
              </a:solidFill>
              <a:latin typeface="Open Sans"/>
              <a:ea typeface="Open Sans"/>
              <a:cs typeface="Open Sans"/>
              <a:sym typeface="Open Sans"/>
            </a:endParaRPr>
          </a:p>
          <a:p>
            <a:pPr indent="-381000" lvl="0" marL="457200" marR="0" rtl="0" algn="l">
              <a:lnSpc>
                <a:spcPct val="100000"/>
              </a:lnSpc>
              <a:spcBef>
                <a:spcPts val="0"/>
              </a:spcBef>
              <a:spcAft>
                <a:spcPts val="0"/>
              </a:spcAft>
              <a:buClr>
                <a:srgbClr val="000000"/>
              </a:buClr>
              <a:buSzPts val="2000"/>
              <a:buChar char="●"/>
            </a:pPr>
            <a:r>
              <a:rPr b="0" i="0" lang="en-US" sz="2000" u="none" cap="none" strike="noStrike">
                <a:solidFill>
                  <a:srgbClr val="3F3F3F"/>
                </a:solidFill>
                <a:latin typeface="Open Sans"/>
                <a:ea typeface="Open Sans"/>
                <a:cs typeface="Open Sans"/>
                <a:sym typeface="Open Sans"/>
              </a:rPr>
              <a:t>The features and browse/ search options are similar to those in the Unified Content Portal</a:t>
            </a:r>
            <a:endParaRPr>
              <a:solidFill>
                <a:srgbClr val="3F3F3F"/>
              </a:solidFill>
            </a:endParaRPr>
          </a:p>
          <a:p>
            <a:pPr indent="0" lvl="0" marL="76200" marR="0" rtl="0" algn="l">
              <a:lnSpc>
                <a:spcPct val="100000"/>
              </a:lnSpc>
              <a:spcBef>
                <a:spcPts val="0"/>
              </a:spcBef>
              <a:spcAft>
                <a:spcPts val="0"/>
              </a:spcAft>
              <a:buClr>
                <a:srgbClr val="000000"/>
              </a:buClr>
              <a:buSzPts val="2000"/>
              <a:buNone/>
            </a:pPr>
            <a:r>
              <a:rPr lang="en-US" sz="2000">
                <a:solidFill>
                  <a:srgbClr val="3F3F3F"/>
                </a:solidFill>
                <a:latin typeface="Open Sans"/>
                <a:ea typeface="Open Sans"/>
                <a:cs typeface="Open Sans"/>
                <a:sym typeface="Open Sans"/>
              </a:rPr>
              <a:t>      </a:t>
            </a:r>
            <a:endParaRPr b="0" i="0" sz="2000" u="none" cap="none" strike="noStrike">
              <a:solidFill>
                <a:srgbClr val="3F3F3F"/>
              </a:solidFill>
              <a:latin typeface="Open Sans"/>
              <a:ea typeface="Open Sans"/>
              <a:cs typeface="Open Sans"/>
              <a:sym typeface="Open Sans"/>
            </a:endParaRPr>
          </a:p>
          <a:p>
            <a:pPr indent="-381000" lvl="0" marL="457200" marR="0" rtl="0" algn="l">
              <a:lnSpc>
                <a:spcPct val="100000"/>
              </a:lnSpc>
              <a:spcBef>
                <a:spcPts val="0"/>
              </a:spcBef>
              <a:spcAft>
                <a:spcPts val="0"/>
              </a:spcAft>
              <a:buClr>
                <a:srgbClr val="000000"/>
              </a:buClr>
              <a:buSzPts val="2000"/>
              <a:buChar char="●"/>
            </a:pPr>
            <a:r>
              <a:rPr lang="en-US" sz="2000">
                <a:solidFill>
                  <a:srgbClr val="3F3F3F"/>
                </a:solidFill>
                <a:latin typeface="Open Sans"/>
                <a:ea typeface="Open Sans"/>
                <a:cs typeface="Open Sans"/>
                <a:sym typeface="Open Sans"/>
              </a:rPr>
              <a:t>To return to the Unified Content Portal, click on the </a:t>
            </a:r>
            <a:r>
              <a:rPr b="1" lang="en-US" sz="2000">
                <a:solidFill>
                  <a:srgbClr val="3F3F3F"/>
                </a:solidFill>
                <a:latin typeface="Open Sans"/>
                <a:ea typeface="Open Sans"/>
                <a:cs typeface="Open Sans"/>
                <a:sym typeface="Open Sans"/>
              </a:rPr>
              <a:t>Research4Life logo</a:t>
            </a:r>
            <a:endParaRPr/>
          </a:p>
          <a:p>
            <a:pPr indent="-254000" lvl="0" marL="457200" marR="0" rtl="0" algn="l">
              <a:lnSpc>
                <a:spcPct val="100000"/>
              </a:lnSpc>
              <a:spcBef>
                <a:spcPts val="0"/>
              </a:spcBef>
              <a:spcAft>
                <a:spcPts val="0"/>
              </a:spcAft>
              <a:buClr>
                <a:srgbClr val="000000"/>
              </a:buClr>
              <a:buSzPts val="2000"/>
              <a:buNone/>
            </a:pPr>
            <a:r>
              <a:t/>
            </a:r>
            <a:endParaRPr b="1" i="0" sz="2000" u="none" cap="none" strike="noStrike">
              <a:solidFill>
                <a:srgbClr val="3F3F3F"/>
              </a:solidFill>
              <a:latin typeface="Open Sans"/>
              <a:ea typeface="Open Sans"/>
              <a:cs typeface="Open Sans"/>
              <a:sym typeface="Open Sans"/>
            </a:endParaRPr>
          </a:p>
          <a:p>
            <a:pPr indent="-228600" lvl="0" marL="457200" rtl="0" algn="l">
              <a:lnSpc>
                <a:spcPct val="90000"/>
              </a:lnSpc>
              <a:spcBef>
                <a:spcPts val="1000"/>
              </a:spcBef>
              <a:spcAft>
                <a:spcPts val="0"/>
              </a:spcAft>
              <a:buClr>
                <a:schemeClr val="lt1"/>
              </a:buClr>
              <a:buSzPts val="2400"/>
              <a:buNone/>
            </a:pPr>
            <a:r>
              <a:t/>
            </a:r>
            <a:endParaRPr b="1">
              <a:solidFill>
                <a:srgbClr val="3F3F3F"/>
              </a:solidFill>
            </a:endParaRPr>
          </a:p>
        </p:txBody>
      </p:sp>
      <p:sp>
        <p:nvSpPr>
          <p:cNvPr id="208" name="Google Shape;208;p31"/>
          <p:cNvSpPr/>
          <p:nvPr/>
        </p:nvSpPr>
        <p:spPr>
          <a:xfrm>
            <a:off x="10172699" y="6070213"/>
            <a:ext cx="1799789" cy="581995"/>
          </a:xfrm>
          <a:prstGeom prst="rect">
            <a:avLst/>
          </a:prstGeom>
          <a:noFill/>
          <a:ln cap="flat" cmpd="sng" w="254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pic>
        <p:nvPicPr>
          <p:cNvPr id="214" name="Google Shape;214;p32"/>
          <p:cNvPicPr preferRelativeResize="0"/>
          <p:nvPr/>
        </p:nvPicPr>
        <p:blipFill rotWithShape="1">
          <a:blip r:embed="rId3">
            <a:alphaModFix/>
          </a:blip>
          <a:srcRect b="0" l="0" r="0" t="0"/>
          <a:stretch/>
        </p:blipFill>
        <p:spPr>
          <a:xfrm>
            <a:off x="4549587" y="2272492"/>
            <a:ext cx="7528112" cy="2771621"/>
          </a:xfrm>
          <a:prstGeom prst="rect">
            <a:avLst/>
          </a:prstGeom>
          <a:noFill/>
          <a:ln>
            <a:noFill/>
          </a:ln>
        </p:spPr>
      </p:pic>
      <p:sp>
        <p:nvSpPr>
          <p:cNvPr id="215" name="Google Shape;215;p32"/>
          <p:cNvSpPr txBox="1"/>
          <p:nvPr>
            <p:ph type="title"/>
          </p:nvPr>
        </p:nvSpPr>
        <p:spPr>
          <a:xfrm>
            <a:off x="0" y="437222"/>
            <a:ext cx="8004517" cy="1080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None/>
            </a:pPr>
            <a:r>
              <a:rPr lang="en-US" sz="2600">
                <a:solidFill>
                  <a:srgbClr val="586F7C"/>
                </a:solidFill>
                <a:latin typeface="Open Sans"/>
                <a:ea typeface="Open Sans"/>
                <a:cs typeface="Open Sans"/>
                <a:sym typeface="Open Sans"/>
              </a:rPr>
              <a:t>Databases Search: Identical for Journals,</a:t>
            </a:r>
            <a:br>
              <a:rPr lang="en-US" sz="2600">
                <a:solidFill>
                  <a:srgbClr val="586F7C"/>
                </a:solidFill>
                <a:latin typeface="Open Sans"/>
                <a:ea typeface="Open Sans"/>
                <a:cs typeface="Open Sans"/>
                <a:sym typeface="Open Sans"/>
              </a:rPr>
            </a:br>
            <a:r>
              <a:rPr lang="en-US" sz="2600">
                <a:solidFill>
                  <a:srgbClr val="586F7C"/>
                </a:solidFill>
                <a:latin typeface="Open Sans"/>
                <a:ea typeface="Open Sans"/>
                <a:cs typeface="Open Sans"/>
                <a:sym typeface="Open Sans"/>
              </a:rPr>
              <a:t>Books, Reference Sources and Free Resources</a:t>
            </a:r>
            <a:endParaRPr sz="2600">
              <a:solidFill>
                <a:srgbClr val="586F7C"/>
              </a:solidFill>
              <a:latin typeface="Open Sans"/>
              <a:ea typeface="Open Sans"/>
              <a:cs typeface="Open Sans"/>
              <a:sym typeface="Open Sans"/>
            </a:endParaRPr>
          </a:p>
        </p:txBody>
      </p:sp>
      <p:sp>
        <p:nvSpPr>
          <p:cNvPr id="216" name="Google Shape;216;p32"/>
          <p:cNvSpPr txBox="1"/>
          <p:nvPr>
            <p:ph idx="1" type="body"/>
          </p:nvPr>
        </p:nvSpPr>
        <p:spPr>
          <a:xfrm>
            <a:off x="114301" y="1645920"/>
            <a:ext cx="4583429" cy="4948863"/>
          </a:xfrm>
          <a:prstGeom prst="rect">
            <a:avLst/>
          </a:prstGeom>
          <a:noFill/>
          <a:ln>
            <a:noFill/>
          </a:ln>
        </p:spPr>
        <p:txBody>
          <a:bodyPr anchorCtr="0" anchor="t" bIns="45700" lIns="91425" spcFirstLastPara="1" rIns="91425" wrap="square" tIns="45700">
            <a:normAutofit/>
          </a:bodyPr>
          <a:lstStyle/>
          <a:p>
            <a:pPr indent="-203200" lvl="0" marL="342900" rtl="0" algn="l">
              <a:lnSpc>
                <a:spcPct val="100000"/>
              </a:lnSpc>
              <a:spcBef>
                <a:spcPts val="0"/>
              </a:spcBef>
              <a:spcAft>
                <a:spcPts val="0"/>
              </a:spcAft>
              <a:buClr>
                <a:schemeClr val="dk1"/>
              </a:buClr>
              <a:buSzPts val="2200"/>
              <a:buNone/>
            </a:pPr>
            <a:r>
              <a:t/>
            </a:r>
            <a:endParaRPr>
              <a:solidFill>
                <a:srgbClr val="3F3F3F"/>
              </a:solidFill>
              <a:latin typeface="Open Sans"/>
              <a:ea typeface="Open Sans"/>
              <a:cs typeface="Open Sans"/>
              <a:sym typeface="Open Sans"/>
            </a:endParaRPr>
          </a:p>
          <a:p>
            <a:pPr indent="-342900" lvl="0" marL="342900" rtl="0" algn="l">
              <a:lnSpc>
                <a:spcPct val="100000"/>
              </a:lnSpc>
              <a:spcBef>
                <a:spcPts val="0"/>
              </a:spcBef>
              <a:spcAft>
                <a:spcPts val="0"/>
              </a:spcAft>
              <a:buClr>
                <a:schemeClr val="dk1"/>
              </a:buClr>
              <a:buSzPts val="2200"/>
              <a:buChar char="●"/>
            </a:pPr>
            <a:r>
              <a:rPr lang="en-US" sz="2200">
                <a:solidFill>
                  <a:srgbClr val="3F3F3F"/>
                </a:solidFill>
                <a:latin typeface="Open Sans"/>
                <a:ea typeface="Open Sans"/>
                <a:cs typeface="Open Sans"/>
                <a:sym typeface="Open Sans"/>
              </a:rPr>
              <a:t>Returning to the Unified Content Portal, click on </a:t>
            </a:r>
            <a:r>
              <a:rPr b="1" lang="en-US" sz="2200">
                <a:solidFill>
                  <a:srgbClr val="3F3F3F"/>
                </a:solidFill>
                <a:latin typeface="Open Sans"/>
                <a:ea typeface="Open Sans"/>
                <a:cs typeface="Open Sans"/>
                <a:sym typeface="Open Sans"/>
              </a:rPr>
              <a:t>Content </a:t>
            </a:r>
            <a:r>
              <a:rPr lang="en-US" sz="2200">
                <a:solidFill>
                  <a:srgbClr val="3F3F3F"/>
                </a:solidFill>
                <a:latin typeface="Open Sans"/>
                <a:ea typeface="Open Sans"/>
                <a:cs typeface="Open Sans"/>
                <a:sym typeface="Open Sans"/>
              </a:rPr>
              <a:t>menu.</a:t>
            </a:r>
            <a:endParaRPr/>
          </a:p>
          <a:p>
            <a:pPr indent="-203200" lvl="0" marL="342900" rtl="0" algn="l">
              <a:lnSpc>
                <a:spcPct val="100000"/>
              </a:lnSpc>
              <a:spcBef>
                <a:spcPts val="0"/>
              </a:spcBef>
              <a:spcAft>
                <a:spcPts val="0"/>
              </a:spcAft>
              <a:buClr>
                <a:schemeClr val="dk1"/>
              </a:buClr>
              <a:buSzPts val="2200"/>
              <a:buNone/>
            </a:pPr>
            <a:r>
              <a:t/>
            </a:r>
            <a:endParaRPr sz="2200">
              <a:solidFill>
                <a:srgbClr val="3F3F3F"/>
              </a:solidFill>
            </a:endParaRPr>
          </a:p>
          <a:p>
            <a:pPr indent="-342900" lvl="0" marL="342900" rtl="0" algn="l">
              <a:lnSpc>
                <a:spcPct val="100000"/>
              </a:lnSpc>
              <a:spcBef>
                <a:spcPts val="0"/>
              </a:spcBef>
              <a:spcAft>
                <a:spcPts val="0"/>
              </a:spcAft>
              <a:buClr>
                <a:schemeClr val="dk1"/>
              </a:buClr>
              <a:buSzPts val="2200"/>
              <a:buChar char="●"/>
            </a:pPr>
            <a:r>
              <a:rPr lang="en-US" sz="2200">
                <a:solidFill>
                  <a:srgbClr val="3F3F3F"/>
                </a:solidFill>
                <a:latin typeface="Open Sans"/>
                <a:ea typeface="Open Sans"/>
                <a:cs typeface="Open Sans"/>
                <a:sym typeface="Open Sans"/>
              </a:rPr>
              <a:t>Note the options for Journals, Books, Reference Sources, Databases, Free Collections, Publishers, Recent </a:t>
            </a:r>
            <a:r>
              <a:rPr lang="en-US" sz="2200">
                <a:solidFill>
                  <a:srgbClr val="3F3F3F"/>
                </a:solidFill>
                <a:latin typeface="Open Sans"/>
                <a:ea typeface="Open Sans"/>
                <a:cs typeface="Open Sans"/>
                <a:sym typeface="Open Sans"/>
                <a:extLst>
                  <a:ext uri="http://customooxmlschemas.google.com/">
                    <go:slidesCustomData xmlns:go="http://customooxmlschemas.google.com/" textRoundtripDataId="11"/>
                  </a:ext>
                </a:extLst>
              </a:rPr>
              <a:t>Resources </a:t>
            </a:r>
            <a:r>
              <a:rPr lang="en-US" sz="2200">
                <a:solidFill>
                  <a:srgbClr val="3F3F3F"/>
                </a:solidFill>
                <a:latin typeface="Open Sans"/>
                <a:ea typeface="Open Sans"/>
                <a:cs typeface="Open Sans"/>
                <a:sym typeface="Open Sans"/>
              </a:rPr>
              <a:t>and Subject.</a:t>
            </a:r>
            <a:endParaRPr/>
          </a:p>
          <a:p>
            <a:pPr indent="-203200" lvl="0" marL="342900" rtl="0" algn="l">
              <a:lnSpc>
                <a:spcPct val="100000"/>
              </a:lnSpc>
              <a:spcBef>
                <a:spcPts val="0"/>
              </a:spcBef>
              <a:spcAft>
                <a:spcPts val="0"/>
              </a:spcAft>
              <a:buClr>
                <a:schemeClr val="dk1"/>
              </a:buClr>
              <a:buSzPts val="2200"/>
              <a:buNone/>
            </a:pPr>
            <a:r>
              <a:t/>
            </a:r>
            <a:endParaRPr sz="2200">
              <a:solidFill>
                <a:srgbClr val="3F3F3F"/>
              </a:solidFill>
            </a:endParaRPr>
          </a:p>
          <a:p>
            <a:pPr indent="-342900" lvl="0" marL="342900" rtl="0" algn="l">
              <a:lnSpc>
                <a:spcPct val="100000"/>
              </a:lnSpc>
              <a:spcBef>
                <a:spcPts val="0"/>
              </a:spcBef>
              <a:spcAft>
                <a:spcPts val="0"/>
              </a:spcAft>
              <a:buClr>
                <a:schemeClr val="dk1"/>
              </a:buClr>
              <a:buSzPts val="2200"/>
              <a:buChar char="●"/>
            </a:pPr>
            <a:r>
              <a:rPr lang="en-US" sz="2200">
                <a:latin typeface="Open Sans"/>
                <a:ea typeface="Open Sans"/>
                <a:cs typeface="Open Sans"/>
                <a:sym typeface="Open Sans"/>
              </a:rPr>
              <a:t>Click on </a:t>
            </a:r>
            <a:r>
              <a:rPr b="1" lang="en-US" sz="2200">
                <a:latin typeface="Open Sans"/>
                <a:ea typeface="Open Sans"/>
                <a:cs typeface="Open Sans"/>
                <a:sym typeface="Open Sans"/>
              </a:rPr>
              <a:t>Databases </a:t>
            </a:r>
            <a:r>
              <a:rPr lang="en-US" sz="2200">
                <a:latin typeface="Open Sans"/>
                <a:ea typeface="Open Sans"/>
                <a:cs typeface="Open Sans"/>
                <a:sym typeface="Open Sans"/>
              </a:rPr>
              <a:t>- to access all the R4L resources in this category.</a:t>
            </a:r>
            <a:endParaRPr/>
          </a:p>
          <a:p>
            <a:pPr indent="-203200" lvl="0" marL="342900" rtl="0" algn="l">
              <a:lnSpc>
                <a:spcPct val="100000"/>
              </a:lnSpc>
              <a:spcBef>
                <a:spcPts val="0"/>
              </a:spcBef>
              <a:spcAft>
                <a:spcPts val="0"/>
              </a:spcAft>
              <a:buClr>
                <a:schemeClr val="dk1"/>
              </a:buClr>
              <a:buSzPts val="2200"/>
              <a:buNone/>
            </a:pPr>
            <a:r>
              <a:t/>
            </a:r>
            <a:endParaRPr b="1">
              <a:solidFill>
                <a:srgbClr val="3F3F3F"/>
              </a:solidFill>
              <a:latin typeface="Open Sans"/>
              <a:ea typeface="Open Sans"/>
              <a:cs typeface="Open Sans"/>
              <a:sym typeface="Open Sans"/>
            </a:endParaRPr>
          </a:p>
        </p:txBody>
      </p:sp>
      <p:sp>
        <p:nvSpPr>
          <p:cNvPr id="217" name="Google Shape;217;p32"/>
          <p:cNvSpPr/>
          <p:nvPr/>
        </p:nvSpPr>
        <p:spPr>
          <a:xfrm>
            <a:off x="9024730" y="2453395"/>
            <a:ext cx="1266446" cy="2009275"/>
          </a:xfrm>
          <a:prstGeom prst="rect">
            <a:avLst/>
          </a:prstGeom>
          <a:noFill/>
          <a:ln cap="flat" cmpd="sng" w="254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cxnSp>
        <p:nvCxnSpPr>
          <p:cNvPr id="218" name="Google Shape;218;p32"/>
          <p:cNvCxnSpPr/>
          <p:nvPr/>
        </p:nvCxnSpPr>
        <p:spPr>
          <a:xfrm flipH="1" rot="10800000">
            <a:off x="2646947" y="2674630"/>
            <a:ext cx="6536810" cy="228991"/>
          </a:xfrm>
          <a:prstGeom prst="straightConnector1">
            <a:avLst/>
          </a:prstGeom>
          <a:noFill/>
          <a:ln cap="flat" cmpd="sng" w="9525">
            <a:solidFill>
              <a:srgbClr val="FF0000"/>
            </a:solidFill>
            <a:prstDash val="solid"/>
            <a:round/>
            <a:headEnd len="sm" w="sm" type="none"/>
            <a:tailEnd len="med" w="med" type="triangle"/>
          </a:ln>
        </p:spPr>
      </p:cxnSp>
      <p:cxnSp>
        <p:nvCxnSpPr>
          <p:cNvPr id="219" name="Google Shape;219;p32"/>
          <p:cNvCxnSpPr/>
          <p:nvPr/>
        </p:nvCxnSpPr>
        <p:spPr>
          <a:xfrm flipH="1" rot="10800000">
            <a:off x="2999874" y="3429000"/>
            <a:ext cx="6183883" cy="2009276"/>
          </a:xfrm>
          <a:prstGeom prst="straightConnector1">
            <a:avLst/>
          </a:prstGeom>
          <a:noFill/>
          <a:ln cap="flat" cmpd="sng" w="9525">
            <a:solidFill>
              <a:srgbClr val="FF0000"/>
            </a:solidFill>
            <a:prstDash val="solid"/>
            <a:round/>
            <a:headEnd len="sm" w="sm" type="none"/>
            <a:tailEnd len="med" w="med" type="triangle"/>
          </a:ln>
        </p:spPr>
      </p:cxn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pic>
        <p:nvPicPr>
          <p:cNvPr id="225" name="Google Shape;225;p33"/>
          <p:cNvPicPr preferRelativeResize="0"/>
          <p:nvPr/>
        </p:nvPicPr>
        <p:blipFill rotWithShape="1">
          <a:blip r:embed="rId3">
            <a:alphaModFix/>
          </a:blip>
          <a:srcRect b="0" l="0" r="0" t="0"/>
          <a:stretch/>
        </p:blipFill>
        <p:spPr>
          <a:xfrm>
            <a:off x="5028400" y="1985828"/>
            <a:ext cx="7049299" cy="4434949"/>
          </a:xfrm>
          <a:prstGeom prst="rect">
            <a:avLst/>
          </a:prstGeom>
          <a:noFill/>
          <a:ln>
            <a:noFill/>
          </a:ln>
        </p:spPr>
      </p:pic>
      <p:sp>
        <p:nvSpPr>
          <p:cNvPr id="226" name="Google Shape;226;p33"/>
          <p:cNvSpPr txBox="1"/>
          <p:nvPr>
            <p:ph type="title"/>
          </p:nvPr>
        </p:nvSpPr>
        <p:spPr>
          <a:xfrm>
            <a:off x="0" y="437222"/>
            <a:ext cx="9613800" cy="1080900"/>
          </a:xfrm>
          <a:prstGeom prst="rect">
            <a:avLst/>
          </a:prstGeom>
          <a:noFill/>
          <a:ln>
            <a:noFill/>
          </a:ln>
        </p:spPr>
        <p:txBody>
          <a:bodyPr anchorCtr="0" anchor="t"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88886"/>
              <a:buNone/>
            </a:pPr>
            <a:r>
              <a:rPr lang="en-US" sz="4000">
                <a:solidFill>
                  <a:srgbClr val="586F7C"/>
                </a:solidFill>
                <a:latin typeface="Open Sans"/>
                <a:ea typeface="Open Sans"/>
                <a:cs typeface="Open Sans"/>
                <a:sym typeface="Open Sans"/>
              </a:rPr>
              <a:t>Databases Search continued</a:t>
            </a:r>
            <a:br>
              <a:rPr lang="en-US" sz="3330">
                <a:solidFill>
                  <a:srgbClr val="586F7C"/>
                </a:solidFill>
                <a:latin typeface="Open Sans"/>
                <a:ea typeface="Open Sans"/>
                <a:cs typeface="Open Sans"/>
                <a:sym typeface="Open Sans"/>
              </a:rPr>
            </a:br>
            <a:r>
              <a:rPr lang="en-US" sz="3330">
                <a:solidFill>
                  <a:srgbClr val="586F7C"/>
                </a:solidFill>
                <a:latin typeface="Open Sans"/>
                <a:ea typeface="Open Sans"/>
                <a:cs typeface="Open Sans"/>
                <a:sym typeface="Open Sans"/>
              </a:rPr>
              <a:t> </a:t>
            </a:r>
            <a:endParaRPr sz="3330">
              <a:solidFill>
                <a:srgbClr val="586F7C"/>
              </a:solidFill>
              <a:latin typeface="Open Sans"/>
              <a:ea typeface="Open Sans"/>
              <a:cs typeface="Open Sans"/>
              <a:sym typeface="Open Sans"/>
            </a:endParaRPr>
          </a:p>
        </p:txBody>
      </p:sp>
      <p:sp>
        <p:nvSpPr>
          <p:cNvPr id="227" name="Google Shape;227;p33"/>
          <p:cNvSpPr txBox="1"/>
          <p:nvPr>
            <p:ph idx="1" type="body"/>
          </p:nvPr>
        </p:nvSpPr>
        <p:spPr>
          <a:xfrm>
            <a:off x="98399" y="1788852"/>
            <a:ext cx="5105399" cy="4535424"/>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dk1"/>
              </a:buClr>
              <a:buSzPts val="2200"/>
              <a:buChar char="●"/>
            </a:pPr>
            <a:r>
              <a:rPr lang="en-US" sz="2200">
                <a:solidFill>
                  <a:srgbClr val="3F3F3F"/>
                </a:solidFill>
                <a:latin typeface="Open Sans"/>
                <a:ea typeface="Open Sans"/>
                <a:cs typeface="Open Sans"/>
                <a:sym typeface="Open Sans"/>
              </a:rPr>
              <a:t>All the R4L databases are listed in alphabetical order – a total of 43.</a:t>
            </a:r>
            <a:endParaRPr/>
          </a:p>
          <a:p>
            <a:pPr indent="-203200" lvl="0" marL="342900" rtl="0" algn="l">
              <a:lnSpc>
                <a:spcPct val="100000"/>
              </a:lnSpc>
              <a:spcBef>
                <a:spcPts val="0"/>
              </a:spcBef>
              <a:spcAft>
                <a:spcPts val="0"/>
              </a:spcAft>
              <a:buClr>
                <a:schemeClr val="dk1"/>
              </a:buClr>
              <a:buSzPts val="2200"/>
              <a:buNone/>
            </a:pPr>
            <a:r>
              <a:t/>
            </a:r>
            <a:endParaRPr sz="2200">
              <a:solidFill>
                <a:srgbClr val="3F3F3F"/>
              </a:solidFill>
            </a:endParaRPr>
          </a:p>
          <a:p>
            <a:pPr indent="-342900" lvl="0" marL="342900" rtl="0" algn="l">
              <a:lnSpc>
                <a:spcPct val="100000"/>
              </a:lnSpc>
              <a:spcBef>
                <a:spcPts val="0"/>
              </a:spcBef>
              <a:spcAft>
                <a:spcPts val="0"/>
              </a:spcAft>
              <a:buClr>
                <a:schemeClr val="dk1"/>
              </a:buClr>
              <a:buSzPts val="2200"/>
              <a:buChar char="●"/>
            </a:pPr>
            <a:r>
              <a:rPr lang="en-US" sz="2200">
                <a:solidFill>
                  <a:srgbClr val="3F3F3F"/>
                </a:solidFill>
                <a:latin typeface="Open Sans"/>
                <a:ea typeface="Open Sans"/>
                <a:cs typeface="Open Sans"/>
                <a:sym typeface="Open Sans"/>
              </a:rPr>
              <a:t>Note that you can apply the </a:t>
            </a:r>
            <a:r>
              <a:rPr b="1" lang="en-US" sz="2200">
                <a:solidFill>
                  <a:srgbClr val="3F3F3F"/>
                </a:solidFill>
                <a:latin typeface="Open Sans"/>
                <a:ea typeface="Open Sans"/>
                <a:cs typeface="Open Sans"/>
                <a:sym typeface="Open Sans"/>
              </a:rPr>
              <a:t>Collection, Publishers, Language </a:t>
            </a:r>
            <a:r>
              <a:rPr lang="en-US" sz="2200">
                <a:solidFill>
                  <a:srgbClr val="3F3F3F"/>
                </a:solidFill>
                <a:latin typeface="Open Sans"/>
                <a:ea typeface="Open Sans"/>
                <a:cs typeface="Open Sans"/>
                <a:sym typeface="Open Sans"/>
              </a:rPr>
              <a:t>and </a:t>
            </a:r>
            <a:r>
              <a:rPr b="1" lang="en-US" sz="2200">
                <a:solidFill>
                  <a:srgbClr val="3F3F3F"/>
                </a:solidFill>
                <a:latin typeface="Open Sans"/>
                <a:ea typeface="Open Sans"/>
                <a:cs typeface="Open Sans"/>
                <a:sym typeface="Open Sans"/>
              </a:rPr>
              <a:t>Subject</a:t>
            </a:r>
            <a:r>
              <a:rPr lang="en-US" sz="2200">
                <a:solidFill>
                  <a:srgbClr val="3F3F3F"/>
                </a:solidFill>
                <a:latin typeface="Open Sans"/>
                <a:ea typeface="Open Sans"/>
                <a:cs typeface="Open Sans"/>
                <a:sym typeface="Open Sans"/>
              </a:rPr>
              <a:t> filters to the Databases listing.</a:t>
            </a:r>
            <a:endParaRPr/>
          </a:p>
          <a:p>
            <a:pPr indent="-203200" lvl="0" marL="342900" rtl="0" algn="l">
              <a:lnSpc>
                <a:spcPct val="100000"/>
              </a:lnSpc>
              <a:spcBef>
                <a:spcPts val="0"/>
              </a:spcBef>
              <a:spcAft>
                <a:spcPts val="0"/>
              </a:spcAft>
              <a:buClr>
                <a:schemeClr val="dk1"/>
              </a:buClr>
              <a:buSzPts val="2200"/>
              <a:buNone/>
            </a:pPr>
            <a:r>
              <a:t/>
            </a:r>
            <a:endParaRPr sz="2200">
              <a:solidFill>
                <a:srgbClr val="3F3F3F"/>
              </a:solidFill>
              <a:latin typeface="Open Sans"/>
              <a:ea typeface="Open Sans"/>
              <a:cs typeface="Open Sans"/>
              <a:sym typeface="Open Sans"/>
            </a:endParaRPr>
          </a:p>
          <a:p>
            <a:pPr indent="-342900" lvl="0" marL="342900" rtl="0" algn="l">
              <a:lnSpc>
                <a:spcPct val="100000"/>
              </a:lnSpc>
              <a:spcBef>
                <a:spcPts val="0"/>
              </a:spcBef>
              <a:spcAft>
                <a:spcPts val="0"/>
              </a:spcAft>
              <a:buClr>
                <a:schemeClr val="dk1"/>
              </a:buClr>
              <a:buSzPts val="2200"/>
              <a:buChar char="●"/>
            </a:pPr>
            <a:r>
              <a:rPr lang="en-US" sz="2200">
                <a:solidFill>
                  <a:srgbClr val="3F3F3F"/>
                </a:solidFill>
                <a:latin typeface="Open Sans"/>
                <a:ea typeface="Open Sans"/>
                <a:cs typeface="Open Sans"/>
                <a:sym typeface="Open Sans"/>
              </a:rPr>
              <a:t>See the </a:t>
            </a:r>
            <a:r>
              <a:rPr b="1" lang="en-US" sz="2200">
                <a:solidFill>
                  <a:srgbClr val="3F3F3F"/>
                </a:solidFill>
                <a:latin typeface="Open Sans"/>
                <a:ea typeface="Open Sans"/>
                <a:cs typeface="Open Sans"/>
                <a:sym typeface="Open Sans"/>
              </a:rPr>
              <a:t>Access Key </a:t>
            </a:r>
            <a:r>
              <a:rPr lang="en-US" sz="2200">
                <a:solidFill>
                  <a:srgbClr val="3F3F3F"/>
                </a:solidFill>
                <a:latin typeface="Open Sans"/>
                <a:ea typeface="Open Sans"/>
                <a:cs typeface="Open Sans"/>
                <a:sym typeface="Open Sans"/>
              </a:rPr>
              <a:t>– in this case, all resources have the Green ‘</a:t>
            </a:r>
            <a:r>
              <a:rPr b="1" lang="en-US" sz="2200">
                <a:solidFill>
                  <a:srgbClr val="00B050"/>
                </a:solidFill>
                <a:latin typeface="Open Sans"/>
                <a:ea typeface="Open Sans"/>
                <a:cs typeface="Open Sans"/>
                <a:sym typeface="Open Sans"/>
              </a:rPr>
              <a:t>P</a:t>
            </a:r>
            <a:r>
              <a:rPr lang="en-US" sz="2200">
                <a:solidFill>
                  <a:srgbClr val="3F3F3F"/>
                </a:solidFill>
                <a:latin typeface="Open Sans"/>
                <a:ea typeface="Open Sans"/>
                <a:cs typeface="Open Sans"/>
                <a:sym typeface="Open Sans"/>
              </a:rPr>
              <a:t>’ </a:t>
            </a:r>
            <a:r>
              <a:rPr b="1" lang="en-US" sz="2200">
                <a:solidFill>
                  <a:srgbClr val="3F3F3F"/>
                </a:solidFill>
                <a:latin typeface="Open Sans"/>
                <a:ea typeface="Open Sans"/>
                <a:cs typeface="Open Sans"/>
                <a:sym typeface="Open Sans"/>
              </a:rPr>
              <a:t>Title Provided </a:t>
            </a:r>
            <a:r>
              <a:rPr lang="en-US" sz="2200">
                <a:solidFill>
                  <a:srgbClr val="3F3F3F"/>
                </a:solidFill>
                <a:latin typeface="Open Sans"/>
                <a:ea typeface="Open Sans"/>
                <a:cs typeface="Open Sans"/>
                <a:sym typeface="Open Sans"/>
              </a:rPr>
              <a:t>symbol.</a:t>
            </a:r>
            <a:endParaRPr/>
          </a:p>
          <a:p>
            <a:pPr indent="-203200" lvl="0" marL="342900" rtl="0" algn="l">
              <a:lnSpc>
                <a:spcPct val="100000"/>
              </a:lnSpc>
              <a:spcBef>
                <a:spcPts val="0"/>
              </a:spcBef>
              <a:spcAft>
                <a:spcPts val="0"/>
              </a:spcAft>
              <a:buClr>
                <a:schemeClr val="dk1"/>
              </a:buClr>
              <a:buSzPts val="2200"/>
              <a:buNone/>
            </a:pPr>
            <a:r>
              <a:t/>
            </a:r>
            <a:endParaRPr sz="2200">
              <a:solidFill>
                <a:srgbClr val="3F3F3F"/>
              </a:solidFill>
              <a:latin typeface="Open Sans"/>
              <a:ea typeface="Open Sans"/>
              <a:cs typeface="Open Sans"/>
              <a:sym typeface="Open Sans"/>
            </a:endParaRPr>
          </a:p>
          <a:p>
            <a:pPr indent="-342900" lvl="0" marL="342900" rtl="0" algn="l">
              <a:lnSpc>
                <a:spcPct val="100000"/>
              </a:lnSpc>
              <a:spcBef>
                <a:spcPts val="0"/>
              </a:spcBef>
              <a:spcAft>
                <a:spcPts val="0"/>
              </a:spcAft>
              <a:buClr>
                <a:schemeClr val="dk1"/>
              </a:buClr>
              <a:buSzPts val="2200"/>
              <a:buChar char="●"/>
            </a:pPr>
            <a:r>
              <a:rPr lang="en-US" sz="2200">
                <a:solidFill>
                  <a:srgbClr val="3F3F3F"/>
                </a:solidFill>
                <a:latin typeface="Open Sans"/>
                <a:ea typeface="Open Sans"/>
                <a:cs typeface="Open Sans"/>
                <a:sym typeface="Open Sans"/>
              </a:rPr>
              <a:t>The </a:t>
            </a:r>
            <a:r>
              <a:rPr b="1" lang="en-US" sz="2200">
                <a:solidFill>
                  <a:srgbClr val="3F3F3F"/>
                </a:solidFill>
                <a:latin typeface="Open Sans"/>
                <a:ea typeface="Open Sans"/>
                <a:cs typeface="Open Sans"/>
                <a:sym typeface="Open Sans"/>
              </a:rPr>
              <a:t>Summon</a:t>
            </a:r>
            <a:r>
              <a:rPr lang="en-US" sz="2200">
                <a:solidFill>
                  <a:srgbClr val="3F3F3F"/>
                </a:solidFill>
                <a:latin typeface="Open Sans"/>
                <a:ea typeface="Open Sans"/>
                <a:cs typeface="Open Sans"/>
                <a:sym typeface="Open Sans"/>
              </a:rPr>
              <a:t> search tool can be activated - by clicking on  </a:t>
            </a:r>
            <a:endParaRPr sz="2200">
              <a:solidFill>
                <a:srgbClr val="3F3F3F"/>
              </a:solidFill>
            </a:endParaRPr>
          </a:p>
        </p:txBody>
      </p:sp>
      <p:sp>
        <p:nvSpPr>
          <p:cNvPr id="228" name="Google Shape;228;p33"/>
          <p:cNvSpPr/>
          <p:nvPr/>
        </p:nvSpPr>
        <p:spPr>
          <a:xfrm>
            <a:off x="10250637" y="3590980"/>
            <a:ext cx="1117601" cy="1224643"/>
          </a:xfrm>
          <a:prstGeom prst="rect">
            <a:avLst/>
          </a:prstGeom>
          <a:noFill/>
          <a:ln cap="flat" cmpd="sng" w="254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cxnSp>
        <p:nvCxnSpPr>
          <p:cNvPr id="229" name="Google Shape;229;p33"/>
          <p:cNvCxnSpPr/>
          <p:nvPr/>
        </p:nvCxnSpPr>
        <p:spPr>
          <a:xfrm>
            <a:off x="3583072" y="3391902"/>
            <a:ext cx="1523130" cy="796290"/>
          </a:xfrm>
          <a:prstGeom prst="straightConnector1">
            <a:avLst/>
          </a:prstGeom>
          <a:noFill/>
          <a:ln cap="flat" cmpd="sng" w="9525">
            <a:solidFill>
              <a:srgbClr val="FF0000"/>
            </a:solidFill>
            <a:prstDash val="solid"/>
            <a:round/>
            <a:headEnd len="sm" w="sm" type="none"/>
            <a:tailEnd len="med" w="med" type="triangle"/>
          </a:ln>
        </p:spPr>
      </p:cxnSp>
      <p:cxnSp>
        <p:nvCxnSpPr>
          <p:cNvPr id="230" name="Google Shape;230;p33"/>
          <p:cNvCxnSpPr/>
          <p:nvPr/>
        </p:nvCxnSpPr>
        <p:spPr>
          <a:xfrm flipH="1" rot="10800000">
            <a:off x="4652211" y="4832320"/>
            <a:ext cx="1920039" cy="188859"/>
          </a:xfrm>
          <a:prstGeom prst="straightConnector1">
            <a:avLst/>
          </a:prstGeom>
          <a:noFill/>
          <a:ln cap="flat" cmpd="sng" w="9525">
            <a:solidFill>
              <a:srgbClr val="FF0000"/>
            </a:solidFill>
            <a:prstDash val="solid"/>
            <a:round/>
            <a:headEnd len="sm" w="sm" type="none"/>
            <a:tailEnd len="med" w="med" type="triangle"/>
          </a:ln>
        </p:spPr>
      </p:cxnSp>
      <p:pic>
        <p:nvPicPr>
          <p:cNvPr id="231" name="Google Shape;231;p33"/>
          <p:cNvPicPr preferRelativeResize="0"/>
          <p:nvPr/>
        </p:nvPicPr>
        <p:blipFill rotWithShape="1">
          <a:blip r:embed="rId4">
            <a:alphaModFix/>
          </a:blip>
          <a:srcRect b="0" l="0" r="0" t="0"/>
          <a:stretch/>
        </p:blipFill>
        <p:spPr>
          <a:xfrm>
            <a:off x="5938837" y="3295650"/>
            <a:ext cx="314325" cy="266700"/>
          </a:xfrm>
          <a:prstGeom prst="rect">
            <a:avLst/>
          </a:prstGeom>
          <a:noFill/>
          <a:ln>
            <a:noFill/>
          </a:ln>
        </p:spPr>
      </p:pic>
      <p:pic>
        <p:nvPicPr>
          <p:cNvPr id="232" name="Google Shape;232;p33"/>
          <p:cNvPicPr preferRelativeResize="0"/>
          <p:nvPr/>
        </p:nvPicPr>
        <p:blipFill rotWithShape="1">
          <a:blip r:embed="rId5">
            <a:alphaModFix/>
          </a:blip>
          <a:srcRect b="0" l="0" r="0" t="0"/>
          <a:stretch/>
        </p:blipFill>
        <p:spPr>
          <a:xfrm>
            <a:off x="5938837" y="3295650"/>
            <a:ext cx="314325" cy="266700"/>
          </a:xfrm>
          <a:prstGeom prst="rect">
            <a:avLst/>
          </a:prstGeom>
          <a:noFill/>
          <a:ln>
            <a:noFill/>
          </a:ln>
        </p:spPr>
      </p:pic>
      <p:pic>
        <p:nvPicPr>
          <p:cNvPr id="233" name="Google Shape;233;p33"/>
          <p:cNvPicPr preferRelativeResize="0"/>
          <p:nvPr/>
        </p:nvPicPr>
        <p:blipFill rotWithShape="1">
          <a:blip r:embed="rId6">
            <a:alphaModFix/>
          </a:blip>
          <a:srcRect b="0" l="0" r="0" t="0"/>
          <a:stretch/>
        </p:blipFill>
        <p:spPr>
          <a:xfrm>
            <a:off x="3719973" y="6174393"/>
            <a:ext cx="477136" cy="460683"/>
          </a:xfrm>
          <a:prstGeom prst="rect">
            <a:avLst/>
          </a:prstGeom>
          <a:noFill/>
          <a:ln>
            <a:noFill/>
          </a:ln>
        </p:spPr>
      </p:pic>
      <p:cxnSp>
        <p:nvCxnSpPr>
          <p:cNvPr id="234" name="Google Shape;234;p33"/>
          <p:cNvCxnSpPr/>
          <p:nvPr/>
        </p:nvCxnSpPr>
        <p:spPr>
          <a:xfrm flipH="1" rot="10800000">
            <a:off x="4187044" y="2688622"/>
            <a:ext cx="7071506" cy="3635654"/>
          </a:xfrm>
          <a:prstGeom prst="straightConnector1">
            <a:avLst/>
          </a:prstGeom>
          <a:noFill/>
          <a:ln cap="flat" cmpd="sng" w="9525">
            <a:solidFill>
              <a:srgbClr val="FF0000"/>
            </a:solidFill>
            <a:prstDash val="solid"/>
            <a:round/>
            <a:headEnd len="sm" w="sm" type="none"/>
            <a:tailEnd len="med" w="med" type="triangle"/>
          </a:ln>
        </p:spPr>
      </p:cxn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pic>
        <p:nvPicPr>
          <p:cNvPr id="240" name="Google Shape;240;p34"/>
          <p:cNvPicPr preferRelativeResize="0"/>
          <p:nvPr/>
        </p:nvPicPr>
        <p:blipFill rotWithShape="1">
          <a:blip r:embed="rId3">
            <a:alphaModFix/>
          </a:blip>
          <a:srcRect b="0" l="0" r="0" t="0"/>
          <a:stretch/>
        </p:blipFill>
        <p:spPr>
          <a:xfrm>
            <a:off x="5441430" y="1918741"/>
            <a:ext cx="6427448" cy="4825299"/>
          </a:xfrm>
          <a:prstGeom prst="rect">
            <a:avLst/>
          </a:prstGeom>
          <a:noFill/>
          <a:ln>
            <a:noFill/>
          </a:ln>
        </p:spPr>
      </p:pic>
      <p:sp>
        <p:nvSpPr>
          <p:cNvPr id="241" name="Google Shape;241;p34"/>
          <p:cNvSpPr txBox="1"/>
          <p:nvPr>
            <p:ph type="title"/>
          </p:nvPr>
        </p:nvSpPr>
        <p:spPr>
          <a:xfrm>
            <a:off x="0" y="437222"/>
            <a:ext cx="9613800" cy="1080900"/>
          </a:xfrm>
          <a:prstGeom prst="rect">
            <a:avLst/>
          </a:prstGeom>
          <a:noFill/>
          <a:ln>
            <a:noFill/>
          </a:ln>
        </p:spPr>
        <p:txBody>
          <a:bodyPr anchorCtr="0" anchor="t"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88886"/>
              <a:buNone/>
            </a:pPr>
            <a:r>
              <a:rPr lang="en-US" sz="4000">
                <a:solidFill>
                  <a:srgbClr val="586F7C"/>
                </a:solidFill>
                <a:latin typeface="Open Sans"/>
                <a:ea typeface="Open Sans"/>
                <a:cs typeface="Open Sans"/>
                <a:sym typeface="Open Sans"/>
              </a:rPr>
              <a:t>Databases Search continued</a:t>
            </a:r>
            <a:br>
              <a:rPr lang="en-US" sz="3330">
                <a:solidFill>
                  <a:srgbClr val="586F7C"/>
                </a:solidFill>
                <a:latin typeface="Open Sans"/>
                <a:ea typeface="Open Sans"/>
                <a:cs typeface="Open Sans"/>
                <a:sym typeface="Open Sans"/>
              </a:rPr>
            </a:br>
            <a:r>
              <a:rPr lang="en-US" sz="3330">
                <a:solidFill>
                  <a:srgbClr val="586F7C"/>
                </a:solidFill>
                <a:latin typeface="Open Sans"/>
                <a:ea typeface="Open Sans"/>
                <a:cs typeface="Open Sans"/>
                <a:sym typeface="Open Sans"/>
              </a:rPr>
              <a:t> </a:t>
            </a:r>
            <a:endParaRPr sz="3330">
              <a:solidFill>
                <a:srgbClr val="586F7C"/>
              </a:solidFill>
              <a:latin typeface="Open Sans"/>
              <a:ea typeface="Open Sans"/>
              <a:cs typeface="Open Sans"/>
              <a:sym typeface="Open Sans"/>
            </a:endParaRPr>
          </a:p>
        </p:txBody>
      </p:sp>
      <p:sp>
        <p:nvSpPr>
          <p:cNvPr id="242" name="Google Shape;242;p34"/>
          <p:cNvSpPr txBox="1"/>
          <p:nvPr>
            <p:ph idx="1" type="body"/>
          </p:nvPr>
        </p:nvSpPr>
        <p:spPr>
          <a:xfrm>
            <a:off x="1" y="1634248"/>
            <a:ext cx="5308500" cy="465630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dk1"/>
              </a:buClr>
              <a:buSzPts val="2200"/>
              <a:buChar char="●"/>
            </a:pPr>
            <a:r>
              <a:rPr lang="en-US">
                <a:solidFill>
                  <a:srgbClr val="3F3F3F"/>
                </a:solidFill>
                <a:latin typeface="Open Sans"/>
                <a:ea typeface="Open Sans"/>
                <a:cs typeface="Open Sans"/>
                <a:sym typeface="Open Sans"/>
              </a:rPr>
              <a:t>The </a:t>
            </a:r>
            <a:r>
              <a:rPr b="1" lang="en-US">
                <a:solidFill>
                  <a:srgbClr val="3F3F3F"/>
                </a:solidFill>
                <a:latin typeface="Open Sans"/>
                <a:ea typeface="Open Sans"/>
                <a:cs typeface="Open Sans"/>
                <a:sym typeface="Open Sans"/>
              </a:rPr>
              <a:t>Hinari </a:t>
            </a:r>
            <a:r>
              <a:rPr lang="en-US">
                <a:solidFill>
                  <a:srgbClr val="3F3F3F"/>
                </a:solidFill>
                <a:latin typeface="Open Sans"/>
                <a:ea typeface="Open Sans"/>
                <a:cs typeface="Open Sans"/>
                <a:sym typeface="Open Sans"/>
              </a:rPr>
              <a:t>and </a:t>
            </a:r>
            <a:r>
              <a:rPr b="1" lang="en-US">
                <a:solidFill>
                  <a:srgbClr val="3F3F3F"/>
                </a:solidFill>
                <a:latin typeface="Open Sans"/>
                <a:ea typeface="Open Sans"/>
                <a:cs typeface="Open Sans"/>
                <a:sym typeface="Open Sans"/>
              </a:rPr>
              <a:t>English filters </a:t>
            </a:r>
            <a:r>
              <a:rPr lang="en-US">
                <a:solidFill>
                  <a:srgbClr val="3F3F3F"/>
                </a:solidFill>
                <a:latin typeface="Open Sans"/>
                <a:ea typeface="Open Sans"/>
                <a:cs typeface="Open Sans"/>
                <a:sym typeface="Open Sans"/>
              </a:rPr>
              <a:t>have been applied to the</a:t>
            </a:r>
            <a:r>
              <a:rPr b="1" lang="en-US">
                <a:solidFill>
                  <a:srgbClr val="3F3F3F"/>
                </a:solidFill>
                <a:latin typeface="Open Sans"/>
                <a:ea typeface="Open Sans"/>
                <a:cs typeface="Open Sans"/>
                <a:sym typeface="Open Sans"/>
              </a:rPr>
              <a:t> Databases </a:t>
            </a:r>
            <a:r>
              <a:rPr lang="en-US">
                <a:solidFill>
                  <a:srgbClr val="3F3F3F"/>
                </a:solidFill>
                <a:latin typeface="Open Sans"/>
                <a:ea typeface="Open Sans"/>
                <a:cs typeface="Open Sans"/>
                <a:sym typeface="Open Sans"/>
              </a:rPr>
              <a:t>page.  The search results are</a:t>
            </a:r>
            <a:r>
              <a:rPr b="1" lang="en-US">
                <a:solidFill>
                  <a:srgbClr val="3F3F3F"/>
                </a:solidFill>
                <a:latin typeface="Open Sans"/>
                <a:ea typeface="Open Sans"/>
                <a:cs typeface="Open Sans"/>
                <a:sym typeface="Open Sans"/>
              </a:rPr>
              <a:t> 28</a:t>
            </a:r>
            <a:r>
              <a:rPr lang="en-US">
                <a:solidFill>
                  <a:srgbClr val="3F3F3F"/>
                </a:solidFill>
                <a:latin typeface="Open Sans"/>
                <a:ea typeface="Open Sans"/>
                <a:cs typeface="Open Sans"/>
                <a:sym typeface="Open Sans"/>
              </a:rPr>
              <a:t> resources.</a:t>
            </a:r>
            <a:endParaRPr>
              <a:latin typeface="Open Sans"/>
              <a:ea typeface="Open Sans"/>
              <a:cs typeface="Open Sans"/>
              <a:sym typeface="Open Sans"/>
            </a:endParaRPr>
          </a:p>
          <a:p>
            <a:pPr indent="-203200" lvl="0" marL="342900" rtl="0" algn="l">
              <a:lnSpc>
                <a:spcPct val="100000"/>
              </a:lnSpc>
              <a:spcBef>
                <a:spcPts val="0"/>
              </a:spcBef>
              <a:spcAft>
                <a:spcPts val="0"/>
              </a:spcAft>
              <a:buClr>
                <a:schemeClr val="dk1"/>
              </a:buClr>
              <a:buSzPts val="2200"/>
              <a:buNone/>
            </a:pPr>
            <a:r>
              <a:t/>
            </a:r>
            <a:endParaRPr>
              <a:solidFill>
                <a:srgbClr val="3F3F3F"/>
              </a:solidFill>
              <a:latin typeface="Open Sans"/>
              <a:ea typeface="Open Sans"/>
              <a:cs typeface="Open Sans"/>
              <a:sym typeface="Open Sans"/>
            </a:endParaRPr>
          </a:p>
          <a:p>
            <a:pPr indent="-342900" lvl="0" marL="342900" rtl="0" algn="l">
              <a:lnSpc>
                <a:spcPct val="100000"/>
              </a:lnSpc>
              <a:spcBef>
                <a:spcPts val="0"/>
              </a:spcBef>
              <a:spcAft>
                <a:spcPts val="0"/>
              </a:spcAft>
              <a:buClr>
                <a:schemeClr val="dk1"/>
              </a:buClr>
              <a:buSzPts val="2200"/>
              <a:buChar char="●"/>
            </a:pPr>
            <a:r>
              <a:rPr lang="en-US">
                <a:solidFill>
                  <a:srgbClr val="3F3F3F"/>
                </a:solidFill>
                <a:latin typeface="Open Sans"/>
                <a:ea typeface="Open Sans"/>
                <a:cs typeface="Open Sans"/>
                <a:sym typeface="Open Sans"/>
              </a:rPr>
              <a:t>Scroll down the list to the </a:t>
            </a:r>
            <a:r>
              <a:rPr b="1" lang="en-US">
                <a:solidFill>
                  <a:srgbClr val="3F3F3F"/>
                </a:solidFill>
                <a:latin typeface="Open Sans"/>
                <a:ea typeface="Open Sans"/>
                <a:cs typeface="Open Sans"/>
                <a:sym typeface="Open Sans"/>
              </a:rPr>
              <a:t>PubMed </a:t>
            </a:r>
            <a:r>
              <a:rPr lang="en-US">
                <a:solidFill>
                  <a:srgbClr val="3F3F3F"/>
                </a:solidFill>
                <a:latin typeface="Open Sans"/>
                <a:ea typeface="Open Sans"/>
                <a:cs typeface="Open Sans"/>
                <a:sym typeface="Open Sans"/>
              </a:rPr>
              <a:t>(premier biomedical database) link.</a:t>
            </a:r>
            <a:endParaRPr>
              <a:latin typeface="Open Sans"/>
              <a:ea typeface="Open Sans"/>
              <a:cs typeface="Open Sans"/>
              <a:sym typeface="Open Sans"/>
            </a:endParaRPr>
          </a:p>
          <a:p>
            <a:pPr indent="-203200" lvl="0" marL="342900" rtl="0" algn="l">
              <a:lnSpc>
                <a:spcPct val="100000"/>
              </a:lnSpc>
              <a:spcBef>
                <a:spcPts val="0"/>
              </a:spcBef>
              <a:spcAft>
                <a:spcPts val="0"/>
              </a:spcAft>
              <a:buClr>
                <a:schemeClr val="dk1"/>
              </a:buClr>
              <a:buSzPts val="2200"/>
              <a:buNone/>
            </a:pPr>
            <a:r>
              <a:t/>
            </a:r>
            <a:endParaRPr>
              <a:solidFill>
                <a:srgbClr val="3F3F3F"/>
              </a:solidFill>
              <a:latin typeface="Open Sans"/>
              <a:ea typeface="Open Sans"/>
              <a:cs typeface="Open Sans"/>
              <a:sym typeface="Open Sans"/>
            </a:endParaRPr>
          </a:p>
          <a:p>
            <a:pPr indent="-342900" lvl="0" marL="342900" rtl="0" algn="l">
              <a:lnSpc>
                <a:spcPct val="100000"/>
              </a:lnSpc>
              <a:spcBef>
                <a:spcPts val="0"/>
              </a:spcBef>
              <a:spcAft>
                <a:spcPts val="0"/>
              </a:spcAft>
              <a:buClr>
                <a:schemeClr val="dk1"/>
              </a:buClr>
              <a:buSzPts val="2200"/>
              <a:buFont typeface="Open Sans"/>
              <a:buChar char="●"/>
            </a:pPr>
            <a:r>
              <a:rPr lang="en-US">
                <a:solidFill>
                  <a:srgbClr val="3F3F3F"/>
                </a:solidFill>
                <a:latin typeface="Open Sans"/>
                <a:ea typeface="Open Sans"/>
                <a:cs typeface="Open Sans"/>
                <a:sym typeface="Open Sans"/>
              </a:rPr>
              <a:t>At the top of the page, the Hinari and English filters are noted in red.   To remove the filters, click on the </a:t>
            </a:r>
            <a:r>
              <a:rPr lang="en-US">
                <a:solidFill>
                  <a:srgbClr val="FF0000"/>
                </a:solidFill>
                <a:latin typeface="Open Sans"/>
                <a:ea typeface="Open Sans"/>
                <a:cs typeface="Open Sans"/>
                <a:sym typeface="Open Sans"/>
              </a:rPr>
              <a:t>X</a:t>
            </a:r>
            <a:r>
              <a:rPr lang="en-US">
                <a:solidFill>
                  <a:srgbClr val="3F3F3F"/>
                </a:solidFill>
                <a:latin typeface="Open Sans"/>
                <a:ea typeface="Open Sans"/>
                <a:cs typeface="Open Sans"/>
                <a:sym typeface="Open Sans"/>
              </a:rPr>
              <a:t>; otherwise, they remain activated.  </a:t>
            </a:r>
            <a:endParaRPr>
              <a:latin typeface="Open Sans"/>
              <a:ea typeface="Open Sans"/>
              <a:cs typeface="Open Sans"/>
              <a:sym typeface="Open Sans"/>
            </a:endParaRPr>
          </a:p>
        </p:txBody>
      </p:sp>
      <p:sp>
        <p:nvSpPr>
          <p:cNvPr id="243" name="Google Shape;243;p34"/>
          <p:cNvSpPr/>
          <p:nvPr/>
        </p:nvSpPr>
        <p:spPr>
          <a:xfrm>
            <a:off x="5923820" y="2485168"/>
            <a:ext cx="1816102" cy="2048161"/>
          </a:xfrm>
          <a:prstGeom prst="rect">
            <a:avLst/>
          </a:prstGeom>
          <a:noFill/>
          <a:ln cap="flat" cmpd="sng" w="254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44" name="Google Shape;244;p34"/>
          <p:cNvSpPr/>
          <p:nvPr/>
        </p:nvSpPr>
        <p:spPr>
          <a:xfrm>
            <a:off x="5803897" y="6290469"/>
            <a:ext cx="1117601" cy="567531"/>
          </a:xfrm>
          <a:prstGeom prst="rect">
            <a:avLst/>
          </a:prstGeom>
          <a:noFill/>
          <a:ln cap="flat" cmpd="sng" w="254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cxnSp>
        <p:nvCxnSpPr>
          <p:cNvPr id="245" name="Google Shape;245;p34"/>
          <p:cNvCxnSpPr/>
          <p:nvPr/>
        </p:nvCxnSpPr>
        <p:spPr>
          <a:xfrm>
            <a:off x="3957650" y="2959514"/>
            <a:ext cx="3347611" cy="151434"/>
          </a:xfrm>
          <a:prstGeom prst="straightConnector1">
            <a:avLst/>
          </a:prstGeom>
          <a:noFill/>
          <a:ln cap="flat" cmpd="sng" w="9525">
            <a:solidFill>
              <a:srgbClr val="FF0000"/>
            </a:solidFill>
            <a:prstDash val="solid"/>
            <a:round/>
            <a:headEnd len="sm" w="sm" type="none"/>
            <a:tailEnd len="med" w="med" type="triangle"/>
          </a:ln>
        </p:spPr>
      </p:cxnSp>
      <p:sp>
        <p:nvSpPr>
          <p:cNvPr id="246" name="Google Shape;246;p34"/>
          <p:cNvSpPr/>
          <p:nvPr/>
        </p:nvSpPr>
        <p:spPr>
          <a:xfrm>
            <a:off x="5963585" y="1902490"/>
            <a:ext cx="1776337" cy="480658"/>
          </a:xfrm>
          <a:prstGeom prst="rect">
            <a:avLst/>
          </a:prstGeom>
          <a:noFill/>
          <a:ln cap="flat" cmpd="sng" w="254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p39"/>
          <p:cNvSpPr txBox="1"/>
          <p:nvPr>
            <p:ph type="title"/>
          </p:nvPr>
        </p:nvSpPr>
        <p:spPr>
          <a:xfrm>
            <a:off x="0" y="251003"/>
            <a:ext cx="9613800" cy="10809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3600"/>
              <a:buFont typeface="Trebuchet MS"/>
              <a:buNone/>
            </a:pPr>
            <a:r>
              <a:rPr lang="en-US">
                <a:solidFill>
                  <a:srgbClr val="586F7C"/>
                </a:solidFill>
                <a:latin typeface="Open Sans"/>
                <a:ea typeface="Open Sans"/>
                <a:cs typeface="Open Sans"/>
                <a:sym typeface="Open Sans"/>
              </a:rPr>
              <a:t>Outline</a:t>
            </a:r>
            <a:endParaRPr>
              <a:solidFill>
                <a:srgbClr val="586F7C"/>
              </a:solidFill>
              <a:latin typeface="Open Sans"/>
              <a:ea typeface="Open Sans"/>
              <a:cs typeface="Open Sans"/>
              <a:sym typeface="Open Sans"/>
            </a:endParaRPr>
          </a:p>
        </p:txBody>
      </p:sp>
      <p:sp>
        <p:nvSpPr>
          <p:cNvPr id="82" name="Google Shape;82;p39"/>
          <p:cNvSpPr txBox="1"/>
          <p:nvPr>
            <p:ph idx="1" type="body"/>
          </p:nvPr>
        </p:nvSpPr>
        <p:spPr>
          <a:xfrm>
            <a:off x="473530" y="1859462"/>
            <a:ext cx="10597200" cy="4513500"/>
          </a:xfrm>
          <a:prstGeom prst="rect">
            <a:avLst/>
          </a:prstGeom>
          <a:noFill/>
          <a:ln>
            <a:noFill/>
          </a:ln>
        </p:spPr>
        <p:txBody>
          <a:bodyPr anchorCtr="0" anchor="t" bIns="45700" lIns="91425" spcFirstLastPara="1" rIns="91425" wrap="square" tIns="45700">
            <a:noAutofit/>
          </a:bodyPr>
          <a:lstStyle/>
          <a:p>
            <a:pPr indent="-342900" lvl="0" marL="342900" rtl="0" algn="l">
              <a:lnSpc>
                <a:spcPct val="150000"/>
              </a:lnSpc>
              <a:spcBef>
                <a:spcPts val="0"/>
              </a:spcBef>
              <a:spcAft>
                <a:spcPts val="0"/>
              </a:spcAft>
              <a:buClr>
                <a:schemeClr val="dk2"/>
              </a:buClr>
              <a:buSzPts val="1120"/>
              <a:buChar char="●"/>
            </a:pPr>
            <a:r>
              <a:rPr lang="en-US" sz="1800">
                <a:solidFill>
                  <a:srgbClr val="3F3F3F"/>
                </a:solidFill>
                <a:latin typeface="Open Sans"/>
                <a:ea typeface="Open Sans"/>
                <a:cs typeface="Open Sans"/>
                <a:sym typeface="Open Sans"/>
              </a:rPr>
              <a:t>Introduction</a:t>
            </a:r>
            <a:endParaRPr sz="1800">
              <a:solidFill>
                <a:srgbClr val="3F3F3F"/>
              </a:solidFill>
            </a:endParaRPr>
          </a:p>
          <a:p>
            <a:pPr indent="-342900" lvl="0" marL="342900" rtl="0" algn="l">
              <a:lnSpc>
                <a:spcPct val="150000"/>
              </a:lnSpc>
              <a:spcBef>
                <a:spcPts val="0"/>
              </a:spcBef>
              <a:spcAft>
                <a:spcPts val="0"/>
              </a:spcAft>
              <a:buClr>
                <a:schemeClr val="dk2"/>
              </a:buClr>
              <a:buSzPts val="1120"/>
              <a:buChar char="●"/>
            </a:pPr>
            <a:r>
              <a:rPr lang="en-US" sz="1800">
                <a:solidFill>
                  <a:srgbClr val="3F3F3F"/>
                </a:solidFill>
                <a:latin typeface="Open Sans"/>
                <a:ea typeface="Open Sans"/>
                <a:cs typeface="Open Sans"/>
                <a:sym typeface="Open Sans"/>
              </a:rPr>
              <a:t>Access to The Unified Content Portal</a:t>
            </a:r>
            <a:endParaRPr sz="1800">
              <a:solidFill>
                <a:srgbClr val="3F3F3F"/>
              </a:solidFill>
            </a:endParaRPr>
          </a:p>
          <a:p>
            <a:pPr indent="-342900" lvl="0" marL="342900" rtl="0" algn="l">
              <a:lnSpc>
                <a:spcPct val="150000"/>
              </a:lnSpc>
              <a:spcBef>
                <a:spcPts val="0"/>
              </a:spcBef>
              <a:spcAft>
                <a:spcPts val="0"/>
              </a:spcAft>
              <a:buClr>
                <a:schemeClr val="dk2"/>
              </a:buClr>
              <a:buSzPts val="1120"/>
              <a:buChar char="●"/>
            </a:pPr>
            <a:r>
              <a:rPr lang="en-US" sz="1800">
                <a:solidFill>
                  <a:srgbClr val="3F3F3F"/>
                </a:solidFill>
                <a:latin typeface="Open Sans"/>
                <a:ea typeface="Open Sans"/>
                <a:cs typeface="Open Sans"/>
                <a:sym typeface="Open Sans"/>
              </a:rPr>
              <a:t>Browse Unified Portal	</a:t>
            </a:r>
            <a:endParaRPr sz="1800">
              <a:solidFill>
                <a:srgbClr val="3F3F3F"/>
              </a:solidFill>
            </a:endParaRPr>
          </a:p>
          <a:p>
            <a:pPr indent="-342900" lvl="0" marL="342900" rtl="0" algn="l">
              <a:lnSpc>
                <a:spcPct val="150000"/>
              </a:lnSpc>
              <a:spcBef>
                <a:spcPts val="0"/>
              </a:spcBef>
              <a:spcAft>
                <a:spcPts val="0"/>
              </a:spcAft>
              <a:buClr>
                <a:schemeClr val="dk2"/>
              </a:buClr>
              <a:buSzPts val="1120"/>
              <a:buChar char="●"/>
            </a:pPr>
            <a:r>
              <a:rPr lang="en-US" sz="1800">
                <a:solidFill>
                  <a:srgbClr val="3F3F3F"/>
                </a:solidFill>
                <a:latin typeface="Open Sans"/>
                <a:ea typeface="Open Sans"/>
                <a:cs typeface="Open Sans"/>
                <a:sym typeface="Open Sans"/>
              </a:rPr>
              <a:t>Browse by Collections</a:t>
            </a:r>
            <a:endParaRPr sz="1800">
              <a:solidFill>
                <a:srgbClr val="3F3F3F"/>
              </a:solidFill>
            </a:endParaRPr>
          </a:p>
          <a:p>
            <a:pPr indent="-342900" lvl="0" marL="342900" rtl="0" algn="l">
              <a:lnSpc>
                <a:spcPct val="150000"/>
              </a:lnSpc>
              <a:spcBef>
                <a:spcPts val="0"/>
              </a:spcBef>
              <a:spcAft>
                <a:spcPts val="0"/>
              </a:spcAft>
              <a:buClr>
                <a:schemeClr val="dk2"/>
              </a:buClr>
              <a:buSzPts val="1120"/>
              <a:buChar char="●"/>
            </a:pPr>
            <a:r>
              <a:rPr lang="en-US" sz="1800">
                <a:solidFill>
                  <a:srgbClr val="3F3F3F"/>
                </a:solidFill>
                <a:latin typeface="Open Sans"/>
                <a:ea typeface="Open Sans"/>
                <a:cs typeface="Open Sans"/>
                <a:sym typeface="Open Sans"/>
              </a:rPr>
              <a:t>Database Search	</a:t>
            </a:r>
            <a:endParaRPr sz="1800">
              <a:solidFill>
                <a:srgbClr val="3F3F3F"/>
              </a:solidFill>
            </a:endParaRPr>
          </a:p>
          <a:p>
            <a:pPr indent="-342900" lvl="0" marL="342900" rtl="0" algn="l">
              <a:lnSpc>
                <a:spcPct val="150000"/>
              </a:lnSpc>
              <a:spcBef>
                <a:spcPts val="0"/>
              </a:spcBef>
              <a:spcAft>
                <a:spcPts val="0"/>
              </a:spcAft>
              <a:buClr>
                <a:schemeClr val="dk2"/>
              </a:buClr>
              <a:buSzPts val="1120"/>
              <a:buChar char="●"/>
            </a:pPr>
            <a:r>
              <a:rPr lang="en-US" sz="1800">
                <a:solidFill>
                  <a:srgbClr val="3F3F3F"/>
                </a:solidFill>
                <a:latin typeface="Open Sans"/>
                <a:ea typeface="Open Sans"/>
                <a:cs typeface="Open Sans"/>
                <a:sym typeface="Open Sans"/>
              </a:rPr>
              <a:t>Journals Search</a:t>
            </a:r>
            <a:endParaRPr>
              <a:solidFill>
                <a:srgbClr val="3F3F3F"/>
              </a:solidFill>
            </a:endParaRPr>
          </a:p>
          <a:p>
            <a:pPr indent="-342900" lvl="0" marL="342900" rtl="0" algn="l">
              <a:lnSpc>
                <a:spcPct val="150000"/>
              </a:lnSpc>
              <a:spcBef>
                <a:spcPts val="0"/>
              </a:spcBef>
              <a:spcAft>
                <a:spcPts val="0"/>
              </a:spcAft>
              <a:buClr>
                <a:schemeClr val="dk2"/>
              </a:buClr>
              <a:buSzPts val="1120"/>
              <a:buChar char="●"/>
            </a:pPr>
            <a:r>
              <a:rPr lang="en-US" sz="1800">
                <a:solidFill>
                  <a:srgbClr val="3F3F3F"/>
                </a:solidFill>
                <a:latin typeface="Open Sans"/>
                <a:ea typeface="Open Sans"/>
                <a:cs typeface="Open Sans"/>
                <a:sym typeface="Open Sans"/>
              </a:rPr>
              <a:t>Browse Databases, Reference Sources and Free Collections</a:t>
            </a:r>
            <a:endParaRPr sz="1800">
              <a:solidFill>
                <a:srgbClr val="3F3F3F"/>
              </a:solidFill>
            </a:endParaRPr>
          </a:p>
          <a:p>
            <a:pPr indent="-342900" lvl="0" marL="342900" rtl="0" algn="l">
              <a:lnSpc>
                <a:spcPct val="150000"/>
              </a:lnSpc>
              <a:spcBef>
                <a:spcPts val="0"/>
              </a:spcBef>
              <a:spcAft>
                <a:spcPts val="0"/>
              </a:spcAft>
              <a:buClr>
                <a:schemeClr val="dk2"/>
              </a:buClr>
              <a:buSzPts val="1120"/>
              <a:buChar char="●"/>
            </a:pPr>
            <a:r>
              <a:rPr lang="en-US" sz="1800">
                <a:solidFill>
                  <a:srgbClr val="3F3F3F"/>
                </a:solidFill>
                <a:latin typeface="Open Sans"/>
                <a:ea typeface="Open Sans"/>
                <a:cs typeface="Open Sans"/>
                <a:sym typeface="Open Sans"/>
              </a:rPr>
              <a:t>Search across Research4Life using Summon</a:t>
            </a:r>
            <a:endParaRPr sz="1800">
              <a:solidFill>
                <a:srgbClr val="3F3F3F"/>
              </a:solidFill>
            </a:endParaRPr>
          </a:p>
          <a:p>
            <a:pPr indent="-342900" lvl="0" marL="342900" rtl="0" algn="l">
              <a:lnSpc>
                <a:spcPct val="150000"/>
              </a:lnSpc>
              <a:spcBef>
                <a:spcPts val="0"/>
              </a:spcBef>
              <a:spcAft>
                <a:spcPts val="0"/>
              </a:spcAft>
              <a:buClr>
                <a:schemeClr val="dk2"/>
              </a:buClr>
              <a:buSzPts val="1120"/>
              <a:buChar char="●"/>
            </a:pPr>
            <a:r>
              <a:rPr lang="en-US" sz="1800">
                <a:solidFill>
                  <a:srgbClr val="3F3F3F"/>
                </a:solidFill>
                <a:latin typeface="Open Sans"/>
                <a:ea typeface="Open Sans"/>
                <a:cs typeface="Open Sans"/>
                <a:sym typeface="Open Sans"/>
              </a:rPr>
              <a:t>Country Offer</a:t>
            </a:r>
            <a:endParaRPr sz="1800">
              <a:solidFill>
                <a:srgbClr val="3F3F3F"/>
              </a:solidFill>
            </a:endParaRPr>
          </a:p>
          <a:p>
            <a:pPr indent="-342900" lvl="0" marL="342900" rtl="0" algn="l">
              <a:lnSpc>
                <a:spcPct val="150000"/>
              </a:lnSpc>
              <a:spcBef>
                <a:spcPts val="0"/>
              </a:spcBef>
              <a:spcAft>
                <a:spcPts val="0"/>
              </a:spcAft>
              <a:buClr>
                <a:schemeClr val="dk2"/>
              </a:buClr>
              <a:buSzPts val="1120"/>
              <a:buChar char="●"/>
            </a:pPr>
            <a:r>
              <a:rPr lang="en-US" sz="1800">
                <a:solidFill>
                  <a:srgbClr val="3F3F3F"/>
                </a:solidFill>
                <a:latin typeface="Open Sans"/>
                <a:ea typeface="Open Sans"/>
                <a:cs typeface="Open Sans"/>
                <a:sym typeface="Open Sans"/>
              </a:rPr>
              <a:t>Find/download an article and export a journal citation</a:t>
            </a:r>
            <a:endParaRPr sz="1800">
              <a:solidFill>
                <a:srgbClr val="3F3F3F"/>
              </a:solidFill>
            </a:endParaRPr>
          </a:p>
          <a:p>
            <a:pPr indent="-342900" lvl="0" marL="342900" rtl="0" algn="l">
              <a:lnSpc>
                <a:spcPct val="150000"/>
              </a:lnSpc>
              <a:spcBef>
                <a:spcPts val="0"/>
              </a:spcBef>
              <a:spcAft>
                <a:spcPts val="0"/>
              </a:spcAft>
              <a:buClr>
                <a:schemeClr val="dk2"/>
              </a:buClr>
              <a:buSzPts val="1120"/>
              <a:buChar char="●"/>
            </a:pPr>
            <a:r>
              <a:rPr lang="en-US" sz="1800">
                <a:solidFill>
                  <a:srgbClr val="3F3F3F"/>
                </a:solidFill>
                <a:latin typeface="Open Sans"/>
                <a:ea typeface="Open Sans"/>
                <a:cs typeface="Open Sans"/>
                <a:sym typeface="Open Sans"/>
              </a:rPr>
              <a:t>Troubleshooting and support</a:t>
            </a:r>
            <a:endParaRPr sz="1800">
              <a:solidFill>
                <a:srgbClr val="3F3F3F"/>
              </a:solidFill>
            </a:endParaRPr>
          </a:p>
        </p:txBody>
      </p:sp>
      <p:sp>
        <p:nvSpPr>
          <p:cNvPr id="83" name="Google Shape;83;p39"/>
          <p:cNvSpPr txBox="1"/>
          <p:nvPr>
            <p:ph idx="10" type="dt"/>
          </p:nvPr>
        </p:nvSpPr>
        <p:spPr>
          <a:xfrm>
            <a:off x="9434050" y="6455525"/>
            <a:ext cx="2743200" cy="326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400"/>
              <a:buNone/>
            </a:pPr>
            <a:r>
              <a:rPr lang="en-US" sz="1200"/>
              <a:t>v1.3 January 2022</a:t>
            </a:r>
            <a:endParaRPr sz="1200"/>
          </a:p>
        </p:txBody>
      </p:sp>
      <p:pic>
        <p:nvPicPr>
          <p:cNvPr id="84" name="Google Shape;84;p39"/>
          <p:cNvPicPr preferRelativeResize="0"/>
          <p:nvPr/>
        </p:nvPicPr>
        <p:blipFill rotWithShape="1">
          <a:blip r:embed="rId3">
            <a:alphaModFix/>
          </a:blip>
          <a:srcRect b="0" l="0" r="0" t="0"/>
          <a:stretch/>
        </p:blipFill>
        <p:spPr>
          <a:xfrm>
            <a:off x="81466" y="6515076"/>
            <a:ext cx="699175" cy="233648"/>
          </a:xfrm>
          <a:prstGeom prst="rect">
            <a:avLst/>
          </a:prstGeom>
          <a:noFill/>
          <a:ln>
            <a:noFill/>
          </a:ln>
        </p:spPr>
      </p:pic>
      <p:sp>
        <p:nvSpPr>
          <p:cNvPr id="85" name="Google Shape;85;p39"/>
          <p:cNvSpPr txBox="1"/>
          <p:nvPr/>
        </p:nvSpPr>
        <p:spPr>
          <a:xfrm>
            <a:off x="770025" y="6455513"/>
            <a:ext cx="9783900" cy="287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This work is licensed under Creative Commons </a:t>
            </a:r>
            <a:r>
              <a:rPr b="0" i="0" lang="en-US" sz="1200" u="sng" cap="none" strike="noStrike">
                <a:solidFill>
                  <a:schemeClr val="hlink"/>
                </a:solidFill>
                <a:latin typeface="Arial"/>
                <a:ea typeface="Arial"/>
                <a:cs typeface="Arial"/>
                <a:sym typeface="Arial"/>
                <a:hlinkClick r:id="rId4"/>
              </a:rPr>
              <a:t>Attribution-ShareAlike 4.0 International</a:t>
            </a:r>
            <a:r>
              <a:rPr b="0" i="0" lang="en-US" sz="1200" u="none" cap="none" strike="noStrike">
                <a:solidFill>
                  <a:srgbClr val="000000"/>
                </a:solidFill>
                <a:latin typeface="Arial"/>
                <a:ea typeface="Arial"/>
                <a:cs typeface="Arial"/>
                <a:sym typeface="Arial"/>
              </a:rPr>
              <a:t> (CC BY-SA 4.0)</a:t>
            </a:r>
            <a:endParaRPr b="0" i="0" sz="1200" u="none" cap="none" strike="noStrik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p35"/>
          <p:cNvSpPr txBox="1"/>
          <p:nvPr>
            <p:ph type="title"/>
          </p:nvPr>
        </p:nvSpPr>
        <p:spPr>
          <a:xfrm>
            <a:off x="0" y="280664"/>
            <a:ext cx="9613800" cy="10809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FFFFFF"/>
              </a:buClr>
              <a:buSzPts val="3600"/>
              <a:buFont typeface="Trebuchet MS"/>
              <a:buNone/>
            </a:pPr>
            <a:r>
              <a:rPr lang="en-US" sz="4000">
                <a:solidFill>
                  <a:srgbClr val="586F7C"/>
                </a:solidFill>
                <a:latin typeface="Open Sans"/>
                <a:ea typeface="Open Sans"/>
                <a:cs typeface="Open Sans"/>
                <a:sym typeface="Open Sans"/>
              </a:rPr>
              <a:t>Journals Search</a:t>
            </a:r>
            <a:endParaRPr/>
          </a:p>
        </p:txBody>
      </p:sp>
      <p:sp>
        <p:nvSpPr>
          <p:cNvPr id="253" name="Google Shape;253;p35"/>
          <p:cNvSpPr txBox="1"/>
          <p:nvPr>
            <p:ph idx="1" type="body"/>
          </p:nvPr>
        </p:nvSpPr>
        <p:spPr>
          <a:xfrm>
            <a:off x="75801" y="1905072"/>
            <a:ext cx="4324749" cy="4762427"/>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dk1"/>
              </a:buClr>
              <a:buSzPts val="2200"/>
              <a:buChar char="●"/>
            </a:pPr>
            <a:r>
              <a:rPr lang="en-US" sz="2200">
                <a:solidFill>
                  <a:srgbClr val="3F3F3F"/>
                </a:solidFill>
                <a:latin typeface="Open Sans"/>
                <a:ea typeface="Open Sans"/>
                <a:cs typeface="Open Sans"/>
                <a:sym typeface="Open Sans"/>
              </a:rPr>
              <a:t>From the Content menu, the </a:t>
            </a:r>
            <a:r>
              <a:rPr b="1" lang="en-US" sz="2200">
                <a:solidFill>
                  <a:srgbClr val="3F3F3F"/>
                </a:solidFill>
                <a:latin typeface="Open Sans"/>
                <a:ea typeface="Open Sans"/>
                <a:cs typeface="Open Sans"/>
                <a:sym typeface="Open Sans"/>
              </a:rPr>
              <a:t>Journals</a:t>
            </a:r>
            <a:r>
              <a:rPr lang="en-US" sz="2200">
                <a:solidFill>
                  <a:srgbClr val="3F3F3F"/>
                </a:solidFill>
                <a:latin typeface="Open Sans"/>
                <a:ea typeface="Open Sans"/>
                <a:cs typeface="Open Sans"/>
                <a:sym typeface="Open Sans"/>
              </a:rPr>
              <a:t> collection has been opened.  Using the filters, Environmental Sciences (subject) and John Wiley &amp; Sons (publisher) have been activated – a total of 99 titles.  </a:t>
            </a:r>
            <a:endParaRPr>
              <a:solidFill>
                <a:srgbClr val="3F3F3F"/>
              </a:solidFill>
            </a:endParaRPr>
          </a:p>
          <a:p>
            <a:pPr indent="-342900" lvl="0" marL="342900" rtl="0" algn="l">
              <a:lnSpc>
                <a:spcPct val="100000"/>
              </a:lnSpc>
              <a:spcBef>
                <a:spcPts val="0"/>
              </a:spcBef>
              <a:spcAft>
                <a:spcPts val="0"/>
              </a:spcAft>
              <a:buClr>
                <a:schemeClr val="dk1"/>
              </a:buClr>
              <a:buSzPts val="2200"/>
              <a:buChar char="●"/>
            </a:pPr>
            <a:r>
              <a:rPr lang="en-US" sz="2200">
                <a:solidFill>
                  <a:srgbClr val="3F3F3F"/>
                </a:solidFill>
                <a:latin typeface="Open Sans"/>
                <a:ea typeface="Open Sans"/>
                <a:cs typeface="Open Sans"/>
                <a:sym typeface="Open Sans"/>
              </a:rPr>
              <a:t>Note the various options in the left column.  Remember to de-active the filters by clicking on the </a:t>
            </a:r>
            <a:r>
              <a:rPr b="1" lang="en-US" sz="2200">
                <a:solidFill>
                  <a:srgbClr val="3F3F3F"/>
                </a:solidFill>
                <a:latin typeface="Open Sans"/>
                <a:ea typeface="Open Sans"/>
                <a:cs typeface="Open Sans"/>
                <a:sym typeface="Open Sans"/>
              </a:rPr>
              <a:t>X</a:t>
            </a:r>
            <a:r>
              <a:rPr lang="en-US" sz="2200">
                <a:solidFill>
                  <a:schemeClr val="dk1"/>
                </a:solidFill>
                <a:latin typeface="Open Sans"/>
                <a:ea typeface="Open Sans"/>
                <a:cs typeface="Open Sans"/>
                <a:sym typeface="Open Sans"/>
              </a:rPr>
              <a:t>.</a:t>
            </a:r>
            <a:endParaRPr>
              <a:solidFill>
                <a:srgbClr val="3F3F3F"/>
              </a:solidFill>
            </a:endParaRPr>
          </a:p>
          <a:p>
            <a:pPr indent="-342900" lvl="0" marL="342900" rtl="0" algn="l">
              <a:lnSpc>
                <a:spcPct val="100000"/>
              </a:lnSpc>
              <a:spcBef>
                <a:spcPts val="0"/>
              </a:spcBef>
              <a:spcAft>
                <a:spcPts val="0"/>
              </a:spcAft>
              <a:buClr>
                <a:schemeClr val="dk1"/>
              </a:buClr>
              <a:buSzPts val="2200"/>
              <a:buChar char="●"/>
            </a:pPr>
            <a:r>
              <a:rPr lang="en-US" sz="2200">
                <a:solidFill>
                  <a:srgbClr val="3F3F3F"/>
                </a:solidFill>
                <a:latin typeface="Open Sans"/>
                <a:ea typeface="Open Sans"/>
                <a:cs typeface="Open Sans"/>
                <a:sym typeface="Open Sans"/>
              </a:rPr>
              <a:t>Click on title </a:t>
            </a:r>
            <a:r>
              <a:rPr b="1" lang="en-US" sz="2200">
                <a:solidFill>
                  <a:srgbClr val="3F3F3F"/>
                </a:solidFill>
                <a:latin typeface="Open Sans"/>
                <a:ea typeface="Open Sans"/>
                <a:cs typeface="Open Sans"/>
                <a:sym typeface="Open Sans"/>
              </a:rPr>
              <a:t>African Journal of Ecology </a:t>
            </a:r>
            <a:r>
              <a:rPr lang="en-US" sz="2200">
                <a:solidFill>
                  <a:srgbClr val="3F3F3F"/>
                </a:solidFill>
                <a:latin typeface="Open Sans"/>
                <a:ea typeface="Open Sans"/>
                <a:cs typeface="Open Sans"/>
                <a:sym typeface="Open Sans"/>
              </a:rPr>
              <a:t>to link to the Wiley Online Library.</a:t>
            </a:r>
            <a:endParaRPr sz="2400">
              <a:solidFill>
                <a:srgbClr val="3F3F3F"/>
              </a:solidFill>
              <a:latin typeface="Open Sans"/>
              <a:ea typeface="Open Sans"/>
              <a:cs typeface="Open Sans"/>
              <a:sym typeface="Open Sans"/>
            </a:endParaRPr>
          </a:p>
        </p:txBody>
      </p:sp>
      <p:pic>
        <p:nvPicPr>
          <p:cNvPr id="254" name="Google Shape;254;p35"/>
          <p:cNvPicPr preferRelativeResize="0"/>
          <p:nvPr/>
        </p:nvPicPr>
        <p:blipFill rotWithShape="1">
          <a:blip r:embed="rId3">
            <a:alphaModFix/>
          </a:blip>
          <a:srcRect b="0" l="0" r="0" t="0"/>
          <a:stretch/>
        </p:blipFill>
        <p:spPr>
          <a:xfrm>
            <a:off x="6096000" y="1841426"/>
            <a:ext cx="6020199" cy="4683907"/>
          </a:xfrm>
          <a:prstGeom prst="rect">
            <a:avLst/>
          </a:prstGeom>
          <a:noFill/>
          <a:ln>
            <a:noFill/>
          </a:ln>
        </p:spPr>
      </p:pic>
      <p:sp>
        <p:nvSpPr>
          <p:cNvPr id="255" name="Google Shape;255;p35"/>
          <p:cNvSpPr/>
          <p:nvPr/>
        </p:nvSpPr>
        <p:spPr>
          <a:xfrm>
            <a:off x="6012178" y="2922234"/>
            <a:ext cx="1357633" cy="3745265"/>
          </a:xfrm>
          <a:prstGeom prst="rect">
            <a:avLst/>
          </a:prstGeom>
          <a:noFill/>
          <a:ln cap="flat" cmpd="sng" w="254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56" name="Google Shape;256;p35"/>
          <p:cNvSpPr/>
          <p:nvPr/>
        </p:nvSpPr>
        <p:spPr>
          <a:xfrm>
            <a:off x="6012179" y="2942605"/>
            <a:ext cx="3010099" cy="697267"/>
          </a:xfrm>
          <a:prstGeom prst="rect">
            <a:avLst/>
          </a:prstGeom>
          <a:noFill/>
          <a:ln cap="flat" cmpd="sng" w="254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cxnSp>
        <p:nvCxnSpPr>
          <p:cNvPr id="257" name="Google Shape;257;p35"/>
          <p:cNvCxnSpPr/>
          <p:nvPr/>
        </p:nvCxnSpPr>
        <p:spPr>
          <a:xfrm flipH="1" rot="10800000">
            <a:off x="4284345" y="4046220"/>
            <a:ext cx="2973705" cy="1577340"/>
          </a:xfrm>
          <a:prstGeom prst="straightConnector1">
            <a:avLst/>
          </a:prstGeom>
          <a:noFill/>
          <a:ln cap="flat" cmpd="sng" w="9525">
            <a:solidFill>
              <a:srgbClr val="FF0000"/>
            </a:solidFill>
            <a:prstDash val="solid"/>
            <a:round/>
            <a:headEnd len="sm" w="sm" type="none"/>
            <a:tailEnd len="med" w="med" type="triangle"/>
          </a:ln>
        </p:spPr>
      </p:cxnSp>
      <p:pic>
        <p:nvPicPr>
          <p:cNvPr id="258" name="Google Shape;258;p35"/>
          <p:cNvPicPr preferRelativeResize="0"/>
          <p:nvPr/>
        </p:nvPicPr>
        <p:blipFill rotWithShape="1">
          <a:blip r:embed="rId4">
            <a:alphaModFix/>
          </a:blip>
          <a:srcRect b="0" l="0" r="0" t="0"/>
          <a:stretch/>
        </p:blipFill>
        <p:spPr>
          <a:xfrm>
            <a:off x="4400549" y="1905072"/>
            <a:ext cx="1495425" cy="2257425"/>
          </a:xfrm>
          <a:prstGeom prst="rect">
            <a:avLst/>
          </a:prstGeom>
          <a:noFill/>
          <a:ln>
            <a:noFill/>
          </a:ln>
        </p:spPr>
      </p:pic>
      <p:cxnSp>
        <p:nvCxnSpPr>
          <p:cNvPr id="259" name="Google Shape;259;p35"/>
          <p:cNvCxnSpPr/>
          <p:nvPr/>
        </p:nvCxnSpPr>
        <p:spPr>
          <a:xfrm>
            <a:off x="5771197" y="2421988"/>
            <a:ext cx="324803" cy="727701"/>
          </a:xfrm>
          <a:prstGeom prst="straightConnector1">
            <a:avLst/>
          </a:prstGeom>
          <a:noFill/>
          <a:ln cap="flat" cmpd="sng" w="9525">
            <a:solidFill>
              <a:srgbClr val="FF0000"/>
            </a:solidFill>
            <a:prstDash val="solid"/>
            <a:round/>
            <a:headEnd len="sm" w="sm" type="none"/>
            <a:tailEnd len="med" w="med" type="triangle"/>
          </a:ln>
        </p:spPr>
      </p:cxnSp>
      <p:sp>
        <p:nvSpPr>
          <p:cNvPr id="260" name="Google Shape;260;p35"/>
          <p:cNvSpPr/>
          <p:nvPr/>
        </p:nvSpPr>
        <p:spPr>
          <a:xfrm>
            <a:off x="4427216" y="1841426"/>
            <a:ext cx="1562103" cy="2314807"/>
          </a:xfrm>
          <a:prstGeom prst="rect">
            <a:avLst/>
          </a:prstGeom>
          <a:noFill/>
          <a:ln cap="flat" cmpd="sng" w="254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pic>
        <p:nvPicPr>
          <p:cNvPr id="266" name="Google Shape;266;p7"/>
          <p:cNvPicPr preferRelativeResize="0"/>
          <p:nvPr/>
        </p:nvPicPr>
        <p:blipFill rotWithShape="1">
          <a:blip r:embed="rId3">
            <a:alphaModFix/>
          </a:blip>
          <a:srcRect b="0" l="0" r="0" t="0"/>
          <a:stretch/>
        </p:blipFill>
        <p:spPr>
          <a:xfrm>
            <a:off x="4411981" y="1856932"/>
            <a:ext cx="7023718" cy="3391749"/>
          </a:xfrm>
          <a:prstGeom prst="rect">
            <a:avLst/>
          </a:prstGeom>
          <a:noFill/>
          <a:ln>
            <a:noFill/>
          </a:ln>
        </p:spPr>
      </p:pic>
      <p:sp>
        <p:nvSpPr>
          <p:cNvPr id="267" name="Google Shape;267;p7"/>
          <p:cNvSpPr txBox="1"/>
          <p:nvPr>
            <p:ph type="title"/>
          </p:nvPr>
        </p:nvSpPr>
        <p:spPr>
          <a:xfrm>
            <a:off x="0" y="280664"/>
            <a:ext cx="9613800" cy="10809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FFFFFF"/>
              </a:buClr>
              <a:buSzPts val="3600"/>
              <a:buFont typeface="Trebuchet MS"/>
              <a:buNone/>
            </a:pPr>
            <a:r>
              <a:rPr lang="en-US" sz="4000">
                <a:solidFill>
                  <a:srgbClr val="586F7C"/>
                </a:solidFill>
                <a:latin typeface="Open Sans"/>
                <a:ea typeface="Open Sans"/>
                <a:cs typeface="Open Sans"/>
                <a:sym typeface="Open Sans"/>
              </a:rPr>
              <a:t>Journals Search continued</a:t>
            </a:r>
            <a:endParaRPr/>
          </a:p>
        </p:txBody>
      </p:sp>
      <p:sp>
        <p:nvSpPr>
          <p:cNvPr id="268" name="Google Shape;268;p7"/>
          <p:cNvSpPr txBox="1"/>
          <p:nvPr>
            <p:ph idx="1" type="body"/>
          </p:nvPr>
        </p:nvSpPr>
        <p:spPr>
          <a:xfrm>
            <a:off x="159621" y="1905072"/>
            <a:ext cx="4149489" cy="4762427"/>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dk1"/>
              </a:buClr>
              <a:buSzPts val="2200"/>
              <a:buChar char="●"/>
            </a:pPr>
            <a:r>
              <a:rPr lang="en-US" sz="2200">
                <a:solidFill>
                  <a:srgbClr val="3F3F3F"/>
                </a:solidFill>
                <a:latin typeface="Open Sans"/>
                <a:ea typeface="Open Sans"/>
                <a:cs typeface="Open Sans"/>
                <a:sym typeface="Open Sans"/>
              </a:rPr>
              <a:t>The volumes and issues of the </a:t>
            </a:r>
            <a:r>
              <a:rPr b="1" lang="en-US" sz="2200">
                <a:solidFill>
                  <a:srgbClr val="3F3F3F"/>
                </a:solidFill>
                <a:latin typeface="Open Sans"/>
                <a:ea typeface="Open Sans"/>
                <a:cs typeface="Open Sans"/>
                <a:sym typeface="Open Sans"/>
              </a:rPr>
              <a:t>African Journal of Ecology</a:t>
            </a:r>
            <a:r>
              <a:rPr lang="en-US" sz="2200">
                <a:solidFill>
                  <a:srgbClr val="3F3F3F"/>
                </a:solidFill>
                <a:latin typeface="Open Sans"/>
                <a:ea typeface="Open Sans"/>
                <a:cs typeface="Open Sans"/>
                <a:sym typeface="Open Sans"/>
              </a:rPr>
              <a:t> in the Wiley Online Library are been displayed.</a:t>
            </a:r>
            <a:endParaRPr/>
          </a:p>
          <a:p>
            <a:pPr indent="-203200" lvl="0" marL="342900" rtl="0" algn="l">
              <a:lnSpc>
                <a:spcPct val="100000"/>
              </a:lnSpc>
              <a:spcBef>
                <a:spcPts val="0"/>
              </a:spcBef>
              <a:spcAft>
                <a:spcPts val="0"/>
              </a:spcAft>
              <a:buClr>
                <a:schemeClr val="dk1"/>
              </a:buClr>
              <a:buSzPts val="2200"/>
              <a:buNone/>
            </a:pPr>
            <a:r>
              <a:t/>
            </a:r>
            <a:endParaRPr>
              <a:solidFill>
                <a:srgbClr val="3F3F3F"/>
              </a:solidFill>
            </a:endParaRPr>
          </a:p>
          <a:p>
            <a:pPr indent="-342900" lvl="0" marL="342900" rtl="0" algn="l">
              <a:lnSpc>
                <a:spcPct val="100000"/>
              </a:lnSpc>
              <a:spcBef>
                <a:spcPts val="0"/>
              </a:spcBef>
              <a:spcAft>
                <a:spcPts val="0"/>
              </a:spcAft>
              <a:buClr>
                <a:schemeClr val="dk1"/>
              </a:buClr>
              <a:buSzPts val="2200"/>
              <a:buChar char="●"/>
            </a:pPr>
            <a:r>
              <a:rPr lang="en-US" sz="2200">
                <a:solidFill>
                  <a:srgbClr val="3F3F3F"/>
                </a:solidFill>
                <a:latin typeface="Open Sans"/>
                <a:ea typeface="Open Sans"/>
                <a:cs typeface="Open Sans"/>
                <a:sym typeface="Open Sans"/>
              </a:rPr>
              <a:t>For the current </a:t>
            </a:r>
            <a:r>
              <a:rPr b="1" lang="en-US" sz="2200">
                <a:solidFill>
                  <a:srgbClr val="3F3F3F"/>
                </a:solidFill>
                <a:latin typeface="Open Sans"/>
                <a:ea typeface="Open Sans"/>
                <a:cs typeface="Open Sans"/>
                <a:sym typeface="Open Sans"/>
              </a:rPr>
              <a:t>Volume 50, Issue 2</a:t>
            </a:r>
            <a:r>
              <a:rPr lang="en-US" sz="2200">
                <a:solidFill>
                  <a:srgbClr val="3F3F3F"/>
                </a:solidFill>
                <a:latin typeface="Open Sans"/>
                <a:ea typeface="Open Sans"/>
                <a:cs typeface="Open Sans"/>
                <a:sym typeface="Open Sans"/>
              </a:rPr>
              <a:t>, click the link.</a:t>
            </a:r>
            <a:endParaRPr/>
          </a:p>
          <a:p>
            <a:pPr indent="-203200" lvl="0" marL="342900" rtl="0" algn="l">
              <a:lnSpc>
                <a:spcPct val="100000"/>
              </a:lnSpc>
              <a:spcBef>
                <a:spcPts val="0"/>
              </a:spcBef>
              <a:spcAft>
                <a:spcPts val="0"/>
              </a:spcAft>
              <a:buClr>
                <a:schemeClr val="dk1"/>
              </a:buClr>
              <a:buSzPts val="2200"/>
              <a:buNone/>
            </a:pPr>
            <a:r>
              <a:t/>
            </a:r>
            <a:endParaRPr sz="2200">
              <a:solidFill>
                <a:srgbClr val="3F3F3F"/>
              </a:solidFill>
              <a:latin typeface="Open Sans"/>
              <a:ea typeface="Open Sans"/>
              <a:cs typeface="Open Sans"/>
              <a:sym typeface="Open Sans"/>
            </a:endParaRPr>
          </a:p>
          <a:p>
            <a:pPr indent="-342900" lvl="0" marL="342900" rtl="0" algn="l">
              <a:lnSpc>
                <a:spcPct val="100000"/>
              </a:lnSpc>
              <a:spcBef>
                <a:spcPts val="0"/>
              </a:spcBef>
              <a:spcAft>
                <a:spcPts val="0"/>
              </a:spcAft>
              <a:buClr>
                <a:schemeClr val="dk1"/>
              </a:buClr>
              <a:buSzPts val="2200"/>
              <a:buChar char="●"/>
            </a:pPr>
            <a:r>
              <a:rPr lang="en-US" sz="2200">
                <a:solidFill>
                  <a:srgbClr val="3F3F3F"/>
                </a:solidFill>
                <a:latin typeface="Open Sans"/>
                <a:ea typeface="Open Sans"/>
                <a:cs typeface="Open Sans"/>
                <a:sym typeface="Open Sans"/>
              </a:rPr>
              <a:t>The specific volume/issue now is displayed.</a:t>
            </a:r>
            <a:endParaRPr/>
          </a:p>
          <a:p>
            <a:pPr indent="-203200" lvl="0" marL="342900" rtl="0" algn="l">
              <a:lnSpc>
                <a:spcPct val="100000"/>
              </a:lnSpc>
              <a:spcBef>
                <a:spcPts val="0"/>
              </a:spcBef>
              <a:spcAft>
                <a:spcPts val="0"/>
              </a:spcAft>
              <a:buClr>
                <a:schemeClr val="dk1"/>
              </a:buClr>
              <a:buSzPts val="2200"/>
              <a:buNone/>
            </a:pPr>
            <a:r>
              <a:t/>
            </a:r>
            <a:endParaRPr sz="2200">
              <a:solidFill>
                <a:srgbClr val="3F3F3F"/>
              </a:solidFill>
              <a:latin typeface="Open Sans"/>
              <a:ea typeface="Open Sans"/>
              <a:cs typeface="Open Sans"/>
              <a:sym typeface="Open Sans"/>
            </a:endParaRPr>
          </a:p>
          <a:p>
            <a:pPr indent="-342900" lvl="0" marL="342900" rtl="0" algn="l">
              <a:lnSpc>
                <a:spcPct val="100000"/>
              </a:lnSpc>
              <a:spcBef>
                <a:spcPts val="0"/>
              </a:spcBef>
              <a:spcAft>
                <a:spcPts val="0"/>
              </a:spcAft>
              <a:buClr>
                <a:schemeClr val="dk1"/>
              </a:buClr>
              <a:buSzPts val="2200"/>
              <a:buChar char="●"/>
            </a:pPr>
            <a:r>
              <a:rPr lang="en-US" sz="2200">
                <a:solidFill>
                  <a:srgbClr val="3F3F3F"/>
                </a:solidFill>
              </a:rPr>
              <a:t>Please note the process for opening Books is identical.</a:t>
            </a:r>
            <a:endParaRPr sz="2200">
              <a:solidFill>
                <a:srgbClr val="3F3F3F"/>
              </a:solidFill>
            </a:endParaRPr>
          </a:p>
        </p:txBody>
      </p:sp>
      <p:sp>
        <p:nvSpPr>
          <p:cNvPr id="269" name="Google Shape;269;p7"/>
          <p:cNvSpPr/>
          <p:nvPr/>
        </p:nvSpPr>
        <p:spPr>
          <a:xfrm>
            <a:off x="4537710" y="3703320"/>
            <a:ext cx="914400" cy="1691640"/>
          </a:xfrm>
          <a:prstGeom prst="rect">
            <a:avLst/>
          </a:prstGeom>
          <a:noFill/>
          <a:ln cap="flat" cmpd="sng" w="254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70" name="Google Shape;270;p7"/>
          <p:cNvSpPr/>
          <p:nvPr/>
        </p:nvSpPr>
        <p:spPr>
          <a:xfrm>
            <a:off x="4537710" y="2577493"/>
            <a:ext cx="3326130" cy="577188"/>
          </a:xfrm>
          <a:prstGeom prst="rect">
            <a:avLst/>
          </a:prstGeom>
          <a:noFill/>
          <a:ln cap="flat" cmpd="sng" w="254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271" name="Google Shape;271;p7"/>
          <p:cNvPicPr preferRelativeResize="0"/>
          <p:nvPr/>
        </p:nvPicPr>
        <p:blipFill rotWithShape="1">
          <a:blip r:embed="rId4">
            <a:alphaModFix/>
          </a:blip>
          <a:srcRect b="0" l="0" r="0" t="0"/>
          <a:stretch/>
        </p:blipFill>
        <p:spPr>
          <a:xfrm>
            <a:off x="4511439" y="5496370"/>
            <a:ext cx="6115146" cy="1155416"/>
          </a:xfrm>
          <a:prstGeom prst="rect">
            <a:avLst/>
          </a:prstGeom>
          <a:noFill/>
          <a:ln>
            <a:noFill/>
          </a:ln>
        </p:spPr>
      </p:pic>
      <p:cxnSp>
        <p:nvCxnSpPr>
          <p:cNvPr id="272" name="Google Shape;272;p7"/>
          <p:cNvCxnSpPr/>
          <p:nvPr/>
        </p:nvCxnSpPr>
        <p:spPr>
          <a:xfrm>
            <a:off x="2919663" y="5229726"/>
            <a:ext cx="1755207" cy="655225"/>
          </a:xfrm>
          <a:prstGeom prst="straightConnector1">
            <a:avLst/>
          </a:prstGeom>
          <a:noFill/>
          <a:ln cap="flat" cmpd="sng" w="9525">
            <a:solidFill>
              <a:srgbClr val="FF0000"/>
            </a:solidFill>
            <a:prstDash val="solid"/>
            <a:round/>
            <a:headEnd len="sm" w="sm" type="none"/>
            <a:tailEnd len="med" w="med" type="triangle"/>
          </a:ln>
        </p:spPr>
      </p:cxnSp>
      <p:cxnSp>
        <p:nvCxnSpPr>
          <p:cNvPr id="273" name="Google Shape;273;p7"/>
          <p:cNvCxnSpPr/>
          <p:nvPr/>
        </p:nvCxnSpPr>
        <p:spPr>
          <a:xfrm>
            <a:off x="3727174" y="3945834"/>
            <a:ext cx="2862469" cy="526774"/>
          </a:xfrm>
          <a:prstGeom prst="straightConnector1">
            <a:avLst/>
          </a:prstGeom>
          <a:noFill/>
          <a:ln cap="flat" cmpd="sng" w="9525">
            <a:solidFill>
              <a:srgbClr val="FF0000"/>
            </a:solidFill>
            <a:prstDash val="solid"/>
            <a:round/>
            <a:headEnd len="sm" w="sm" type="none"/>
            <a:tailEnd len="med" w="med" type="triangle"/>
          </a:ln>
        </p:spPr>
      </p:cxn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pic>
        <p:nvPicPr>
          <p:cNvPr id="279" name="Google Shape;279;p36"/>
          <p:cNvPicPr preferRelativeResize="0"/>
          <p:nvPr/>
        </p:nvPicPr>
        <p:blipFill rotWithShape="1">
          <a:blip r:embed="rId3">
            <a:alphaModFix/>
          </a:blip>
          <a:srcRect b="0" l="0" r="0" t="0"/>
          <a:stretch/>
        </p:blipFill>
        <p:spPr>
          <a:xfrm>
            <a:off x="5025120" y="1933418"/>
            <a:ext cx="7104249" cy="2767791"/>
          </a:xfrm>
          <a:prstGeom prst="rect">
            <a:avLst/>
          </a:prstGeom>
          <a:noFill/>
          <a:ln>
            <a:noFill/>
          </a:ln>
        </p:spPr>
      </p:pic>
      <p:sp>
        <p:nvSpPr>
          <p:cNvPr id="280" name="Google Shape;280;p36"/>
          <p:cNvSpPr txBox="1"/>
          <p:nvPr>
            <p:ph type="title"/>
          </p:nvPr>
        </p:nvSpPr>
        <p:spPr>
          <a:xfrm>
            <a:off x="0" y="437222"/>
            <a:ext cx="9613800" cy="1080900"/>
          </a:xfrm>
          <a:prstGeom prst="rect">
            <a:avLst/>
          </a:prstGeom>
          <a:noFill/>
          <a:ln>
            <a:noFill/>
          </a:ln>
        </p:spPr>
        <p:txBody>
          <a:bodyPr anchorCtr="0" anchor="t"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88886"/>
              <a:buNone/>
            </a:pPr>
            <a:r>
              <a:rPr lang="en-US" sz="4000">
                <a:solidFill>
                  <a:srgbClr val="586F7C"/>
                </a:solidFill>
                <a:latin typeface="Open Sans"/>
                <a:ea typeface="Open Sans"/>
                <a:cs typeface="Open Sans"/>
                <a:sym typeface="Open Sans"/>
              </a:rPr>
              <a:t>Databases, Reference Sources and </a:t>
            </a:r>
            <a:br>
              <a:rPr lang="en-US" sz="4000">
                <a:solidFill>
                  <a:srgbClr val="586F7C"/>
                </a:solidFill>
                <a:latin typeface="Open Sans"/>
                <a:ea typeface="Open Sans"/>
                <a:cs typeface="Open Sans"/>
                <a:sym typeface="Open Sans"/>
              </a:rPr>
            </a:br>
            <a:r>
              <a:rPr lang="en-US" sz="4000">
                <a:solidFill>
                  <a:srgbClr val="586F7C"/>
                </a:solidFill>
                <a:latin typeface="Open Sans"/>
                <a:ea typeface="Open Sans"/>
                <a:cs typeface="Open Sans"/>
                <a:sym typeface="Open Sans"/>
              </a:rPr>
              <a:t>Free Collections</a:t>
            </a:r>
            <a:r>
              <a:rPr lang="en-US" sz="3330">
                <a:solidFill>
                  <a:srgbClr val="586F7C"/>
                </a:solidFill>
                <a:latin typeface="Open Sans"/>
                <a:ea typeface="Open Sans"/>
                <a:cs typeface="Open Sans"/>
                <a:sym typeface="Open Sans"/>
              </a:rPr>
              <a:t> </a:t>
            </a:r>
            <a:endParaRPr sz="3330">
              <a:solidFill>
                <a:srgbClr val="586F7C"/>
              </a:solidFill>
              <a:latin typeface="Open Sans"/>
              <a:ea typeface="Open Sans"/>
              <a:cs typeface="Open Sans"/>
              <a:sym typeface="Open Sans"/>
            </a:endParaRPr>
          </a:p>
        </p:txBody>
      </p:sp>
      <p:sp>
        <p:nvSpPr>
          <p:cNvPr id="281" name="Google Shape;281;p36"/>
          <p:cNvSpPr txBox="1"/>
          <p:nvPr>
            <p:ph idx="1" type="body"/>
          </p:nvPr>
        </p:nvSpPr>
        <p:spPr>
          <a:xfrm>
            <a:off x="114302" y="2059359"/>
            <a:ext cx="5035550" cy="4535424"/>
          </a:xfrm>
          <a:prstGeom prst="rect">
            <a:avLst/>
          </a:prstGeom>
          <a:noFill/>
          <a:ln>
            <a:noFill/>
          </a:ln>
        </p:spPr>
        <p:txBody>
          <a:bodyPr anchorCtr="0" anchor="t" bIns="45700" lIns="91425" spcFirstLastPara="1" rIns="91425" wrap="square" tIns="45700">
            <a:normAutofit/>
          </a:bodyPr>
          <a:lstStyle/>
          <a:p>
            <a:pPr indent="-342900" lvl="0" marL="342900" rtl="0" algn="l">
              <a:lnSpc>
                <a:spcPct val="100000"/>
              </a:lnSpc>
              <a:spcBef>
                <a:spcPts val="0"/>
              </a:spcBef>
              <a:spcAft>
                <a:spcPts val="0"/>
              </a:spcAft>
              <a:buClr>
                <a:schemeClr val="dk1"/>
              </a:buClr>
              <a:buSzPts val="2200"/>
              <a:buChar char="●"/>
            </a:pPr>
            <a:r>
              <a:rPr lang="en-US" sz="2000">
                <a:solidFill>
                  <a:srgbClr val="3F3F3F"/>
                </a:solidFill>
                <a:latin typeface="Open Sans"/>
                <a:ea typeface="Open Sans"/>
                <a:cs typeface="Open Sans"/>
                <a:sym typeface="Open Sans"/>
              </a:rPr>
              <a:t>In the Content drop down menu, note the </a:t>
            </a:r>
            <a:r>
              <a:rPr b="1" lang="en-US" sz="2000">
                <a:solidFill>
                  <a:srgbClr val="3F3F3F"/>
                </a:solidFill>
                <a:latin typeface="Open Sans"/>
                <a:ea typeface="Open Sans"/>
                <a:cs typeface="Open Sans"/>
                <a:sym typeface="Open Sans"/>
              </a:rPr>
              <a:t>Reference Sources, Databases </a:t>
            </a:r>
            <a:r>
              <a:rPr lang="en-US" sz="2000">
                <a:solidFill>
                  <a:srgbClr val="3F3F3F"/>
                </a:solidFill>
                <a:latin typeface="Open Sans"/>
                <a:ea typeface="Open Sans"/>
                <a:cs typeface="Open Sans"/>
                <a:sym typeface="Open Sans"/>
              </a:rPr>
              <a:t>and </a:t>
            </a:r>
            <a:r>
              <a:rPr b="1" lang="en-US" sz="2000">
                <a:solidFill>
                  <a:srgbClr val="3F3F3F"/>
                </a:solidFill>
                <a:latin typeface="Open Sans"/>
                <a:ea typeface="Open Sans"/>
                <a:cs typeface="Open Sans"/>
                <a:sym typeface="Open Sans"/>
              </a:rPr>
              <a:t>Free Collections </a:t>
            </a:r>
            <a:r>
              <a:rPr lang="en-US" sz="2000">
                <a:solidFill>
                  <a:srgbClr val="3F3F3F"/>
                </a:solidFill>
                <a:latin typeface="Open Sans"/>
                <a:ea typeface="Open Sans"/>
                <a:cs typeface="Open Sans"/>
                <a:sym typeface="Open Sans"/>
              </a:rPr>
              <a:t>listings.</a:t>
            </a:r>
            <a:endParaRPr>
              <a:solidFill>
                <a:srgbClr val="3F3F3F"/>
              </a:solidFill>
            </a:endParaRPr>
          </a:p>
          <a:p>
            <a:pPr indent="-203200" lvl="0" marL="342900" rtl="0" algn="l">
              <a:lnSpc>
                <a:spcPct val="100000"/>
              </a:lnSpc>
              <a:spcBef>
                <a:spcPts val="0"/>
              </a:spcBef>
              <a:spcAft>
                <a:spcPts val="0"/>
              </a:spcAft>
              <a:buClr>
                <a:schemeClr val="dk1"/>
              </a:buClr>
              <a:buSzPts val="2200"/>
              <a:buNone/>
            </a:pPr>
            <a:r>
              <a:t/>
            </a:r>
            <a:endParaRPr sz="2000">
              <a:solidFill>
                <a:srgbClr val="3F3F3F"/>
              </a:solidFill>
              <a:latin typeface="Open Sans"/>
              <a:ea typeface="Open Sans"/>
              <a:cs typeface="Open Sans"/>
              <a:sym typeface="Open Sans"/>
            </a:endParaRPr>
          </a:p>
          <a:p>
            <a:pPr indent="-342900" lvl="0" marL="342900" rtl="0" algn="l">
              <a:lnSpc>
                <a:spcPct val="100000"/>
              </a:lnSpc>
              <a:spcBef>
                <a:spcPts val="0"/>
              </a:spcBef>
              <a:spcAft>
                <a:spcPts val="0"/>
              </a:spcAft>
              <a:buClr>
                <a:schemeClr val="dk1"/>
              </a:buClr>
              <a:buSzPts val="2200"/>
              <a:buChar char="●"/>
            </a:pPr>
            <a:r>
              <a:rPr lang="en-US" sz="2000">
                <a:solidFill>
                  <a:srgbClr val="3F3F3F"/>
                </a:solidFill>
                <a:latin typeface="Open Sans"/>
                <a:ea typeface="Open Sans"/>
                <a:cs typeface="Open Sans"/>
                <a:sym typeface="Open Sans"/>
              </a:rPr>
              <a:t>Included are discipline specific resources (i.e., Environmental Index, Agriculture and Environmental Statistics for the </a:t>
            </a:r>
            <a:r>
              <a:rPr lang="en-US" sz="2000">
                <a:solidFill>
                  <a:srgbClr val="3F3F3F"/>
                </a:solidFill>
                <a:latin typeface="Open Sans"/>
                <a:ea typeface="Open Sans"/>
                <a:cs typeface="Open Sans"/>
                <a:sym typeface="Open Sans"/>
                <a:extLst>
                  <a:ext uri="http://customooxmlschemas.google.com/">
                    <go:slidesCustomData xmlns:go="http://customooxmlschemas.google.com/" textRoundtripDataId="12"/>
                  </a:ext>
                </a:extLst>
              </a:rPr>
              <a:t>environment</a:t>
            </a:r>
            <a:r>
              <a:rPr lang="en-US" sz="2000">
                <a:solidFill>
                  <a:srgbClr val="3F3F3F"/>
                </a:solidFill>
                <a:latin typeface="Open Sans"/>
                <a:ea typeface="Open Sans"/>
                <a:cs typeface="Open Sans"/>
                <a:sym typeface="Open Sans"/>
              </a:rPr>
              <a:t>; PubMed for health).</a:t>
            </a:r>
            <a:endParaRPr>
              <a:solidFill>
                <a:srgbClr val="3F3F3F"/>
              </a:solidFill>
            </a:endParaRPr>
          </a:p>
          <a:p>
            <a:pPr indent="-203200" lvl="0" marL="342900" rtl="0" algn="l">
              <a:lnSpc>
                <a:spcPct val="100000"/>
              </a:lnSpc>
              <a:spcBef>
                <a:spcPts val="0"/>
              </a:spcBef>
              <a:spcAft>
                <a:spcPts val="0"/>
              </a:spcAft>
              <a:buClr>
                <a:schemeClr val="dk1"/>
              </a:buClr>
              <a:buSzPts val="2200"/>
              <a:buNone/>
            </a:pPr>
            <a:r>
              <a:t/>
            </a:r>
            <a:endParaRPr sz="2000">
              <a:solidFill>
                <a:srgbClr val="3F3F3F"/>
              </a:solidFill>
              <a:latin typeface="Open Sans"/>
              <a:ea typeface="Open Sans"/>
              <a:cs typeface="Open Sans"/>
              <a:sym typeface="Open Sans"/>
            </a:endParaRPr>
          </a:p>
          <a:p>
            <a:pPr indent="-342900" lvl="0" marL="342900" rtl="0" algn="l">
              <a:lnSpc>
                <a:spcPct val="100000"/>
              </a:lnSpc>
              <a:spcBef>
                <a:spcPts val="0"/>
              </a:spcBef>
              <a:spcAft>
                <a:spcPts val="0"/>
              </a:spcAft>
              <a:buClr>
                <a:schemeClr val="dk1"/>
              </a:buClr>
              <a:buSzPts val="2200"/>
              <a:buChar char="●"/>
            </a:pPr>
            <a:r>
              <a:rPr lang="en-US" sz="2000">
                <a:solidFill>
                  <a:srgbClr val="3F3F3F"/>
                </a:solidFill>
                <a:latin typeface="Open Sans"/>
                <a:ea typeface="Open Sans"/>
                <a:cs typeface="Open Sans"/>
                <a:sym typeface="Open Sans"/>
              </a:rPr>
              <a:t>Also available are Interdisciplinary resources such as Research4Life/ Google Scholar, Dimensions and The Lens.</a:t>
            </a:r>
            <a:endParaRPr>
              <a:solidFill>
                <a:srgbClr val="3F3F3F"/>
              </a:solidFill>
            </a:endParaRPr>
          </a:p>
        </p:txBody>
      </p:sp>
      <p:sp>
        <p:nvSpPr>
          <p:cNvPr id="282" name="Google Shape;282;p36"/>
          <p:cNvSpPr/>
          <p:nvPr/>
        </p:nvSpPr>
        <p:spPr>
          <a:xfrm>
            <a:off x="9461199" y="2885266"/>
            <a:ext cx="1292939" cy="613308"/>
          </a:xfrm>
          <a:prstGeom prst="rect">
            <a:avLst/>
          </a:prstGeom>
          <a:noFill/>
          <a:ln cap="flat" cmpd="sng" w="254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283" name="Google Shape;283;p36"/>
          <p:cNvPicPr preferRelativeResize="0"/>
          <p:nvPr/>
        </p:nvPicPr>
        <p:blipFill rotWithShape="1">
          <a:blip r:embed="rId4">
            <a:alphaModFix/>
          </a:blip>
          <a:srcRect b="0" l="0" r="0" t="0"/>
          <a:stretch/>
        </p:blipFill>
        <p:spPr>
          <a:xfrm>
            <a:off x="6165980" y="4906453"/>
            <a:ext cx="3295220" cy="483299"/>
          </a:xfrm>
          <a:prstGeom prst="rect">
            <a:avLst/>
          </a:prstGeom>
          <a:noFill/>
          <a:ln>
            <a:noFill/>
          </a:ln>
        </p:spPr>
      </p:pic>
      <p:pic>
        <p:nvPicPr>
          <p:cNvPr id="284" name="Google Shape;284;p36"/>
          <p:cNvPicPr preferRelativeResize="0"/>
          <p:nvPr/>
        </p:nvPicPr>
        <p:blipFill rotWithShape="1">
          <a:blip r:embed="rId5">
            <a:alphaModFix/>
          </a:blip>
          <a:srcRect b="0" l="0" r="0" t="0"/>
          <a:stretch/>
        </p:blipFill>
        <p:spPr>
          <a:xfrm>
            <a:off x="6212745" y="5346150"/>
            <a:ext cx="3201689" cy="555544"/>
          </a:xfrm>
          <a:prstGeom prst="rect">
            <a:avLst/>
          </a:prstGeom>
          <a:noFill/>
          <a:ln>
            <a:noFill/>
          </a:ln>
        </p:spPr>
      </p:pic>
      <p:pic>
        <p:nvPicPr>
          <p:cNvPr id="285" name="Google Shape;285;p36"/>
          <p:cNvPicPr preferRelativeResize="0"/>
          <p:nvPr/>
        </p:nvPicPr>
        <p:blipFill rotWithShape="1">
          <a:blip r:embed="rId6">
            <a:alphaModFix/>
          </a:blip>
          <a:srcRect b="0" l="0" r="0" t="0"/>
          <a:stretch/>
        </p:blipFill>
        <p:spPr>
          <a:xfrm>
            <a:off x="6096000" y="5787635"/>
            <a:ext cx="3352800" cy="633143"/>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pic>
        <p:nvPicPr>
          <p:cNvPr id="291" name="Google Shape;291;p37"/>
          <p:cNvPicPr preferRelativeResize="0"/>
          <p:nvPr/>
        </p:nvPicPr>
        <p:blipFill rotWithShape="1">
          <a:blip r:embed="rId3">
            <a:alphaModFix/>
          </a:blip>
          <a:srcRect b="0" l="0" r="0" t="0"/>
          <a:stretch/>
        </p:blipFill>
        <p:spPr>
          <a:xfrm>
            <a:off x="4109670" y="1933610"/>
            <a:ext cx="1571625" cy="2352675"/>
          </a:xfrm>
          <a:prstGeom prst="rect">
            <a:avLst/>
          </a:prstGeom>
          <a:noFill/>
          <a:ln>
            <a:noFill/>
          </a:ln>
        </p:spPr>
      </p:pic>
      <p:sp>
        <p:nvSpPr>
          <p:cNvPr id="292" name="Google Shape;292;p37"/>
          <p:cNvSpPr txBox="1"/>
          <p:nvPr>
            <p:ph type="title"/>
          </p:nvPr>
        </p:nvSpPr>
        <p:spPr>
          <a:xfrm>
            <a:off x="0" y="378812"/>
            <a:ext cx="9613800" cy="10809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FFFFFF"/>
              </a:buClr>
              <a:buSzPts val="3600"/>
              <a:buFont typeface="Trebuchet MS"/>
              <a:buNone/>
            </a:pPr>
            <a:r>
              <a:rPr lang="en-US" sz="3600">
                <a:solidFill>
                  <a:srgbClr val="586F7C"/>
                </a:solidFill>
                <a:latin typeface="Open Sans"/>
                <a:ea typeface="Open Sans"/>
                <a:cs typeface="Open Sans"/>
                <a:sym typeface="Open Sans"/>
              </a:rPr>
              <a:t>Publishers Search</a:t>
            </a:r>
            <a:endParaRPr sz="3600"/>
          </a:p>
        </p:txBody>
      </p:sp>
      <p:sp>
        <p:nvSpPr>
          <p:cNvPr id="293" name="Google Shape;293;p37"/>
          <p:cNvSpPr txBox="1"/>
          <p:nvPr>
            <p:ph idx="1" type="body"/>
          </p:nvPr>
        </p:nvSpPr>
        <p:spPr>
          <a:xfrm>
            <a:off x="80010" y="1905072"/>
            <a:ext cx="4160520" cy="4762427"/>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dk1"/>
              </a:buClr>
              <a:buSzPts val="2200"/>
              <a:buChar char="●"/>
            </a:pPr>
            <a:r>
              <a:rPr lang="en-US" sz="2000">
                <a:solidFill>
                  <a:srgbClr val="3F3F3F"/>
                </a:solidFill>
                <a:latin typeface="Open Sans"/>
                <a:ea typeface="Open Sans"/>
                <a:cs typeface="Open Sans"/>
                <a:sym typeface="Open Sans"/>
              </a:rPr>
              <a:t>From the Content menu, click on </a:t>
            </a:r>
            <a:r>
              <a:rPr b="1" lang="en-US" sz="2000">
                <a:solidFill>
                  <a:srgbClr val="3F3F3F"/>
                </a:solidFill>
                <a:latin typeface="Open Sans"/>
                <a:ea typeface="Open Sans"/>
                <a:cs typeface="Open Sans"/>
                <a:sym typeface="Open Sans"/>
              </a:rPr>
              <a:t>Publishers</a:t>
            </a:r>
            <a:r>
              <a:rPr lang="en-US" sz="2000">
                <a:solidFill>
                  <a:srgbClr val="3F3F3F"/>
                </a:solidFill>
                <a:latin typeface="Open Sans"/>
                <a:ea typeface="Open Sans"/>
                <a:cs typeface="Open Sans"/>
                <a:sym typeface="Open Sans"/>
              </a:rPr>
              <a:t>.</a:t>
            </a:r>
            <a:endParaRPr>
              <a:latin typeface="Open Sans"/>
              <a:ea typeface="Open Sans"/>
              <a:cs typeface="Open Sans"/>
              <a:sym typeface="Open Sans"/>
            </a:endParaRPr>
          </a:p>
          <a:p>
            <a:pPr indent="-342900" lvl="0" marL="342900" rtl="0" algn="l">
              <a:lnSpc>
                <a:spcPct val="100000"/>
              </a:lnSpc>
              <a:spcBef>
                <a:spcPts val="0"/>
              </a:spcBef>
              <a:spcAft>
                <a:spcPts val="0"/>
              </a:spcAft>
              <a:buClr>
                <a:schemeClr val="dk1"/>
              </a:buClr>
              <a:buSzPts val="2200"/>
              <a:buChar char="●"/>
            </a:pPr>
            <a:r>
              <a:rPr lang="en-US" sz="2000">
                <a:solidFill>
                  <a:srgbClr val="3F3F3F"/>
                </a:solidFill>
                <a:latin typeface="Open Sans"/>
                <a:ea typeface="Open Sans"/>
                <a:cs typeface="Open Sans"/>
                <a:sym typeface="Open Sans"/>
              </a:rPr>
              <a:t>The </a:t>
            </a:r>
            <a:r>
              <a:rPr b="1" lang="en-US" sz="2000">
                <a:solidFill>
                  <a:srgbClr val="3F3F3F"/>
                </a:solidFill>
                <a:latin typeface="Open Sans"/>
                <a:ea typeface="Open Sans"/>
                <a:cs typeface="Open Sans"/>
                <a:sym typeface="Open Sans"/>
              </a:rPr>
              <a:t>Publishers</a:t>
            </a:r>
            <a:r>
              <a:rPr lang="en-US" sz="2000">
                <a:solidFill>
                  <a:srgbClr val="3F3F3F"/>
                </a:solidFill>
                <a:latin typeface="Open Sans"/>
                <a:ea typeface="Open Sans"/>
                <a:cs typeface="Open Sans"/>
                <a:sym typeface="Open Sans"/>
              </a:rPr>
              <a:t> information is organized differently – with an A-Z title listing.</a:t>
            </a:r>
            <a:endParaRPr>
              <a:latin typeface="Open Sans"/>
              <a:ea typeface="Open Sans"/>
              <a:cs typeface="Open Sans"/>
              <a:sym typeface="Open Sans"/>
            </a:endParaRPr>
          </a:p>
          <a:p>
            <a:pPr indent="-342900" lvl="0" marL="342900" rtl="0" algn="l">
              <a:lnSpc>
                <a:spcPct val="100000"/>
              </a:lnSpc>
              <a:spcBef>
                <a:spcPts val="0"/>
              </a:spcBef>
              <a:spcAft>
                <a:spcPts val="0"/>
              </a:spcAft>
              <a:buClr>
                <a:schemeClr val="dk1"/>
              </a:buClr>
              <a:buSzPts val="2200"/>
              <a:buChar char="●"/>
            </a:pPr>
            <a:r>
              <a:rPr lang="en-US" sz="2000">
                <a:solidFill>
                  <a:srgbClr val="3F3F3F"/>
                </a:solidFill>
                <a:latin typeface="Open Sans"/>
                <a:ea typeface="Open Sans"/>
                <a:cs typeface="Open Sans"/>
                <a:sym typeface="Open Sans"/>
              </a:rPr>
              <a:t>Click on </a:t>
            </a:r>
            <a:r>
              <a:rPr b="1" lang="en-US" sz="2000">
                <a:solidFill>
                  <a:srgbClr val="3F3F3F"/>
                </a:solidFill>
                <a:latin typeface="Open Sans"/>
                <a:ea typeface="Open Sans"/>
                <a:cs typeface="Open Sans"/>
                <a:sym typeface="Open Sans"/>
              </a:rPr>
              <a:t>John Wiley and Sons</a:t>
            </a:r>
            <a:endParaRPr b="1" sz="2000">
              <a:solidFill>
                <a:srgbClr val="3F3F3F"/>
              </a:solidFill>
              <a:latin typeface="Open Sans"/>
              <a:ea typeface="Open Sans"/>
              <a:cs typeface="Open Sans"/>
              <a:sym typeface="Open Sans"/>
            </a:endParaRPr>
          </a:p>
          <a:p>
            <a:pPr indent="-342900" lvl="0" marL="342900" rtl="0" algn="l">
              <a:lnSpc>
                <a:spcPct val="100000"/>
              </a:lnSpc>
              <a:spcBef>
                <a:spcPts val="0"/>
              </a:spcBef>
              <a:spcAft>
                <a:spcPts val="0"/>
              </a:spcAft>
              <a:buClr>
                <a:schemeClr val="dk1"/>
              </a:buClr>
              <a:buSzPts val="2200"/>
              <a:buFont typeface="Open Sans"/>
              <a:buChar char="●"/>
            </a:pPr>
            <a:r>
              <a:rPr lang="en-US" sz="2000">
                <a:solidFill>
                  <a:srgbClr val="3F3F3F"/>
                </a:solidFill>
                <a:latin typeface="Open Sans"/>
                <a:ea typeface="Open Sans"/>
                <a:cs typeface="Open Sans"/>
                <a:sym typeface="Open Sans"/>
              </a:rPr>
              <a:t>Some publishers with multiple formats cluster all the titles together while other prefer separate lists:</a:t>
            </a:r>
            <a:endParaRPr sz="2000">
              <a:solidFill>
                <a:srgbClr val="3F3F3F"/>
              </a:solidFill>
              <a:latin typeface="Open Sans"/>
              <a:ea typeface="Open Sans"/>
              <a:cs typeface="Open Sans"/>
              <a:sym typeface="Open Sans"/>
            </a:endParaRPr>
          </a:p>
        </p:txBody>
      </p:sp>
      <p:pic>
        <p:nvPicPr>
          <p:cNvPr id="294" name="Google Shape;294;p37"/>
          <p:cNvPicPr preferRelativeResize="0"/>
          <p:nvPr/>
        </p:nvPicPr>
        <p:blipFill rotWithShape="1">
          <a:blip r:embed="rId4">
            <a:alphaModFix/>
          </a:blip>
          <a:srcRect b="0" l="0" r="0" t="0"/>
          <a:stretch/>
        </p:blipFill>
        <p:spPr>
          <a:xfrm>
            <a:off x="2330903" y="4972868"/>
            <a:ext cx="2663006" cy="1583339"/>
          </a:xfrm>
          <a:prstGeom prst="rect">
            <a:avLst/>
          </a:prstGeom>
          <a:noFill/>
          <a:ln>
            <a:noFill/>
          </a:ln>
        </p:spPr>
      </p:pic>
      <p:pic>
        <p:nvPicPr>
          <p:cNvPr id="295" name="Google Shape;295;p37"/>
          <p:cNvPicPr preferRelativeResize="0"/>
          <p:nvPr/>
        </p:nvPicPr>
        <p:blipFill rotWithShape="1">
          <a:blip r:embed="rId5">
            <a:alphaModFix/>
          </a:blip>
          <a:srcRect b="0" l="0" r="0" t="0"/>
          <a:stretch/>
        </p:blipFill>
        <p:spPr>
          <a:xfrm>
            <a:off x="5592712" y="2000920"/>
            <a:ext cx="6599288" cy="3988401"/>
          </a:xfrm>
          <a:prstGeom prst="rect">
            <a:avLst/>
          </a:prstGeom>
          <a:noFill/>
          <a:ln>
            <a:noFill/>
          </a:ln>
        </p:spPr>
      </p:pic>
      <p:sp>
        <p:nvSpPr>
          <p:cNvPr id="296" name="Google Shape;296;p37"/>
          <p:cNvSpPr/>
          <p:nvPr/>
        </p:nvSpPr>
        <p:spPr>
          <a:xfrm>
            <a:off x="7554860" y="3188687"/>
            <a:ext cx="1676403" cy="317500"/>
          </a:xfrm>
          <a:prstGeom prst="rect">
            <a:avLst/>
          </a:prstGeom>
          <a:noFill/>
          <a:ln cap="flat" cmpd="sng" w="254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cxnSp>
        <p:nvCxnSpPr>
          <p:cNvPr id="297" name="Google Shape;297;p37"/>
          <p:cNvCxnSpPr/>
          <p:nvPr/>
        </p:nvCxnSpPr>
        <p:spPr>
          <a:xfrm flipH="1" rot="10800000">
            <a:off x="5592712" y="3429000"/>
            <a:ext cx="1962148" cy="200802"/>
          </a:xfrm>
          <a:prstGeom prst="straightConnector1">
            <a:avLst/>
          </a:prstGeom>
          <a:noFill/>
          <a:ln cap="flat" cmpd="sng" w="9525">
            <a:solidFill>
              <a:srgbClr val="FF0000"/>
            </a:solidFill>
            <a:prstDash val="solid"/>
            <a:round/>
            <a:headEnd len="sm" w="sm" type="none"/>
            <a:tailEnd len="med" w="med" type="triangle"/>
          </a:ln>
        </p:spPr>
      </p:cxnSp>
      <p:sp>
        <p:nvSpPr>
          <p:cNvPr id="298" name="Google Shape;298;p37"/>
          <p:cNvSpPr/>
          <p:nvPr/>
        </p:nvSpPr>
        <p:spPr>
          <a:xfrm>
            <a:off x="4176342" y="1981235"/>
            <a:ext cx="1504953" cy="2305050"/>
          </a:xfrm>
          <a:prstGeom prst="rect">
            <a:avLst/>
          </a:prstGeom>
          <a:noFill/>
          <a:ln cap="flat" cmpd="sng" w="254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99" name="Google Shape;299;p37"/>
          <p:cNvSpPr/>
          <p:nvPr/>
        </p:nvSpPr>
        <p:spPr>
          <a:xfrm>
            <a:off x="4098725" y="3513225"/>
            <a:ext cx="1676400" cy="336900"/>
          </a:xfrm>
          <a:prstGeom prst="rect">
            <a:avLst/>
          </a:prstGeom>
          <a:noFill/>
          <a:ln cap="flat" cmpd="sng" w="254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sp>
        <p:nvSpPr>
          <p:cNvPr id="305" name="Google Shape;305;p41"/>
          <p:cNvSpPr txBox="1"/>
          <p:nvPr>
            <p:ph type="title"/>
          </p:nvPr>
        </p:nvSpPr>
        <p:spPr>
          <a:xfrm>
            <a:off x="0" y="378812"/>
            <a:ext cx="9613800" cy="10809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FFFFFF"/>
              </a:buClr>
              <a:buSzPts val="3600"/>
              <a:buFont typeface="Trebuchet MS"/>
              <a:buNone/>
            </a:pPr>
            <a:r>
              <a:rPr lang="en-US" sz="3600">
                <a:solidFill>
                  <a:srgbClr val="586F7C"/>
                </a:solidFill>
                <a:latin typeface="Open Sans"/>
                <a:ea typeface="Open Sans"/>
                <a:cs typeface="Open Sans"/>
                <a:sym typeface="Open Sans"/>
              </a:rPr>
              <a:t>Publisher Search continued</a:t>
            </a:r>
            <a:endParaRPr sz="3600"/>
          </a:p>
        </p:txBody>
      </p:sp>
      <p:sp>
        <p:nvSpPr>
          <p:cNvPr id="306" name="Google Shape;306;p41"/>
          <p:cNvSpPr txBox="1"/>
          <p:nvPr>
            <p:ph idx="1" type="body"/>
          </p:nvPr>
        </p:nvSpPr>
        <p:spPr>
          <a:xfrm>
            <a:off x="159622" y="1905072"/>
            <a:ext cx="4209178" cy="4762427"/>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dk1"/>
              </a:buClr>
              <a:buSzPts val="2200"/>
              <a:buChar char="●"/>
            </a:pPr>
            <a:r>
              <a:rPr lang="en-US" sz="2200">
                <a:solidFill>
                  <a:srgbClr val="3F3F3F"/>
                </a:solidFill>
                <a:latin typeface="Open Sans"/>
                <a:ea typeface="Open Sans"/>
                <a:cs typeface="Open Sans"/>
                <a:sym typeface="Open Sans"/>
              </a:rPr>
              <a:t>From the Publishers list, displayed are the initial titles for </a:t>
            </a:r>
            <a:r>
              <a:rPr b="1" lang="en-US" sz="2200">
                <a:solidFill>
                  <a:srgbClr val="3F3F3F"/>
                </a:solidFill>
                <a:latin typeface="Open Sans"/>
                <a:ea typeface="Open Sans"/>
                <a:cs typeface="Open Sans"/>
                <a:sym typeface="Open Sans"/>
              </a:rPr>
              <a:t>John Wiley &amp; Sons (Journals).</a:t>
            </a:r>
            <a:endParaRPr sz="2200">
              <a:solidFill>
                <a:srgbClr val="3F3F3F"/>
              </a:solidFill>
            </a:endParaRPr>
          </a:p>
          <a:p>
            <a:pPr indent="-342900" lvl="0" marL="342900" rtl="0" algn="l">
              <a:lnSpc>
                <a:spcPct val="100000"/>
              </a:lnSpc>
              <a:spcBef>
                <a:spcPts val="0"/>
              </a:spcBef>
              <a:spcAft>
                <a:spcPts val="0"/>
              </a:spcAft>
              <a:buClr>
                <a:schemeClr val="dk1"/>
              </a:buClr>
              <a:buSzPts val="2200"/>
              <a:buChar char="●"/>
            </a:pPr>
            <a:r>
              <a:rPr lang="en-US" sz="2200">
                <a:solidFill>
                  <a:srgbClr val="3F3F3F"/>
                </a:solidFill>
                <a:latin typeface="Open Sans"/>
                <a:ea typeface="Open Sans"/>
                <a:cs typeface="Open Sans"/>
                <a:sym typeface="Open Sans"/>
              </a:rPr>
              <a:t>By clicking on the title, users can access the journal’s contents.</a:t>
            </a:r>
            <a:endParaRPr sz="2200">
              <a:solidFill>
                <a:srgbClr val="3F3F3F"/>
              </a:solidFill>
            </a:endParaRPr>
          </a:p>
          <a:p>
            <a:pPr indent="-342900" lvl="0" marL="342900" rtl="0" algn="l">
              <a:lnSpc>
                <a:spcPct val="100000"/>
              </a:lnSpc>
              <a:spcBef>
                <a:spcPts val="0"/>
              </a:spcBef>
              <a:spcAft>
                <a:spcPts val="0"/>
              </a:spcAft>
              <a:buClr>
                <a:schemeClr val="dk1"/>
              </a:buClr>
              <a:buSzPts val="2200"/>
              <a:buChar char="●"/>
            </a:pPr>
            <a:r>
              <a:rPr lang="en-US" sz="2200">
                <a:solidFill>
                  <a:srgbClr val="3F3F3F"/>
                </a:solidFill>
                <a:latin typeface="Open Sans"/>
                <a:ea typeface="Open Sans"/>
                <a:cs typeface="Open Sans"/>
                <a:sym typeface="Open Sans"/>
              </a:rPr>
              <a:t>The </a:t>
            </a:r>
            <a:r>
              <a:rPr b="1" lang="en-US" sz="2200">
                <a:solidFill>
                  <a:srgbClr val="3F3F3F"/>
                </a:solidFill>
                <a:latin typeface="Open Sans"/>
                <a:ea typeface="Open Sans"/>
                <a:cs typeface="Open Sans"/>
                <a:sym typeface="Open Sans"/>
              </a:rPr>
              <a:t>Content Type</a:t>
            </a:r>
            <a:r>
              <a:rPr lang="en-US" sz="2200">
                <a:solidFill>
                  <a:srgbClr val="3F3F3F"/>
                </a:solidFill>
                <a:latin typeface="Open Sans"/>
                <a:ea typeface="Open Sans"/>
                <a:cs typeface="Open Sans"/>
                <a:sym typeface="Open Sans"/>
              </a:rPr>
              <a:t> notes the number of journals, books, reference sources, etc. – from the publisher.</a:t>
            </a:r>
            <a:endParaRPr sz="2200">
              <a:solidFill>
                <a:srgbClr val="3F3F3F"/>
              </a:solidFill>
            </a:endParaRPr>
          </a:p>
        </p:txBody>
      </p:sp>
      <p:pic>
        <p:nvPicPr>
          <p:cNvPr id="307" name="Google Shape;307;p41"/>
          <p:cNvPicPr preferRelativeResize="0"/>
          <p:nvPr/>
        </p:nvPicPr>
        <p:blipFill rotWithShape="1">
          <a:blip r:embed="rId3">
            <a:alphaModFix/>
          </a:blip>
          <a:srcRect b="0" l="0" r="0" t="0"/>
          <a:stretch/>
        </p:blipFill>
        <p:spPr>
          <a:xfrm>
            <a:off x="4457700" y="1664541"/>
            <a:ext cx="7658100" cy="5016662"/>
          </a:xfrm>
          <a:prstGeom prst="rect">
            <a:avLst/>
          </a:prstGeom>
          <a:noFill/>
          <a:ln>
            <a:noFill/>
          </a:ln>
        </p:spPr>
      </p:pic>
      <p:sp>
        <p:nvSpPr>
          <p:cNvPr id="308" name="Google Shape;308;p41"/>
          <p:cNvSpPr/>
          <p:nvPr/>
        </p:nvSpPr>
        <p:spPr>
          <a:xfrm>
            <a:off x="4457700" y="3684232"/>
            <a:ext cx="1536700" cy="2794955"/>
          </a:xfrm>
          <a:prstGeom prst="rect">
            <a:avLst/>
          </a:prstGeom>
          <a:noFill/>
          <a:ln cap="flat" cmpd="sng" w="254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cxnSp>
        <p:nvCxnSpPr>
          <p:cNvPr id="309" name="Google Shape;309;p41"/>
          <p:cNvCxnSpPr/>
          <p:nvPr/>
        </p:nvCxnSpPr>
        <p:spPr>
          <a:xfrm>
            <a:off x="3132944" y="4631961"/>
            <a:ext cx="1836621" cy="894196"/>
          </a:xfrm>
          <a:prstGeom prst="straightConnector1">
            <a:avLst/>
          </a:prstGeom>
          <a:noFill/>
          <a:ln cap="flat" cmpd="sng" w="9525">
            <a:solidFill>
              <a:srgbClr val="FF0000"/>
            </a:solidFill>
            <a:prstDash val="solid"/>
            <a:round/>
            <a:headEnd len="sm" w="sm" type="none"/>
            <a:tailEnd len="med" w="med" type="triangle"/>
          </a:ln>
        </p:spPr>
      </p:cxn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sp>
        <p:nvSpPr>
          <p:cNvPr id="315" name="Google Shape;315;p42"/>
          <p:cNvSpPr txBox="1"/>
          <p:nvPr>
            <p:ph type="title"/>
          </p:nvPr>
        </p:nvSpPr>
        <p:spPr>
          <a:xfrm>
            <a:off x="0" y="378812"/>
            <a:ext cx="9613800" cy="10809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FFFFFF"/>
              </a:buClr>
              <a:buSzPts val="3600"/>
              <a:buFont typeface="Trebuchet MS"/>
              <a:buNone/>
            </a:pPr>
            <a:r>
              <a:rPr lang="en-US" sz="3600">
                <a:solidFill>
                  <a:srgbClr val="586F7C"/>
                </a:solidFill>
                <a:latin typeface="Open Sans"/>
                <a:ea typeface="Open Sans"/>
                <a:cs typeface="Open Sans"/>
                <a:sym typeface="Open Sans"/>
              </a:rPr>
              <a:t>Browse by Subject</a:t>
            </a:r>
            <a:endParaRPr sz="3600"/>
          </a:p>
        </p:txBody>
      </p:sp>
      <p:sp>
        <p:nvSpPr>
          <p:cNvPr id="316" name="Google Shape;316;p42"/>
          <p:cNvSpPr txBox="1"/>
          <p:nvPr>
            <p:ph idx="1" type="body"/>
          </p:nvPr>
        </p:nvSpPr>
        <p:spPr>
          <a:xfrm>
            <a:off x="159622" y="1905072"/>
            <a:ext cx="3955178" cy="4762427"/>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dk1"/>
              </a:buClr>
              <a:buSzPts val="2200"/>
              <a:buChar char="●"/>
            </a:pPr>
            <a:r>
              <a:rPr lang="en-US" sz="2000">
                <a:solidFill>
                  <a:srgbClr val="3F3F3F"/>
                </a:solidFill>
                <a:latin typeface="Open Sans"/>
                <a:ea typeface="Open Sans"/>
                <a:cs typeface="Open Sans"/>
                <a:sym typeface="Open Sans"/>
              </a:rPr>
              <a:t>From the Content menu, click on </a:t>
            </a:r>
            <a:r>
              <a:rPr b="1" lang="en-US" sz="2000">
                <a:solidFill>
                  <a:srgbClr val="3F3F3F"/>
                </a:solidFill>
                <a:latin typeface="Open Sans"/>
                <a:ea typeface="Open Sans"/>
                <a:cs typeface="Open Sans"/>
                <a:sym typeface="Open Sans"/>
              </a:rPr>
              <a:t>Subjects.</a:t>
            </a:r>
            <a:endParaRPr/>
          </a:p>
          <a:p>
            <a:pPr indent="0" lvl="0" marL="0" rtl="0" algn="l">
              <a:lnSpc>
                <a:spcPct val="100000"/>
              </a:lnSpc>
              <a:spcBef>
                <a:spcPts val="0"/>
              </a:spcBef>
              <a:spcAft>
                <a:spcPts val="0"/>
              </a:spcAft>
              <a:buClr>
                <a:schemeClr val="dk1"/>
              </a:buClr>
              <a:buSzPts val="2200"/>
              <a:buNone/>
            </a:pPr>
            <a:r>
              <a:t/>
            </a:r>
            <a:endParaRPr sz="2000">
              <a:solidFill>
                <a:srgbClr val="3F3F3F"/>
              </a:solidFill>
              <a:latin typeface="Open Sans"/>
              <a:ea typeface="Open Sans"/>
              <a:cs typeface="Open Sans"/>
              <a:sym typeface="Open Sans"/>
            </a:endParaRPr>
          </a:p>
          <a:p>
            <a:pPr indent="-342900" lvl="0" marL="342900" rtl="0" algn="l">
              <a:lnSpc>
                <a:spcPct val="100000"/>
              </a:lnSpc>
              <a:spcBef>
                <a:spcPts val="0"/>
              </a:spcBef>
              <a:spcAft>
                <a:spcPts val="0"/>
              </a:spcAft>
              <a:buClr>
                <a:schemeClr val="dk1"/>
              </a:buClr>
              <a:buSzPts val="2200"/>
              <a:buChar char="●"/>
            </a:pPr>
            <a:r>
              <a:rPr lang="en-US" sz="2000">
                <a:solidFill>
                  <a:srgbClr val="3F3F3F"/>
                </a:solidFill>
                <a:latin typeface="Open Sans"/>
                <a:ea typeface="Open Sans"/>
                <a:cs typeface="Open Sans"/>
                <a:sym typeface="Open Sans"/>
              </a:rPr>
              <a:t>Displayed is the first of 20 of 193 subjects.  </a:t>
            </a:r>
            <a:endParaRPr sz="2000">
              <a:solidFill>
                <a:srgbClr val="3F3F3F"/>
              </a:solidFill>
            </a:endParaRPr>
          </a:p>
          <a:p>
            <a:pPr indent="0" lvl="0" marL="0" rtl="0" algn="l">
              <a:lnSpc>
                <a:spcPct val="100000"/>
              </a:lnSpc>
              <a:spcBef>
                <a:spcPts val="0"/>
              </a:spcBef>
              <a:spcAft>
                <a:spcPts val="0"/>
              </a:spcAft>
              <a:buClr>
                <a:schemeClr val="dk1"/>
              </a:buClr>
              <a:buSzPts val="2200"/>
              <a:buNone/>
            </a:pPr>
            <a:r>
              <a:t/>
            </a:r>
            <a:endParaRPr b="1" sz="2000">
              <a:solidFill>
                <a:srgbClr val="3F3F3F"/>
              </a:solidFill>
              <a:latin typeface="Open Sans"/>
              <a:ea typeface="Open Sans"/>
              <a:cs typeface="Open Sans"/>
              <a:sym typeface="Open Sans"/>
            </a:endParaRPr>
          </a:p>
          <a:p>
            <a:pPr indent="-342900" lvl="0" marL="342900" rtl="0" algn="l">
              <a:lnSpc>
                <a:spcPct val="100000"/>
              </a:lnSpc>
              <a:spcBef>
                <a:spcPts val="0"/>
              </a:spcBef>
              <a:spcAft>
                <a:spcPts val="0"/>
              </a:spcAft>
              <a:buClr>
                <a:schemeClr val="dk1"/>
              </a:buClr>
              <a:buSzPts val="2200"/>
              <a:buChar char="●"/>
            </a:pPr>
            <a:r>
              <a:rPr lang="en-US" sz="2000">
                <a:solidFill>
                  <a:srgbClr val="3F3F3F"/>
                </a:solidFill>
                <a:latin typeface="Open Sans"/>
                <a:ea typeface="Open Sans"/>
                <a:cs typeface="Open Sans"/>
                <a:sym typeface="Open Sans"/>
              </a:rPr>
              <a:t>Listed are </a:t>
            </a:r>
            <a:r>
              <a:rPr b="1" lang="en-US" sz="2000">
                <a:solidFill>
                  <a:srgbClr val="3F3F3F"/>
                </a:solidFill>
                <a:latin typeface="Open Sans"/>
                <a:ea typeface="Open Sans"/>
                <a:cs typeface="Open Sans"/>
                <a:sym typeface="Open Sans"/>
              </a:rPr>
              <a:t>Subject</a:t>
            </a:r>
            <a:r>
              <a:rPr lang="en-US" sz="2000">
                <a:solidFill>
                  <a:srgbClr val="3F3F3F"/>
                </a:solidFill>
                <a:latin typeface="Open Sans"/>
                <a:ea typeface="Open Sans"/>
                <a:cs typeface="Open Sans"/>
                <a:sym typeface="Open Sans"/>
              </a:rPr>
              <a:t> topics for all the programmes’ disciplines.</a:t>
            </a:r>
            <a:endParaRPr sz="2000">
              <a:solidFill>
                <a:srgbClr val="3F3F3F"/>
              </a:solidFill>
            </a:endParaRPr>
          </a:p>
          <a:p>
            <a:pPr indent="-203200" lvl="0" marL="342900" rtl="0" algn="l">
              <a:lnSpc>
                <a:spcPct val="100000"/>
              </a:lnSpc>
              <a:spcBef>
                <a:spcPts val="0"/>
              </a:spcBef>
              <a:spcAft>
                <a:spcPts val="0"/>
              </a:spcAft>
              <a:buClr>
                <a:schemeClr val="dk1"/>
              </a:buClr>
              <a:buSzPts val="2200"/>
              <a:buNone/>
            </a:pPr>
            <a:r>
              <a:t/>
            </a:r>
            <a:endParaRPr sz="2000">
              <a:solidFill>
                <a:srgbClr val="3F3F3F"/>
              </a:solidFill>
              <a:latin typeface="Open Sans"/>
              <a:ea typeface="Open Sans"/>
              <a:cs typeface="Open Sans"/>
              <a:sym typeface="Open Sans"/>
            </a:endParaRPr>
          </a:p>
          <a:p>
            <a:pPr indent="-342900" lvl="0" marL="342900" rtl="0" algn="l">
              <a:lnSpc>
                <a:spcPct val="100000"/>
              </a:lnSpc>
              <a:spcBef>
                <a:spcPts val="0"/>
              </a:spcBef>
              <a:spcAft>
                <a:spcPts val="0"/>
              </a:spcAft>
              <a:buClr>
                <a:schemeClr val="dk1"/>
              </a:buClr>
              <a:buSzPts val="2200"/>
              <a:buChar char="●"/>
            </a:pPr>
            <a:r>
              <a:rPr lang="en-US" sz="2000">
                <a:solidFill>
                  <a:srgbClr val="3F3F3F"/>
                </a:solidFill>
                <a:latin typeface="Open Sans"/>
                <a:ea typeface="Open Sans"/>
                <a:cs typeface="Open Sans"/>
                <a:sym typeface="Open Sans"/>
              </a:rPr>
              <a:t>Each subject contains a list of Research4Life books and journals that fall under the topic.</a:t>
            </a:r>
            <a:endParaRPr sz="2000">
              <a:solidFill>
                <a:srgbClr val="3F3F3F"/>
              </a:solidFill>
            </a:endParaRPr>
          </a:p>
        </p:txBody>
      </p:sp>
      <p:pic>
        <p:nvPicPr>
          <p:cNvPr id="317" name="Google Shape;317;p42"/>
          <p:cNvPicPr preferRelativeResize="0"/>
          <p:nvPr/>
        </p:nvPicPr>
        <p:blipFill rotWithShape="1">
          <a:blip r:embed="rId3">
            <a:alphaModFix/>
          </a:blip>
          <a:srcRect b="0" l="0" r="0" t="0"/>
          <a:stretch/>
        </p:blipFill>
        <p:spPr>
          <a:xfrm>
            <a:off x="5749289" y="1713754"/>
            <a:ext cx="6134121" cy="5145061"/>
          </a:xfrm>
          <a:prstGeom prst="rect">
            <a:avLst/>
          </a:prstGeom>
          <a:noFill/>
          <a:ln>
            <a:noFill/>
          </a:ln>
        </p:spPr>
      </p:pic>
      <p:sp>
        <p:nvSpPr>
          <p:cNvPr id="318" name="Google Shape;318;p42"/>
          <p:cNvSpPr/>
          <p:nvPr/>
        </p:nvSpPr>
        <p:spPr>
          <a:xfrm>
            <a:off x="5840730" y="2731732"/>
            <a:ext cx="1536700" cy="4126268"/>
          </a:xfrm>
          <a:prstGeom prst="rect">
            <a:avLst/>
          </a:prstGeom>
          <a:noFill/>
          <a:ln cap="flat" cmpd="sng" w="254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cxnSp>
        <p:nvCxnSpPr>
          <p:cNvPr id="319" name="Google Shape;319;p42"/>
          <p:cNvCxnSpPr/>
          <p:nvPr/>
        </p:nvCxnSpPr>
        <p:spPr>
          <a:xfrm flipH="1" rot="10800000">
            <a:off x="5728334" y="3074672"/>
            <a:ext cx="1163956" cy="1280158"/>
          </a:xfrm>
          <a:prstGeom prst="straightConnector1">
            <a:avLst/>
          </a:prstGeom>
          <a:noFill/>
          <a:ln cap="flat" cmpd="sng" w="9525">
            <a:solidFill>
              <a:srgbClr val="FF0000"/>
            </a:solidFill>
            <a:prstDash val="solid"/>
            <a:round/>
            <a:headEnd len="sm" w="sm" type="none"/>
            <a:tailEnd len="med" w="med" type="triangle"/>
          </a:ln>
        </p:spPr>
      </p:cxnSp>
      <p:pic>
        <p:nvPicPr>
          <p:cNvPr id="320" name="Google Shape;320;p42"/>
          <p:cNvPicPr preferRelativeResize="0"/>
          <p:nvPr/>
        </p:nvPicPr>
        <p:blipFill rotWithShape="1">
          <a:blip r:embed="rId4">
            <a:alphaModFix/>
          </a:blip>
          <a:srcRect b="0" l="0" r="0" t="0"/>
          <a:stretch/>
        </p:blipFill>
        <p:spPr>
          <a:xfrm>
            <a:off x="4135755" y="2119312"/>
            <a:ext cx="1592579" cy="2517302"/>
          </a:xfrm>
          <a:prstGeom prst="rect">
            <a:avLst/>
          </a:prstGeom>
          <a:noFill/>
          <a:ln>
            <a:noFill/>
          </a:ln>
        </p:spPr>
      </p:pic>
      <p:sp>
        <p:nvSpPr>
          <p:cNvPr id="321" name="Google Shape;321;p42"/>
          <p:cNvSpPr/>
          <p:nvPr/>
        </p:nvSpPr>
        <p:spPr>
          <a:xfrm>
            <a:off x="4135755" y="2097406"/>
            <a:ext cx="1634489" cy="2539208"/>
          </a:xfrm>
          <a:prstGeom prst="rect">
            <a:avLst/>
          </a:prstGeom>
          <a:noFill/>
          <a:ln cap="flat" cmpd="sng" w="254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22" name="Google Shape;322;p42"/>
          <p:cNvSpPr/>
          <p:nvPr/>
        </p:nvSpPr>
        <p:spPr>
          <a:xfrm>
            <a:off x="3930316" y="4251158"/>
            <a:ext cx="1892968" cy="529389"/>
          </a:xfrm>
          <a:prstGeom prst="rect">
            <a:avLst/>
          </a:prstGeom>
          <a:noFill/>
          <a:ln cap="flat" cmpd="sng" w="254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7" name="Shape 327"/>
        <p:cNvGrpSpPr/>
        <p:nvPr/>
      </p:nvGrpSpPr>
      <p:grpSpPr>
        <a:xfrm>
          <a:off x="0" y="0"/>
          <a:ext cx="0" cy="0"/>
          <a:chOff x="0" y="0"/>
          <a:chExt cx="0" cy="0"/>
        </a:xfrm>
      </p:grpSpPr>
      <p:pic>
        <p:nvPicPr>
          <p:cNvPr id="328" name="Google Shape;328;p43"/>
          <p:cNvPicPr preferRelativeResize="0"/>
          <p:nvPr/>
        </p:nvPicPr>
        <p:blipFill rotWithShape="1">
          <a:blip r:embed="rId3">
            <a:alphaModFix/>
          </a:blip>
          <a:srcRect b="0" l="0" r="0" t="0"/>
          <a:stretch/>
        </p:blipFill>
        <p:spPr>
          <a:xfrm>
            <a:off x="5486400" y="1741714"/>
            <a:ext cx="5969000" cy="5116286"/>
          </a:xfrm>
          <a:prstGeom prst="rect">
            <a:avLst/>
          </a:prstGeom>
          <a:noFill/>
          <a:ln>
            <a:noFill/>
          </a:ln>
        </p:spPr>
      </p:pic>
      <p:sp>
        <p:nvSpPr>
          <p:cNvPr id="329" name="Google Shape;329;p43"/>
          <p:cNvSpPr txBox="1"/>
          <p:nvPr>
            <p:ph type="title"/>
          </p:nvPr>
        </p:nvSpPr>
        <p:spPr>
          <a:xfrm>
            <a:off x="0" y="378812"/>
            <a:ext cx="9613800" cy="10809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FFFFFF"/>
              </a:buClr>
              <a:buSzPts val="3600"/>
              <a:buFont typeface="Trebuchet MS"/>
              <a:buNone/>
            </a:pPr>
            <a:r>
              <a:rPr lang="en-US" sz="3600">
                <a:solidFill>
                  <a:srgbClr val="586F7C"/>
                </a:solidFill>
                <a:latin typeface="Open Sans"/>
                <a:ea typeface="Open Sans"/>
                <a:cs typeface="Open Sans"/>
                <a:sym typeface="Open Sans"/>
              </a:rPr>
              <a:t>Browse by Subject continued</a:t>
            </a:r>
            <a:endParaRPr sz="3600"/>
          </a:p>
        </p:txBody>
      </p:sp>
      <p:sp>
        <p:nvSpPr>
          <p:cNvPr id="330" name="Google Shape;330;p43"/>
          <p:cNvSpPr txBox="1"/>
          <p:nvPr>
            <p:ph idx="1" type="body"/>
          </p:nvPr>
        </p:nvSpPr>
        <p:spPr>
          <a:xfrm>
            <a:off x="159622" y="1905072"/>
            <a:ext cx="4513978" cy="4762427"/>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dk1"/>
              </a:buClr>
              <a:buSzPts val="2200"/>
              <a:buChar char="●"/>
            </a:pPr>
            <a:r>
              <a:rPr lang="en-US">
                <a:solidFill>
                  <a:srgbClr val="3F3F3F"/>
                </a:solidFill>
                <a:latin typeface="Open Sans"/>
                <a:ea typeface="Open Sans"/>
                <a:cs typeface="Open Sans"/>
                <a:sym typeface="Open Sans"/>
              </a:rPr>
              <a:t>Opened is the </a:t>
            </a:r>
            <a:r>
              <a:rPr b="1" lang="en-US">
                <a:solidFill>
                  <a:srgbClr val="3F3F3F"/>
                </a:solidFill>
                <a:latin typeface="Open Sans"/>
                <a:ea typeface="Open Sans"/>
                <a:cs typeface="Open Sans"/>
                <a:sym typeface="Open Sans"/>
              </a:rPr>
              <a:t>Biodiversity</a:t>
            </a:r>
            <a:r>
              <a:rPr lang="en-US">
                <a:solidFill>
                  <a:srgbClr val="3F3F3F"/>
                </a:solidFill>
                <a:latin typeface="Open Sans"/>
                <a:ea typeface="Open Sans"/>
                <a:cs typeface="Open Sans"/>
                <a:sym typeface="Open Sans"/>
              </a:rPr>
              <a:t> subject listing. </a:t>
            </a:r>
            <a:endParaRPr>
              <a:solidFill>
                <a:srgbClr val="3F3F3F"/>
              </a:solidFill>
            </a:endParaRPr>
          </a:p>
          <a:p>
            <a:pPr indent="0" lvl="0" marL="0" rtl="0" algn="l">
              <a:lnSpc>
                <a:spcPct val="100000"/>
              </a:lnSpc>
              <a:spcBef>
                <a:spcPts val="0"/>
              </a:spcBef>
              <a:spcAft>
                <a:spcPts val="0"/>
              </a:spcAft>
              <a:buClr>
                <a:schemeClr val="dk1"/>
              </a:buClr>
              <a:buSzPts val="2200"/>
              <a:buNone/>
            </a:pPr>
            <a:r>
              <a:t/>
            </a:r>
            <a:endParaRPr>
              <a:solidFill>
                <a:srgbClr val="3F3F3F"/>
              </a:solidFill>
              <a:latin typeface="Open Sans"/>
              <a:ea typeface="Open Sans"/>
              <a:cs typeface="Open Sans"/>
              <a:sym typeface="Open Sans"/>
            </a:endParaRPr>
          </a:p>
          <a:p>
            <a:pPr indent="-342900" lvl="0" marL="342900" rtl="0" algn="l">
              <a:lnSpc>
                <a:spcPct val="100000"/>
              </a:lnSpc>
              <a:spcBef>
                <a:spcPts val="0"/>
              </a:spcBef>
              <a:spcAft>
                <a:spcPts val="0"/>
              </a:spcAft>
              <a:buClr>
                <a:schemeClr val="dk1"/>
              </a:buClr>
              <a:buSzPts val="2200"/>
              <a:buChar char="●"/>
            </a:pPr>
            <a:r>
              <a:rPr lang="en-US">
                <a:solidFill>
                  <a:srgbClr val="3F3F3F"/>
                </a:solidFill>
                <a:latin typeface="Open Sans"/>
                <a:ea typeface="Open Sans"/>
                <a:cs typeface="Open Sans"/>
                <a:sym typeface="Open Sans"/>
              </a:rPr>
              <a:t>Note that the filters (Collection, Content Type, etc.,) can be applied.</a:t>
            </a:r>
            <a:endParaRPr>
              <a:solidFill>
                <a:srgbClr val="3F3F3F"/>
              </a:solidFill>
            </a:endParaRPr>
          </a:p>
          <a:p>
            <a:pPr indent="0" lvl="0" marL="0" rtl="0" algn="l">
              <a:lnSpc>
                <a:spcPct val="100000"/>
              </a:lnSpc>
              <a:spcBef>
                <a:spcPts val="0"/>
              </a:spcBef>
              <a:spcAft>
                <a:spcPts val="0"/>
              </a:spcAft>
              <a:buClr>
                <a:schemeClr val="dk1"/>
              </a:buClr>
              <a:buSzPts val="2200"/>
              <a:buNone/>
            </a:pPr>
            <a:r>
              <a:t/>
            </a:r>
            <a:endParaRPr>
              <a:solidFill>
                <a:srgbClr val="3F3F3F"/>
              </a:solidFill>
              <a:latin typeface="Open Sans"/>
              <a:ea typeface="Open Sans"/>
              <a:cs typeface="Open Sans"/>
              <a:sym typeface="Open Sans"/>
            </a:endParaRPr>
          </a:p>
          <a:p>
            <a:pPr indent="-342900" lvl="0" marL="342900" rtl="0" algn="l">
              <a:lnSpc>
                <a:spcPct val="100000"/>
              </a:lnSpc>
              <a:spcBef>
                <a:spcPts val="0"/>
              </a:spcBef>
              <a:spcAft>
                <a:spcPts val="0"/>
              </a:spcAft>
              <a:buClr>
                <a:schemeClr val="dk1"/>
              </a:buClr>
              <a:buSzPts val="2200"/>
              <a:buChar char="●"/>
            </a:pPr>
            <a:r>
              <a:rPr lang="en-US">
                <a:solidFill>
                  <a:srgbClr val="3F3F3F"/>
                </a:solidFill>
                <a:latin typeface="Open Sans"/>
                <a:ea typeface="Open Sans"/>
                <a:cs typeface="Open Sans"/>
                <a:sym typeface="Open Sans"/>
              </a:rPr>
              <a:t>The </a:t>
            </a:r>
            <a:r>
              <a:rPr b="1" lang="en-US">
                <a:solidFill>
                  <a:srgbClr val="3F3F3F"/>
                </a:solidFill>
                <a:latin typeface="Open Sans"/>
                <a:ea typeface="Open Sans"/>
                <a:cs typeface="Open Sans"/>
                <a:sym typeface="Open Sans"/>
              </a:rPr>
              <a:t>Access Key </a:t>
            </a:r>
            <a:r>
              <a:rPr lang="en-US">
                <a:solidFill>
                  <a:srgbClr val="3F3F3F"/>
                </a:solidFill>
                <a:latin typeface="Open Sans"/>
                <a:ea typeface="Open Sans"/>
                <a:cs typeface="Open Sans"/>
                <a:sym typeface="Open Sans"/>
              </a:rPr>
              <a:t>will note if the material is available at your institution.</a:t>
            </a:r>
            <a:endParaRPr>
              <a:solidFill>
                <a:srgbClr val="3F3F3F"/>
              </a:solidFill>
            </a:endParaRPr>
          </a:p>
        </p:txBody>
      </p:sp>
      <p:sp>
        <p:nvSpPr>
          <p:cNvPr id="331" name="Google Shape;331;p43"/>
          <p:cNvSpPr/>
          <p:nvPr/>
        </p:nvSpPr>
        <p:spPr>
          <a:xfrm>
            <a:off x="5486400" y="2731732"/>
            <a:ext cx="1270000" cy="3935767"/>
          </a:xfrm>
          <a:prstGeom prst="rect">
            <a:avLst/>
          </a:prstGeom>
          <a:noFill/>
          <a:ln cap="flat" cmpd="sng" w="254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cxnSp>
        <p:nvCxnSpPr>
          <p:cNvPr id="332" name="Google Shape;332;p43"/>
          <p:cNvCxnSpPr/>
          <p:nvPr/>
        </p:nvCxnSpPr>
        <p:spPr>
          <a:xfrm>
            <a:off x="3492500" y="3910330"/>
            <a:ext cx="1993900" cy="190500"/>
          </a:xfrm>
          <a:prstGeom prst="straightConnector1">
            <a:avLst/>
          </a:prstGeom>
          <a:noFill/>
          <a:ln cap="flat" cmpd="sng" w="9525">
            <a:solidFill>
              <a:srgbClr val="FF0000"/>
            </a:solidFill>
            <a:prstDash val="solid"/>
            <a:round/>
            <a:headEnd len="sm" w="sm" type="none"/>
            <a:tailEnd len="med" w="med" type="triangle"/>
          </a:ln>
        </p:spPr>
      </p:cxnSp>
      <p:sp>
        <p:nvSpPr>
          <p:cNvPr id="333" name="Google Shape;333;p43"/>
          <p:cNvSpPr/>
          <p:nvPr/>
        </p:nvSpPr>
        <p:spPr>
          <a:xfrm>
            <a:off x="9829800" y="3022600"/>
            <a:ext cx="1003300" cy="927100"/>
          </a:xfrm>
          <a:prstGeom prst="rect">
            <a:avLst/>
          </a:prstGeom>
          <a:noFill/>
          <a:ln cap="flat" cmpd="sng" w="254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8" name="Shape 338"/>
        <p:cNvGrpSpPr/>
        <p:nvPr/>
      </p:nvGrpSpPr>
      <p:grpSpPr>
        <a:xfrm>
          <a:off x="0" y="0"/>
          <a:ext cx="0" cy="0"/>
          <a:chOff x="0" y="0"/>
          <a:chExt cx="0" cy="0"/>
        </a:xfrm>
      </p:grpSpPr>
      <p:pic>
        <p:nvPicPr>
          <p:cNvPr id="339" name="Google Shape;339;p44"/>
          <p:cNvPicPr preferRelativeResize="0"/>
          <p:nvPr/>
        </p:nvPicPr>
        <p:blipFill rotWithShape="1">
          <a:blip r:embed="rId3">
            <a:alphaModFix/>
          </a:blip>
          <a:srcRect b="0" l="0" r="0" t="0"/>
          <a:stretch/>
        </p:blipFill>
        <p:spPr>
          <a:xfrm>
            <a:off x="5190382" y="1923702"/>
            <a:ext cx="6975099" cy="3771420"/>
          </a:xfrm>
          <a:prstGeom prst="rect">
            <a:avLst/>
          </a:prstGeom>
          <a:noFill/>
          <a:ln>
            <a:noFill/>
          </a:ln>
        </p:spPr>
      </p:pic>
      <p:sp>
        <p:nvSpPr>
          <p:cNvPr id="340" name="Google Shape;340;p44"/>
          <p:cNvSpPr txBox="1"/>
          <p:nvPr>
            <p:ph type="title"/>
          </p:nvPr>
        </p:nvSpPr>
        <p:spPr>
          <a:xfrm>
            <a:off x="0" y="353412"/>
            <a:ext cx="9613800" cy="10809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FFFFFF"/>
              </a:buClr>
              <a:buSzPts val="3600"/>
              <a:buFont typeface="Trebuchet MS"/>
              <a:buNone/>
            </a:pPr>
            <a:r>
              <a:rPr lang="en-US" sz="3600">
                <a:solidFill>
                  <a:srgbClr val="586F7C"/>
                </a:solidFill>
                <a:latin typeface="Open Sans"/>
                <a:ea typeface="Open Sans"/>
                <a:cs typeface="Open Sans"/>
                <a:sym typeface="Open Sans"/>
              </a:rPr>
              <a:t>Ha</a:t>
            </a:r>
            <a:r>
              <a:rPr lang="en-US" sz="3600">
                <a:solidFill>
                  <a:srgbClr val="7F7F7F"/>
                </a:solidFill>
                <a:latin typeface="Open Sans"/>
                <a:ea typeface="Open Sans"/>
                <a:cs typeface="Open Sans"/>
                <a:sym typeface="Open Sans"/>
              </a:rPr>
              <a:t>mb</a:t>
            </a:r>
            <a:r>
              <a:rPr lang="en-US" sz="3600">
                <a:solidFill>
                  <a:srgbClr val="586F7C"/>
                </a:solidFill>
                <a:latin typeface="Open Sans"/>
                <a:ea typeface="Open Sans"/>
                <a:cs typeface="Open Sans"/>
                <a:sym typeface="Open Sans"/>
              </a:rPr>
              <a:t>urger Menu – additional tools</a:t>
            </a:r>
            <a:endParaRPr sz="3600"/>
          </a:p>
        </p:txBody>
      </p:sp>
      <p:sp>
        <p:nvSpPr>
          <p:cNvPr id="341" name="Google Shape;341;p44"/>
          <p:cNvSpPr txBox="1"/>
          <p:nvPr>
            <p:ph idx="1" type="body"/>
          </p:nvPr>
        </p:nvSpPr>
        <p:spPr>
          <a:xfrm>
            <a:off x="0" y="1789190"/>
            <a:ext cx="5105400" cy="4447187"/>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dk1"/>
              </a:buClr>
              <a:buSzPts val="2200"/>
              <a:buChar char="●"/>
            </a:pPr>
            <a:r>
              <a:rPr lang="en-US" sz="2200">
                <a:solidFill>
                  <a:srgbClr val="3F3F3F"/>
                </a:solidFill>
                <a:latin typeface="Open Sans"/>
                <a:ea typeface="Open Sans"/>
                <a:cs typeface="Open Sans"/>
                <a:sym typeface="Open Sans"/>
              </a:rPr>
              <a:t>Displayed is the Hamburger Menu – accessed from the initial Unified Content Portal page.</a:t>
            </a:r>
            <a:endParaRPr>
              <a:solidFill>
                <a:srgbClr val="3F3F3F"/>
              </a:solidFill>
            </a:endParaRPr>
          </a:p>
          <a:p>
            <a:pPr indent="-342900" lvl="0" marL="342900" rtl="0" algn="l">
              <a:lnSpc>
                <a:spcPct val="100000"/>
              </a:lnSpc>
              <a:spcBef>
                <a:spcPts val="0"/>
              </a:spcBef>
              <a:spcAft>
                <a:spcPts val="0"/>
              </a:spcAft>
              <a:buClr>
                <a:schemeClr val="dk1"/>
              </a:buClr>
              <a:buSzPts val="2200"/>
              <a:buChar char="●"/>
            </a:pPr>
            <a:r>
              <a:rPr lang="en-US" sz="2200">
                <a:solidFill>
                  <a:srgbClr val="3F3F3F"/>
                </a:solidFill>
                <a:latin typeface="Open Sans"/>
                <a:ea typeface="Open Sans"/>
                <a:cs typeface="Open Sans"/>
                <a:sym typeface="Open Sans"/>
              </a:rPr>
              <a:t>Key additional tools are:</a:t>
            </a:r>
            <a:endParaRPr>
              <a:solidFill>
                <a:srgbClr val="3F3F3F"/>
              </a:solidFill>
            </a:endParaRPr>
          </a:p>
          <a:p>
            <a:pPr indent="-342900" lvl="1" marL="800100" rtl="0" algn="l">
              <a:lnSpc>
                <a:spcPct val="100000"/>
              </a:lnSpc>
              <a:spcBef>
                <a:spcPts val="0"/>
              </a:spcBef>
              <a:spcAft>
                <a:spcPts val="0"/>
              </a:spcAft>
              <a:buClr>
                <a:schemeClr val="dk1"/>
              </a:buClr>
              <a:buSzPts val="2200"/>
              <a:buChar char="●"/>
            </a:pPr>
            <a:r>
              <a:rPr lang="en-US" sz="2200">
                <a:solidFill>
                  <a:srgbClr val="3F3F3F"/>
                </a:solidFill>
                <a:latin typeface="Open Sans"/>
                <a:ea typeface="Open Sans"/>
                <a:cs typeface="Open Sans"/>
                <a:sym typeface="Open Sans"/>
              </a:rPr>
              <a:t>Search Content</a:t>
            </a:r>
            <a:endParaRPr>
              <a:solidFill>
                <a:srgbClr val="3F3F3F"/>
              </a:solidFill>
            </a:endParaRPr>
          </a:p>
          <a:p>
            <a:pPr indent="-342900" lvl="1" marL="800100" rtl="0" algn="l">
              <a:lnSpc>
                <a:spcPct val="100000"/>
              </a:lnSpc>
              <a:spcBef>
                <a:spcPts val="0"/>
              </a:spcBef>
              <a:spcAft>
                <a:spcPts val="0"/>
              </a:spcAft>
              <a:buClr>
                <a:schemeClr val="dk1"/>
              </a:buClr>
              <a:buSzPts val="2200"/>
              <a:buChar char="●"/>
            </a:pPr>
            <a:r>
              <a:rPr lang="en-US" sz="2200">
                <a:solidFill>
                  <a:srgbClr val="3F3F3F"/>
                </a:solidFill>
                <a:latin typeface="Open Sans"/>
                <a:ea typeface="Open Sans"/>
                <a:cs typeface="Open Sans"/>
                <a:sym typeface="Open Sans"/>
              </a:rPr>
              <a:t>Personal Sign-in</a:t>
            </a:r>
            <a:endParaRPr>
              <a:solidFill>
                <a:srgbClr val="3F3F3F"/>
              </a:solidFill>
            </a:endParaRPr>
          </a:p>
          <a:p>
            <a:pPr indent="-342900" lvl="0" marL="342900" rtl="0" algn="l">
              <a:lnSpc>
                <a:spcPct val="100000"/>
              </a:lnSpc>
              <a:spcBef>
                <a:spcPts val="0"/>
              </a:spcBef>
              <a:spcAft>
                <a:spcPts val="0"/>
              </a:spcAft>
              <a:buClr>
                <a:schemeClr val="dk1"/>
              </a:buClr>
              <a:buSzPts val="2200"/>
              <a:buChar char="●"/>
            </a:pPr>
            <a:r>
              <a:rPr lang="en-US" sz="2200">
                <a:solidFill>
                  <a:srgbClr val="3F3F3F"/>
                </a:solidFill>
                <a:latin typeface="Open Sans"/>
                <a:ea typeface="Open Sans"/>
                <a:cs typeface="Open Sans"/>
                <a:sym typeface="Open Sans"/>
              </a:rPr>
              <a:t>The subsequent slides are an overview of these two features.</a:t>
            </a:r>
            <a:endParaRPr>
              <a:solidFill>
                <a:srgbClr val="3F3F3F"/>
              </a:solidFill>
            </a:endParaRPr>
          </a:p>
          <a:p>
            <a:pPr indent="-342900" lvl="0" marL="342900" rtl="0" algn="l">
              <a:lnSpc>
                <a:spcPct val="100000"/>
              </a:lnSpc>
              <a:spcBef>
                <a:spcPts val="0"/>
              </a:spcBef>
              <a:spcAft>
                <a:spcPts val="0"/>
              </a:spcAft>
              <a:buClr>
                <a:schemeClr val="dk1"/>
              </a:buClr>
              <a:buSzPts val="2200"/>
              <a:buChar char="●"/>
            </a:pPr>
            <a:r>
              <a:rPr lang="en-US" sz="2200">
                <a:solidFill>
                  <a:srgbClr val="3F3F3F"/>
                </a:solidFill>
                <a:latin typeface="Open Sans"/>
                <a:ea typeface="Open Sans"/>
                <a:cs typeface="Open Sans"/>
                <a:sym typeface="Open Sans"/>
              </a:rPr>
              <a:t>The </a:t>
            </a:r>
            <a:r>
              <a:rPr b="1" lang="en-US" sz="2200">
                <a:solidFill>
                  <a:srgbClr val="3F3F3F"/>
                </a:solidFill>
                <a:latin typeface="Open Sans"/>
                <a:ea typeface="Open Sans"/>
                <a:cs typeface="Open Sans"/>
                <a:sym typeface="Open Sans"/>
              </a:rPr>
              <a:t>Search </a:t>
            </a:r>
            <a:r>
              <a:rPr b="1" lang="en-US" sz="2200">
                <a:solidFill>
                  <a:srgbClr val="3F3F3F"/>
                </a:solidFill>
                <a:latin typeface="Open Sans"/>
                <a:ea typeface="Open Sans"/>
                <a:cs typeface="Open Sans"/>
                <a:sym typeface="Open Sans"/>
                <a:extLst>
                  <a:ext uri="http://customooxmlschemas.google.com/">
                    <go:slidesCustomData xmlns:go="http://customooxmlschemas.google.com/" textRoundtripDataId="13"/>
                  </a:ext>
                </a:extLst>
              </a:rPr>
              <a:t>Content</a:t>
            </a:r>
            <a:r>
              <a:rPr lang="en-US" sz="2200">
                <a:solidFill>
                  <a:srgbClr val="3F3F3F"/>
                </a:solidFill>
                <a:latin typeface="Open Sans"/>
                <a:ea typeface="Open Sans"/>
                <a:cs typeface="Open Sans"/>
                <a:sym typeface="Open Sans"/>
              </a:rPr>
              <a:t> tool searches the R4L journal and book titles plus authors but not the text; go to Summon for keyword searching.</a:t>
            </a:r>
            <a:endParaRPr>
              <a:solidFill>
                <a:srgbClr val="3F3F3F"/>
              </a:solidFill>
            </a:endParaRPr>
          </a:p>
          <a:p>
            <a:pPr indent="0" lvl="0" marL="0" rtl="0" algn="l">
              <a:lnSpc>
                <a:spcPct val="100000"/>
              </a:lnSpc>
              <a:spcBef>
                <a:spcPts val="0"/>
              </a:spcBef>
              <a:spcAft>
                <a:spcPts val="0"/>
              </a:spcAft>
              <a:buClr>
                <a:schemeClr val="dk1"/>
              </a:buClr>
              <a:buSzPts val="2200"/>
              <a:buNone/>
            </a:pPr>
            <a:r>
              <a:t/>
            </a:r>
            <a:endParaRPr sz="2600">
              <a:solidFill>
                <a:srgbClr val="3F3F3F"/>
              </a:solidFill>
              <a:latin typeface="Open Sans"/>
              <a:ea typeface="Open Sans"/>
              <a:cs typeface="Open Sans"/>
              <a:sym typeface="Open Sans"/>
            </a:endParaRPr>
          </a:p>
        </p:txBody>
      </p:sp>
      <p:sp>
        <p:nvSpPr>
          <p:cNvPr id="342" name="Google Shape;342;p44"/>
          <p:cNvSpPr/>
          <p:nvPr/>
        </p:nvSpPr>
        <p:spPr>
          <a:xfrm>
            <a:off x="9086229" y="3255473"/>
            <a:ext cx="1055141" cy="809469"/>
          </a:xfrm>
          <a:prstGeom prst="rect">
            <a:avLst/>
          </a:prstGeom>
          <a:noFill/>
          <a:ln cap="flat" cmpd="sng" w="254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6" name="Shape 346"/>
        <p:cNvGrpSpPr/>
        <p:nvPr/>
      </p:nvGrpSpPr>
      <p:grpSpPr>
        <a:xfrm>
          <a:off x="0" y="0"/>
          <a:ext cx="0" cy="0"/>
          <a:chOff x="0" y="0"/>
          <a:chExt cx="0" cy="0"/>
        </a:xfrm>
      </p:grpSpPr>
      <p:sp>
        <p:nvSpPr>
          <p:cNvPr id="347" name="Google Shape;347;p45"/>
          <p:cNvSpPr txBox="1"/>
          <p:nvPr>
            <p:ph type="title"/>
          </p:nvPr>
        </p:nvSpPr>
        <p:spPr>
          <a:xfrm>
            <a:off x="0" y="378812"/>
            <a:ext cx="9613800" cy="10809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FFFFFF"/>
              </a:buClr>
              <a:buSzPts val="3600"/>
              <a:buFont typeface="Trebuchet MS"/>
              <a:buNone/>
            </a:pPr>
            <a:r>
              <a:rPr lang="en-US" sz="3600">
                <a:solidFill>
                  <a:srgbClr val="586F7C"/>
                </a:solidFill>
                <a:latin typeface="Open Sans"/>
                <a:ea typeface="Open Sans"/>
                <a:cs typeface="Open Sans"/>
                <a:sym typeface="Open Sans"/>
              </a:rPr>
              <a:t>Search Content – initial page features</a:t>
            </a:r>
            <a:endParaRPr sz="3600">
              <a:solidFill>
                <a:srgbClr val="586F7C"/>
              </a:solidFill>
            </a:endParaRPr>
          </a:p>
        </p:txBody>
      </p:sp>
      <p:sp>
        <p:nvSpPr>
          <p:cNvPr id="348" name="Google Shape;348;p45"/>
          <p:cNvSpPr txBox="1"/>
          <p:nvPr>
            <p:ph idx="1" type="body"/>
          </p:nvPr>
        </p:nvSpPr>
        <p:spPr>
          <a:xfrm>
            <a:off x="127821" y="1841572"/>
            <a:ext cx="4855341" cy="4749727"/>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dk1"/>
              </a:buClr>
              <a:buSzPts val="2200"/>
              <a:buChar char="●"/>
            </a:pPr>
            <a:r>
              <a:rPr lang="en-US" sz="2200">
                <a:solidFill>
                  <a:srgbClr val="3F3F3F"/>
                </a:solidFill>
              </a:rPr>
              <a:t>From the Hamburger menu, the </a:t>
            </a:r>
            <a:r>
              <a:rPr b="1" lang="en-US" sz="2200">
                <a:solidFill>
                  <a:srgbClr val="3F3F3F"/>
                </a:solidFill>
              </a:rPr>
              <a:t>Search Content </a:t>
            </a:r>
            <a:r>
              <a:rPr lang="en-US" sz="2200">
                <a:solidFill>
                  <a:srgbClr val="3F3F3F"/>
                </a:solidFill>
              </a:rPr>
              <a:t>page is displayed</a:t>
            </a:r>
            <a:endParaRPr>
              <a:solidFill>
                <a:srgbClr val="3F3F3F"/>
              </a:solidFill>
            </a:endParaRPr>
          </a:p>
          <a:p>
            <a:pPr indent="-203200" lvl="0" marL="342900" rtl="0" algn="l">
              <a:lnSpc>
                <a:spcPct val="100000"/>
              </a:lnSpc>
              <a:spcBef>
                <a:spcPts val="0"/>
              </a:spcBef>
              <a:spcAft>
                <a:spcPts val="0"/>
              </a:spcAft>
              <a:buClr>
                <a:schemeClr val="dk1"/>
              </a:buClr>
              <a:buSzPts val="2200"/>
              <a:buNone/>
            </a:pPr>
            <a:r>
              <a:t/>
            </a:r>
            <a:endParaRPr sz="2200">
              <a:solidFill>
                <a:srgbClr val="3F3F3F"/>
              </a:solidFill>
              <a:latin typeface="Open Sans"/>
              <a:ea typeface="Open Sans"/>
              <a:cs typeface="Open Sans"/>
              <a:sym typeface="Open Sans"/>
            </a:endParaRPr>
          </a:p>
          <a:p>
            <a:pPr indent="-342900" lvl="0" marL="342900" rtl="0" algn="l">
              <a:lnSpc>
                <a:spcPct val="100000"/>
              </a:lnSpc>
              <a:spcBef>
                <a:spcPts val="0"/>
              </a:spcBef>
              <a:spcAft>
                <a:spcPts val="0"/>
              </a:spcAft>
              <a:buClr>
                <a:schemeClr val="dk1"/>
              </a:buClr>
              <a:buSzPts val="2200"/>
              <a:buChar char="●"/>
            </a:pPr>
            <a:r>
              <a:rPr b="1" lang="en-US" sz="2200">
                <a:solidFill>
                  <a:srgbClr val="3F3F3F"/>
                </a:solidFill>
                <a:latin typeface="Open Sans"/>
                <a:ea typeface="Open Sans"/>
                <a:cs typeface="Open Sans"/>
                <a:sym typeface="Open Sans"/>
              </a:rPr>
              <a:t>Boolean logic, fields</a:t>
            </a:r>
            <a:r>
              <a:rPr lang="en-US" sz="2200">
                <a:solidFill>
                  <a:srgbClr val="3F3F3F"/>
                </a:solidFill>
                <a:latin typeface="Open Sans"/>
                <a:ea typeface="Open Sans"/>
                <a:cs typeface="Open Sans"/>
                <a:sym typeface="Open Sans"/>
              </a:rPr>
              <a:t> and </a:t>
            </a:r>
            <a:r>
              <a:rPr b="1" lang="en-US" sz="2200">
                <a:solidFill>
                  <a:srgbClr val="3F3F3F"/>
                </a:solidFill>
                <a:latin typeface="Open Sans"/>
                <a:ea typeface="Open Sans"/>
                <a:cs typeface="Open Sans"/>
                <a:sym typeface="Open Sans"/>
              </a:rPr>
              <a:t>Sort by options</a:t>
            </a:r>
            <a:r>
              <a:rPr lang="en-US" sz="2200">
                <a:solidFill>
                  <a:srgbClr val="3F3F3F"/>
                </a:solidFill>
                <a:latin typeface="Open Sans"/>
                <a:ea typeface="Open Sans"/>
                <a:cs typeface="Open Sans"/>
                <a:sym typeface="Open Sans"/>
              </a:rPr>
              <a:t> are available.</a:t>
            </a:r>
            <a:endParaRPr>
              <a:solidFill>
                <a:srgbClr val="3F3F3F"/>
              </a:solidFill>
            </a:endParaRPr>
          </a:p>
          <a:p>
            <a:pPr indent="-203200" lvl="1" marL="800100" rtl="0" algn="l">
              <a:lnSpc>
                <a:spcPct val="100000"/>
              </a:lnSpc>
              <a:spcBef>
                <a:spcPts val="0"/>
              </a:spcBef>
              <a:spcAft>
                <a:spcPts val="0"/>
              </a:spcAft>
              <a:buClr>
                <a:schemeClr val="dk1"/>
              </a:buClr>
              <a:buSzPts val="2200"/>
              <a:buNone/>
            </a:pPr>
            <a:r>
              <a:t/>
            </a:r>
            <a:endParaRPr sz="2200">
              <a:solidFill>
                <a:srgbClr val="3F3F3F"/>
              </a:solidFill>
              <a:latin typeface="Open Sans"/>
              <a:ea typeface="Open Sans"/>
              <a:cs typeface="Open Sans"/>
              <a:sym typeface="Open Sans"/>
            </a:endParaRPr>
          </a:p>
          <a:p>
            <a:pPr indent="-342900" lvl="0" marL="342900" rtl="0" algn="l">
              <a:lnSpc>
                <a:spcPct val="100000"/>
              </a:lnSpc>
              <a:spcBef>
                <a:spcPts val="0"/>
              </a:spcBef>
              <a:spcAft>
                <a:spcPts val="0"/>
              </a:spcAft>
              <a:buClr>
                <a:schemeClr val="dk1"/>
              </a:buClr>
              <a:buSzPts val="2200"/>
              <a:buChar char="●"/>
            </a:pPr>
            <a:r>
              <a:rPr lang="en-US" sz="2200">
                <a:solidFill>
                  <a:srgbClr val="3F3F3F"/>
                </a:solidFill>
                <a:latin typeface="Open Sans"/>
                <a:ea typeface="Open Sans"/>
                <a:cs typeface="Open Sans"/>
                <a:sym typeface="Open Sans"/>
              </a:rPr>
              <a:t>Note the limited # fields – </a:t>
            </a:r>
            <a:r>
              <a:rPr b="1" lang="en-US" sz="2200">
                <a:solidFill>
                  <a:srgbClr val="3F3F3F"/>
                </a:solidFill>
                <a:latin typeface="Open Sans"/>
                <a:ea typeface="Open Sans"/>
                <a:cs typeface="Open Sans"/>
                <a:sym typeface="Open Sans"/>
              </a:rPr>
              <a:t>Publication Type</a:t>
            </a:r>
            <a:r>
              <a:rPr lang="en-US" sz="2200">
                <a:solidFill>
                  <a:srgbClr val="3F3F3F"/>
                </a:solidFill>
                <a:latin typeface="Open Sans"/>
                <a:ea typeface="Open Sans"/>
                <a:cs typeface="Open Sans"/>
                <a:sym typeface="Open Sans"/>
              </a:rPr>
              <a:t>, </a:t>
            </a:r>
            <a:r>
              <a:rPr b="1" lang="en-US" sz="2200">
                <a:solidFill>
                  <a:srgbClr val="3F3F3F"/>
                </a:solidFill>
                <a:latin typeface="Open Sans"/>
                <a:ea typeface="Open Sans"/>
                <a:cs typeface="Open Sans"/>
                <a:sym typeface="Open Sans"/>
              </a:rPr>
              <a:t>Author Name </a:t>
            </a:r>
            <a:r>
              <a:rPr lang="en-US" sz="2200">
                <a:solidFill>
                  <a:srgbClr val="3F3F3F"/>
                </a:solidFill>
                <a:latin typeface="Open Sans"/>
                <a:ea typeface="Open Sans"/>
                <a:cs typeface="Open Sans"/>
                <a:sym typeface="Open Sans"/>
              </a:rPr>
              <a:t>and </a:t>
            </a:r>
            <a:r>
              <a:rPr b="1" lang="en-US" sz="2200">
                <a:solidFill>
                  <a:srgbClr val="3F3F3F"/>
                </a:solidFill>
                <a:latin typeface="Open Sans"/>
                <a:ea typeface="Open Sans"/>
                <a:cs typeface="Open Sans"/>
                <a:sym typeface="Open Sans"/>
              </a:rPr>
              <a:t>DOI</a:t>
            </a:r>
            <a:r>
              <a:rPr lang="en-US" sz="2200">
                <a:solidFill>
                  <a:srgbClr val="3F3F3F"/>
                </a:solidFill>
                <a:latin typeface="Open Sans"/>
                <a:ea typeface="Open Sans"/>
                <a:cs typeface="Open Sans"/>
                <a:sym typeface="Open Sans"/>
              </a:rPr>
              <a:t>,</a:t>
            </a:r>
            <a:r>
              <a:rPr b="1" lang="en-US" sz="2200">
                <a:solidFill>
                  <a:srgbClr val="3F3F3F"/>
                </a:solidFill>
                <a:latin typeface="Open Sans"/>
                <a:ea typeface="Open Sans"/>
                <a:cs typeface="Open Sans"/>
                <a:sym typeface="Open Sans"/>
              </a:rPr>
              <a:t> ISSN</a:t>
            </a:r>
            <a:r>
              <a:rPr lang="en-US" sz="2200">
                <a:solidFill>
                  <a:srgbClr val="3F3F3F"/>
                </a:solidFill>
                <a:latin typeface="Open Sans"/>
                <a:ea typeface="Open Sans"/>
                <a:cs typeface="Open Sans"/>
                <a:sym typeface="Open Sans"/>
              </a:rPr>
              <a:t> or </a:t>
            </a:r>
            <a:r>
              <a:rPr b="1" lang="en-US" sz="2200">
                <a:solidFill>
                  <a:srgbClr val="3F3F3F"/>
                </a:solidFill>
                <a:latin typeface="Open Sans"/>
                <a:ea typeface="Open Sans"/>
                <a:cs typeface="Open Sans"/>
                <a:sym typeface="Open Sans"/>
              </a:rPr>
              <a:t>ISBM</a:t>
            </a:r>
            <a:r>
              <a:rPr lang="en-US" sz="2200">
                <a:solidFill>
                  <a:srgbClr val="3F3F3F"/>
                </a:solidFill>
                <a:latin typeface="Open Sans"/>
                <a:ea typeface="Open Sans"/>
                <a:cs typeface="Open Sans"/>
                <a:sym typeface="Open Sans"/>
              </a:rPr>
              <a:t> </a:t>
            </a:r>
            <a:r>
              <a:rPr b="1" lang="en-US" sz="2200">
                <a:solidFill>
                  <a:srgbClr val="3F3F3F"/>
                </a:solidFill>
                <a:latin typeface="Open Sans"/>
                <a:ea typeface="Open Sans"/>
                <a:cs typeface="Open Sans"/>
                <a:sym typeface="Open Sans"/>
              </a:rPr>
              <a:t># </a:t>
            </a:r>
            <a:r>
              <a:rPr lang="en-US" sz="2200">
                <a:solidFill>
                  <a:srgbClr val="3F3F3F"/>
                </a:solidFill>
                <a:latin typeface="Open Sans"/>
                <a:ea typeface="Open Sans"/>
                <a:cs typeface="Open Sans"/>
                <a:sym typeface="Open Sans"/>
              </a:rPr>
              <a:t>plus</a:t>
            </a:r>
            <a:r>
              <a:rPr b="1" lang="en-US" sz="2200">
                <a:solidFill>
                  <a:srgbClr val="3F3F3F"/>
                </a:solidFill>
                <a:latin typeface="Open Sans"/>
                <a:ea typeface="Open Sans"/>
                <a:cs typeface="Open Sans"/>
                <a:sym typeface="Open Sans"/>
              </a:rPr>
              <a:t> All Fields.</a:t>
            </a:r>
            <a:endParaRPr>
              <a:solidFill>
                <a:srgbClr val="3F3F3F"/>
              </a:solidFill>
            </a:endParaRPr>
          </a:p>
          <a:p>
            <a:pPr indent="-203200" lvl="0" marL="342900" rtl="0" algn="l">
              <a:lnSpc>
                <a:spcPct val="100000"/>
              </a:lnSpc>
              <a:spcBef>
                <a:spcPts val="0"/>
              </a:spcBef>
              <a:spcAft>
                <a:spcPts val="0"/>
              </a:spcAft>
              <a:buClr>
                <a:schemeClr val="dk1"/>
              </a:buClr>
              <a:buSzPts val="2200"/>
              <a:buNone/>
            </a:pPr>
            <a:r>
              <a:t/>
            </a:r>
            <a:endParaRPr sz="2200">
              <a:solidFill>
                <a:srgbClr val="3F3F3F"/>
              </a:solidFill>
              <a:latin typeface="Open Sans"/>
              <a:ea typeface="Open Sans"/>
              <a:cs typeface="Open Sans"/>
              <a:sym typeface="Open Sans"/>
            </a:endParaRPr>
          </a:p>
          <a:p>
            <a:pPr indent="-342900" lvl="0" marL="342900" rtl="0" algn="l">
              <a:lnSpc>
                <a:spcPct val="100000"/>
              </a:lnSpc>
              <a:spcBef>
                <a:spcPts val="0"/>
              </a:spcBef>
              <a:spcAft>
                <a:spcPts val="0"/>
              </a:spcAft>
              <a:buClr>
                <a:schemeClr val="dk1"/>
              </a:buClr>
              <a:buSzPts val="2200"/>
              <a:buChar char="●"/>
            </a:pPr>
            <a:r>
              <a:rPr lang="en-US" sz="2200">
                <a:solidFill>
                  <a:srgbClr val="3F3F3F"/>
                </a:solidFill>
                <a:latin typeface="Open Sans"/>
                <a:ea typeface="Open Sans"/>
                <a:cs typeface="Open Sans"/>
                <a:sym typeface="Open Sans"/>
              </a:rPr>
              <a:t>The </a:t>
            </a:r>
            <a:r>
              <a:rPr b="1" lang="en-US" sz="2200">
                <a:solidFill>
                  <a:srgbClr val="3F3F3F"/>
                </a:solidFill>
                <a:latin typeface="Open Sans"/>
                <a:ea typeface="Open Sans"/>
                <a:cs typeface="Open Sans"/>
                <a:sym typeface="Open Sans"/>
              </a:rPr>
              <a:t>Search Content </a:t>
            </a:r>
            <a:r>
              <a:rPr lang="en-US" sz="2200">
                <a:solidFill>
                  <a:srgbClr val="3F3F3F"/>
                </a:solidFill>
                <a:latin typeface="Open Sans"/>
                <a:ea typeface="Open Sans"/>
                <a:cs typeface="Open Sans"/>
                <a:sym typeface="Open Sans"/>
              </a:rPr>
              <a:t>tool searches the journal or book titles available in Research4Life.</a:t>
            </a:r>
            <a:endParaRPr>
              <a:solidFill>
                <a:srgbClr val="3F3F3F"/>
              </a:solidFill>
            </a:endParaRPr>
          </a:p>
        </p:txBody>
      </p:sp>
      <p:pic>
        <p:nvPicPr>
          <p:cNvPr id="349" name="Google Shape;349;p45"/>
          <p:cNvPicPr preferRelativeResize="0"/>
          <p:nvPr/>
        </p:nvPicPr>
        <p:blipFill rotWithShape="1">
          <a:blip r:embed="rId3">
            <a:alphaModFix/>
          </a:blip>
          <a:srcRect b="0" l="0" r="0" t="0"/>
          <a:stretch/>
        </p:blipFill>
        <p:spPr>
          <a:xfrm>
            <a:off x="5097462" y="1841572"/>
            <a:ext cx="7133966" cy="4637616"/>
          </a:xfrm>
          <a:prstGeom prst="rect">
            <a:avLst/>
          </a:prstGeom>
          <a:noFill/>
          <a:ln>
            <a:noFill/>
          </a:ln>
        </p:spPr>
      </p:pic>
      <p:pic>
        <p:nvPicPr>
          <p:cNvPr id="350" name="Google Shape;350;p45"/>
          <p:cNvPicPr preferRelativeResize="0"/>
          <p:nvPr/>
        </p:nvPicPr>
        <p:blipFill rotWithShape="1">
          <a:blip r:embed="rId4">
            <a:alphaModFix/>
          </a:blip>
          <a:srcRect b="0" l="0" r="0" t="0"/>
          <a:stretch/>
        </p:blipFill>
        <p:spPr>
          <a:xfrm>
            <a:off x="5210175" y="3957637"/>
            <a:ext cx="1050926" cy="1005725"/>
          </a:xfrm>
          <a:prstGeom prst="rect">
            <a:avLst/>
          </a:prstGeom>
          <a:noFill/>
          <a:ln>
            <a:noFill/>
          </a:ln>
        </p:spPr>
      </p:pic>
      <p:pic>
        <p:nvPicPr>
          <p:cNvPr id="351" name="Google Shape;351;p45"/>
          <p:cNvPicPr preferRelativeResize="0"/>
          <p:nvPr/>
        </p:nvPicPr>
        <p:blipFill rotWithShape="1">
          <a:blip r:embed="rId5">
            <a:alphaModFix/>
          </a:blip>
          <a:srcRect b="0" l="0" r="0" t="0"/>
          <a:stretch/>
        </p:blipFill>
        <p:spPr>
          <a:xfrm>
            <a:off x="7570686" y="5448301"/>
            <a:ext cx="4621313" cy="1128670"/>
          </a:xfrm>
          <a:prstGeom prst="rect">
            <a:avLst/>
          </a:prstGeom>
          <a:noFill/>
          <a:ln>
            <a:noFill/>
          </a:ln>
        </p:spPr>
      </p:pic>
      <p:sp>
        <p:nvSpPr>
          <p:cNvPr id="352" name="Google Shape;352;p45"/>
          <p:cNvSpPr/>
          <p:nvPr/>
        </p:nvSpPr>
        <p:spPr>
          <a:xfrm>
            <a:off x="10464800" y="3582986"/>
            <a:ext cx="1727198" cy="1128670"/>
          </a:xfrm>
          <a:prstGeom prst="rect">
            <a:avLst/>
          </a:prstGeom>
          <a:noFill/>
          <a:ln cap="flat" cmpd="sng" w="254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53" name="Google Shape;353;p45"/>
          <p:cNvSpPr/>
          <p:nvPr/>
        </p:nvSpPr>
        <p:spPr>
          <a:xfrm>
            <a:off x="7570686" y="5501911"/>
            <a:ext cx="4621314" cy="1075060"/>
          </a:xfrm>
          <a:prstGeom prst="rect">
            <a:avLst/>
          </a:prstGeom>
          <a:noFill/>
          <a:ln cap="flat" cmpd="sng" w="254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54" name="Google Shape;354;p45"/>
          <p:cNvSpPr/>
          <p:nvPr/>
        </p:nvSpPr>
        <p:spPr>
          <a:xfrm>
            <a:off x="5170488" y="3921016"/>
            <a:ext cx="1090614" cy="1005725"/>
          </a:xfrm>
          <a:prstGeom prst="rect">
            <a:avLst/>
          </a:prstGeom>
          <a:noFill/>
          <a:ln cap="flat" cmpd="sng" w="254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9" name="Shape 359"/>
        <p:cNvGrpSpPr/>
        <p:nvPr/>
      </p:nvGrpSpPr>
      <p:grpSpPr>
        <a:xfrm>
          <a:off x="0" y="0"/>
          <a:ext cx="0" cy="0"/>
          <a:chOff x="0" y="0"/>
          <a:chExt cx="0" cy="0"/>
        </a:xfrm>
      </p:grpSpPr>
      <p:sp>
        <p:nvSpPr>
          <p:cNvPr id="360" name="Google Shape;360;p46"/>
          <p:cNvSpPr txBox="1"/>
          <p:nvPr>
            <p:ph type="title"/>
          </p:nvPr>
        </p:nvSpPr>
        <p:spPr>
          <a:xfrm>
            <a:off x="0" y="353412"/>
            <a:ext cx="9613800" cy="10809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FFFFFF"/>
              </a:buClr>
              <a:buSzPts val="3600"/>
              <a:buFont typeface="Trebuchet MS"/>
              <a:buNone/>
            </a:pPr>
            <a:r>
              <a:rPr lang="en-US" sz="3600">
                <a:solidFill>
                  <a:srgbClr val="586F7C"/>
                </a:solidFill>
                <a:latin typeface="Open Sans"/>
                <a:ea typeface="Open Sans"/>
                <a:cs typeface="Open Sans"/>
                <a:sym typeface="Open Sans"/>
              </a:rPr>
              <a:t>Topic search &amp; results</a:t>
            </a:r>
            <a:br>
              <a:rPr lang="en-US" sz="3600">
                <a:solidFill>
                  <a:srgbClr val="586F7C"/>
                </a:solidFill>
                <a:latin typeface="Open Sans"/>
                <a:ea typeface="Open Sans"/>
                <a:cs typeface="Open Sans"/>
                <a:sym typeface="Open Sans"/>
              </a:rPr>
            </a:br>
            <a:r>
              <a:rPr lang="en-US" sz="3600">
                <a:solidFill>
                  <a:srgbClr val="586F7C"/>
                </a:solidFill>
                <a:latin typeface="Open Sans"/>
                <a:ea typeface="Open Sans"/>
                <a:cs typeface="Open Sans"/>
                <a:sym typeface="Open Sans"/>
              </a:rPr>
              <a:t> (e.g., public and health)</a:t>
            </a:r>
            <a:endParaRPr sz="3600">
              <a:solidFill>
                <a:srgbClr val="586F7C"/>
              </a:solidFill>
            </a:endParaRPr>
          </a:p>
        </p:txBody>
      </p:sp>
      <p:sp>
        <p:nvSpPr>
          <p:cNvPr id="361" name="Google Shape;361;p46"/>
          <p:cNvSpPr txBox="1"/>
          <p:nvPr>
            <p:ph idx="1" type="body"/>
          </p:nvPr>
        </p:nvSpPr>
        <p:spPr>
          <a:xfrm>
            <a:off x="177801" y="1905000"/>
            <a:ext cx="5353920" cy="4338564"/>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dk1"/>
              </a:buClr>
              <a:buSzPts val="2200"/>
              <a:buChar char="●"/>
            </a:pPr>
            <a:r>
              <a:rPr lang="en-US" sz="2000">
                <a:solidFill>
                  <a:srgbClr val="3F3F3F"/>
                </a:solidFill>
                <a:latin typeface="Open Sans"/>
                <a:ea typeface="Open Sans"/>
                <a:cs typeface="Open Sans"/>
                <a:sym typeface="Open Sans"/>
              </a:rPr>
              <a:t>Type </a:t>
            </a:r>
            <a:r>
              <a:rPr b="1" lang="en-US" sz="2000">
                <a:solidFill>
                  <a:srgbClr val="3F3F3F"/>
                </a:solidFill>
                <a:latin typeface="Open Sans"/>
                <a:ea typeface="Open Sans"/>
                <a:cs typeface="Open Sans"/>
                <a:sym typeface="Open Sans"/>
              </a:rPr>
              <a:t>public</a:t>
            </a:r>
            <a:r>
              <a:rPr lang="en-US" sz="2000">
                <a:solidFill>
                  <a:srgbClr val="3F3F3F"/>
                </a:solidFill>
                <a:latin typeface="Open Sans"/>
                <a:ea typeface="Open Sans"/>
                <a:cs typeface="Open Sans"/>
                <a:sym typeface="Open Sans"/>
              </a:rPr>
              <a:t> and </a:t>
            </a:r>
            <a:r>
              <a:rPr b="1" lang="en-US" sz="2000">
                <a:solidFill>
                  <a:srgbClr val="3F3F3F"/>
                </a:solidFill>
                <a:latin typeface="Open Sans"/>
                <a:ea typeface="Open Sans"/>
                <a:cs typeface="Open Sans"/>
                <a:sym typeface="Open Sans"/>
              </a:rPr>
              <a:t>health</a:t>
            </a:r>
            <a:r>
              <a:rPr lang="en-US" sz="2000">
                <a:solidFill>
                  <a:srgbClr val="3F3F3F"/>
                </a:solidFill>
                <a:latin typeface="Open Sans"/>
                <a:ea typeface="Open Sans"/>
                <a:cs typeface="Open Sans"/>
                <a:sym typeface="Open Sans"/>
              </a:rPr>
              <a:t> with </a:t>
            </a:r>
            <a:r>
              <a:rPr b="1" lang="en-US" sz="2000">
                <a:solidFill>
                  <a:srgbClr val="3F3F3F"/>
                </a:solidFill>
                <a:latin typeface="Open Sans"/>
                <a:ea typeface="Open Sans"/>
                <a:cs typeface="Open Sans"/>
                <a:sym typeface="Open Sans"/>
              </a:rPr>
              <a:t>All Fields </a:t>
            </a:r>
            <a:r>
              <a:rPr lang="en-US" sz="2000">
                <a:solidFill>
                  <a:srgbClr val="3F3F3F"/>
                </a:solidFill>
                <a:latin typeface="Open Sans"/>
                <a:ea typeface="Open Sans"/>
                <a:cs typeface="Open Sans"/>
                <a:sym typeface="Open Sans"/>
              </a:rPr>
              <a:t>and sort results by </a:t>
            </a:r>
            <a:r>
              <a:rPr b="1" lang="en-US" sz="2000">
                <a:solidFill>
                  <a:srgbClr val="3F3F3F"/>
                </a:solidFill>
                <a:latin typeface="Open Sans"/>
                <a:ea typeface="Open Sans"/>
                <a:cs typeface="Open Sans"/>
                <a:sym typeface="Open Sans"/>
              </a:rPr>
              <a:t>Newest First</a:t>
            </a:r>
            <a:r>
              <a:rPr lang="en-US" sz="2000">
                <a:solidFill>
                  <a:srgbClr val="3F3F3F"/>
                </a:solidFill>
                <a:latin typeface="Open Sans"/>
                <a:ea typeface="Open Sans"/>
                <a:cs typeface="Open Sans"/>
                <a:sym typeface="Open Sans"/>
              </a:rPr>
              <a:t> </a:t>
            </a:r>
            <a:endParaRPr>
              <a:solidFill>
                <a:srgbClr val="3F3F3F"/>
              </a:solidFill>
              <a:latin typeface="Open Sans"/>
              <a:ea typeface="Open Sans"/>
              <a:cs typeface="Open Sans"/>
              <a:sym typeface="Open Sans"/>
            </a:endParaRPr>
          </a:p>
          <a:p>
            <a:pPr indent="-342900" lvl="0" marL="342900" rtl="0" algn="l">
              <a:lnSpc>
                <a:spcPct val="100000"/>
              </a:lnSpc>
              <a:spcBef>
                <a:spcPts val="0"/>
              </a:spcBef>
              <a:spcAft>
                <a:spcPts val="0"/>
              </a:spcAft>
              <a:buClr>
                <a:schemeClr val="dk1"/>
              </a:buClr>
              <a:buSzPts val="2200"/>
              <a:buChar char="●"/>
            </a:pPr>
            <a:r>
              <a:rPr lang="en-US" sz="2000">
                <a:solidFill>
                  <a:srgbClr val="3F3F3F"/>
                </a:solidFill>
                <a:latin typeface="Open Sans"/>
                <a:ea typeface="Open Sans"/>
                <a:cs typeface="Open Sans"/>
                <a:sym typeface="Open Sans"/>
              </a:rPr>
              <a:t>Figure in the right shows the Search results and they are bolded in </a:t>
            </a:r>
            <a:r>
              <a:rPr b="1" lang="en-US" sz="2000">
                <a:solidFill>
                  <a:srgbClr val="3F3F3F"/>
                </a:solidFill>
                <a:latin typeface="Open Sans"/>
                <a:ea typeface="Open Sans"/>
                <a:cs typeface="Open Sans"/>
                <a:sym typeface="Open Sans"/>
              </a:rPr>
              <a:t>yellow.</a:t>
            </a:r>
            <a:endParaRPr>
              <a:solidFill>
                <a:srgbClr val="3F3F3F"/>
              </a:solidFill>
              <a:latin typeface="Open Sans"/>
              <a:ea typeface="Open Sans"/>
              <a:cs typeface="Open Sans"/>
              <a:sym typeface="Open Sans"/>
            </a:endParaRPr>
          </a:p>
          <a:p>
            <a:pPr indent="-342900" lvl="0" marL="342900" rtl="0" algn="l">
              <a:lnSpc>
                <a:spcPct val="100000"/>
              </a:lnSpc>
              <a:spcBef>
                <a:spcPts val="0"/>
              </a:spcBef>
              <a:spcAft>
                <a:spcPts val="0"/>
              </a:spcAft>
              <a:buClr>
                <a:schemeClr val="dk1"/>
              </a:buClr>
              <a:buSzPts val="2200"/>
              <a:buChar char="●"/>
            </a:pPr>
            <a:r>
              <a:rPr lang="en-US" sz="2000">
                <a:solidFill>
                  <a:srgbClr val="3F3F3F"/>
                </a:solidFill>
                <a:latin typeface="Open Sans"/>
                <a:ea typeface="Open Sans"/>
                <a:cs typeface="Open Sans"/>
                <a:sym typeface="Open Sans"/>
              </a:rPr>
              <a:t>This search produced </a:t>
            </a:r>
            <a:r>
              <a:rPr b="1" lang="en-US" sz="2000">
                <a:solidFill>
                  <a:srgbClr val="3F3F3F"/>
                </a:solidFill>
                <a:latin typeface="Open Sans"/>
                <a:ea typeface="Open Sans"/>
                <a:cs typeface="Open Sans"/>
                <a:sym typeface="Open Sans"/>
              </a:rPr>
              <a:t>252 results </a:t>
            </a:r>
            <a:r>
              <a:rPr lang="en-US" sz="2000">
                <a:solidFill>
                  <a:srgbClr val="3F3F3F"/>
                </a:solidFill>
                <a:latin typeface="Open Sans"/>
                <a:ea typeface="Open Sans"/>
                <a:cs typeface="Open Sans"/>
                <a:sym typeface="Open Sans"/>
              </a:rPr>
              <a:t>– 1</a:t>
            </a:r>
            <a:r>
              <a:rPr baseline="30000" lang="en-US" sz="2000">
                <a:solidFill>
                  <a:srgbClr val="3F3F3F"/>
                </a:solidFill>
                <a:latin typeface="Open Sans"/>
                <a:ea typeface="Open Sans"/>
                <a:cs typeface="Open Sans"/>
                <a:sym typeface="Open Sans"/>
              </a:rPr>
              <a:t>st</a:t>
            </a:r>
            <a:r>
              <a:rPr lang="en-US" sz="2000">
                <a:solidFill>
                  <a:srgbClr val="3F3F3F"/>
                </a:solidFill>
                <a:latin typeface="Open Sans"/>
                <a:ea typeface="Open Sans"/>
                <a:cs typeface="Open Sans"/>
                <a:sym typeface="Open Sans"/>
              </a:rPr>
              <a:t> four listed are 3 Journals and 1 publisher; books included.</a:t>
            </a:r>
            <a:endParaRPr>
              <a:solidFill>
                <a:srgbClr val="3F3F3F"/>
              </a:solidFill>
              <a:latin typeface="Open Sans"/>
              <a:ea typeface="Open Sans"/>
              <a:cs typeface="Open Sans"/>
              <a:sym typeface="Open Sans"/>
            </a:endParaRPr>
          </a:p>
          <a:p>
            <a:pPr indent="-203200" lvl="0" marL="342900" rtl="0" algn="l">
              <a:lnSpc>
                <a:spcPct val="100000"/>
              </a:lnSpc>
              <a:spcBef>
                <a:spcPts val="0"/>
              </a:spcBef>
              <a:spcAft>
                <a:spcPts val="0"/>
              </a:spcAft>
              <a:buClr>
                <a:schemeClr val="dk1"/>
              </a:buClr>
              <a:buSzPts val="2200"/>
              <a:buNone/>
            </a:pPr>
            <a:r>
              <a:t/>
            </a:r>
            <a:endParaRPr b="1">
              <a:solidFill>
                <a:srgbClr val="3F3F3F"/>
              </a:solidFill>
              <a:latin typeface="Open Sans"/>
              <a:ea typeface="Open Sans"/>
              <a:cs typeface="Open Sans"/>
              <a:sym typeface="Open Sans"/>
            </a:endParaRPr>
          </a:p>
          <a:p>
            <a:pPr indent="0" lvl="0" marL="0" rtl="0" algn="l">
              <a:lnSpc>
                <a:spcPct val="100000"/>
              </a:lnSpc>
              <a:spcBef>
                <a:spcPts val="0"/>
              </a:spcBef>
              <a:spcAft>
                <a:spcPts val="0"/>
              </a:spcAft>
              <a:buClr>
                <a:schemeClr val="dk1"/>
              </a:buClr>
              <a:buSzPts val="2200"/>
              <a:buNone/>
            </a:pPr>
            <a:r>
              <a:t/>
            </a:r>
            <a:endParaRPr>
              <a:solidFill>
                <a:srgbClr val="3F3F3F"/>
              </a:solidFill>
              <a:latin typeface="Open Sans"/>
              <a:ea typeface="Open Sans"/>
              <a:cs typeface="Open Sans"/>
              <a:sym typeface="Open Sans"/>
            </a:endParaRPr>
          </a:p>
        </p:txBody>
      </p:sp>
      <p:pic>
        <p:nvPicPr>
          <p:cNvPr id="362" name="Google Shape;362;p46"/>
          <p:cNvPicPr preferRelativeResize="0"/>
          <p:nvPr/>
        </p:nvPicPr>
        <p:blipFill rotWithShape="1">
          <a:blip r:embed="rId3">
            <a:alphaModFix/>
          </a:blip>
          <a:srcRect b="0" l="0" r="0" t="0"/>
          <a:stretch/>
        </p:blipFill>
        <p:spPr>
          <a:xfrm>
            <a:off x="5846635" y="1712027"/>
            <a:ext cx="6181725" cy="5038725"/>
          </a:xfrm>
          <a:prstGeom prst="rect">
            <a:avLst/>
          </a:prstGeom>
          <a:noFill/>
          <a:ln>
            <a:noFill/>
          </a:ln>
        </p:spPr>
      </p:pic>
      <p:pic>
        <p:nvPicPr>
          <p:cNvPr id="363" name="Google Shape;363;p46"/>
          <p:cNvPicPr preferRelativeResize="0"/>
          <p:nvPr/>
        </p:nvPicPr>
        <p:blipFill rotWithShape="1">
          <a:blip r:embed="rId4">
            <a:alphaModFix/>
          </a:blip>
          <a:srcRect b="0" l="0" r="0" t="0"/>
          <a:stretch/>
        </p:blipFill>
        <p:spPr>
          <a:xfrm>
            <a:off x="149902" y="4182255"/>
            <a:ext cx="5415679" cy="2507078"/>
          </a:xfrm>
          <a:prstGeom prst="rect">
            <a:avLst/>
          </a:prstGeom>
          <a:noFill/>
          <a:ln>
            <a:noFill/>
          </a:ln>
        </p:spPr>
      </p:pic>
      <p:sp>
        <p:nvSpPr>
          <p:cNvPr id="364" name="Google Shape;364;p46"/>
          <p:cNvSpPr/>
          <p:nvPr/>
        </p:nvSpPr>
        <p:spPr>
          <a:xfrm>
            <a:off x="159622" y="4766872"/>
            <a:ext cx="3692850" cy="644577"/>
          </a:xfrm>
          <a:prstGeom prst="rect">
            <a:avLst/>
          </a:prstGeom>
          <a:noFill/>
          <a:ln cap="flat" cmpd="sng" w="254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65" name="Google Shape;365;p46"/>
          <p:cNvSpPr/>
          <p:nvPr/>
        </p:nvSpPr>
        <p:spPr>
          <a:xfrm>
            <a:off x="1984883" y="6259176"/>
            <a:ext cx="691278" cy="425294"/>
          </a:xfrm>
          <a:prstGeom prst="rect">
            <a:avLst/>
          </a:prstGeom>
          <a:noFill/>
          <a:ln cap="flat" cmpd="sng" w="254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66" name="Google Shape;366;p46"/>
          <p:cNvSpPr/>
          <p:nvPr/>
        </p:nvSpPr>
        <p:spPr>
          <a:xfrm>
            <a:off x="5902136" y="1712025"/>
            <a:ext cx="5692339" cy="512765"/>
          </a:xfrm>
          <a:prstGeom prst="rect">
            <a:avLst/>
          </a:prstGeom>
          <a:noFill/>
          <a:ln cap="flat" cmpd="sng" w="254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cxnSp>
        <p:nvCxnSpPr>
          <p:cNvPr id="367" name="Google Shape;367;p46"/>
          <p:cNvCxnSpPr/>
          <p:nvPr/>
        </p:nvCxnSpPr>
        <p:spPr>
          <a:xfrm flipH="1" rot="10800000">
            <a:off x="5149122" y="2194810"/>
            <a:ext cx="622300" cy="2951164"/>
          </a:xfrm>
          <a:prstGeom prst="straightConnector1">
            <a:avLst/>
          </a:prstGeom>
          <a:noFill/>
          <a:ln cap="flat" cmpd="sng" w="9525">
            <a:solidFill>
              <a:srgbClr val="FF0000"/>
            </a:solidFill>
            <a:prstDash val="solid"/>
            <a:round/>
            <a:headEnd len="sm" w="sm" type="none"/>
            <a:tailEnd len="med" w="med" type="triangle"/>
          </a:ln>
        </p:spPr>
      </p:cxn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2"/>
          <p:cNvSpPr txBox="1"/>
          <p:nvPr>
            <p:ph type="title"/>
          </p:nvPr>
        </p:nvSpPr>
        <p:spPr>
          <a:xfrm>
            <a:off x="0" y="533400"/>
            <a:ext cx="7707086" cy="968334"/>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Gill Sans"/>
              <a:buNone/>
            </a:pPr>
            <a:r>
              <a:rPr lang="en-US">
                <a:solidFill>
                  <a:srgbClr val="586F7C"/>
                </a:solidFill>
                <a:latin typeface="Open Sans"/>
                <a:ea typeface="Open Sans"/>
                <a:cs typeface="Open Sans"/>
                <a:sym typeface="Open Sans"/>
              </a:rPr>
              <a:t>Learning objectives</a:t>
            </a:r>
            <a:endParaRPr>
              <a:solidFill>
                <a:srgbClr val="586F7C"/>
              </a:solidFill>
              <a:latin typeface="Open Sans"/>
              <a:ea typeface="Open Sans"/>
              <a:cs typeface="Open Sans"/>
              <a:sym typeface="Open Sans"/>
            </a:endParaRPr>
          </a:p>
        </p:txBody>
      </p:sp>
      <p:sp>
        <p:nvSpPr>
          <p:cNvPr id="92" name="Google Shape;92;p2"/>
          <p:cNvSpPr txBox="1"/>
          <p:nvPr>
            <p:ph idx="1" type="body"/>
          </p:nvPr>
        </p:nvSpPr>
        <p:spPr>
          <a:xfrm>
            <a:off x="554815" y="2014144"/>
            <a:ext cx="9613800" cy="3599400"/>
          </a:xfrm>
          <a:prstGeom prst="rect">
            <a:avLst/>
          </a:prstGeom>
          <a:noFill/>
          <a:ln>
            <a:noFill/>
          </a:ln>
        </p:spPr>
        <p:txBody>
          <a:bodyPr anchorCtr="0" anchor="t" bIns="45700" lIns="91425" spcFirstLastPara="1" rIns="91425" wrap="square" tIns="45700">
            <a:normAutofit fontScale="92500" lnSpcReduction="20000"/>
          </a:bodyPr>
          <a:lstStyle/>
          <a:p>
            <a:pPr indent="-343002" lvl="0" marL="355600" rtl="0" algn="l">
              <a:lnSpc>
                <a:spcPct val="140000"/>
              </a:lnSpc>
              <a:spcBef>
                <a:spcPts val="0"/>
              </a:spcBef>
              <a:spcAft>
                <a:spcPts val="0"/>
              </a:spcAft>
              <a:buClr>
                <a:schemeClr val="dk2"/>
              </a:buClr>
              <a:buSzPct val="107134"/>
              <a:buChar char="●"/>
            </a:pPr>
            <a:r>
              <a:rPr lang="en-US" sz="2220">
                <a:solidFill>
                  <a:srgbClr val="3F3F3F"/>
                </a:solidFill>
                <a:latin typeface="Open Sans"/>
                <a:ea typeface="Open Sans"/>
                <a:cs typeface="Open Sans"/>
                <a:sym typeface="Open Sans"/>
              </a:rPr>
              <a:t>Understand how to access resources from the Uniform Content Portal and AGORA and ARDI portals.</a:t>
            </a:r>
            <a:endParaRPr>
              <a:solidFill>
                <a:srgbClr val="3F3F3F"/>
              </a:solidFill>
            </a:endParaRPr>
          </a:p>
          <a:p>
            <a:pPr indent="-343002" lvl="0" marL="355600" rtl="0" algn="l">
              <a:lnSpc>
                <a:spcPct val="140000"/>
              </a:lnSpc>
              <a:spcBef>
                <a:spcPts val="0"/>
              </a:spcBef>
              <a:spcAft>
                <a:spcPts val="0"/>
              </a:spcAft>
              <a:buClr>
                <a:schemeClr val="dk2"/>
              </a:buClr>
              <a:buSzPct val="107134"/>
              <a:buChar char="●"/>
            </a:pPr>
            <a:r>
              <a:rPr lang="en-US" sz="2220">
                <a:solidFill>
                  <a:srgbClr val="3F3F3F"/>
                </a:solidFill>
                <a:latin typeface="Open Sans"/>
                <a:ea typeface="Open Sans"/>
                <a:cs typeface="Open Sans"/>
                <a:sym typeface="Open Sans"/>
              </a:rPr>
              <a:t>Understand the coverage of the five programme collections.</a:t>
            </a:r>
            <a:endParaRPr>
              <a:solidFill>
                <a:srgbClr val="3F3F3F"/>
              </a:solidFill>
            </a:endParaRPr>
          </a:p>
          <a:p>
            <a:pPr indent="-343002" lvl="0" marL="355600" rtl="0" algn="l">
              <a:lnSpc>
                <a:spcPct val="140000"/>
              </a:lnSpc>
              <a:spcBef>
                <a:spcPts val="0"/>
              </a:spcBef>
              <a:spcAft>
                <a:spcPts val="0"/>
              </a:spcAft>
              <a:buClr>
                <a:schemeClr val="dk2"/>
              </a:buClr>
              <a:buSzPct val="107134"/>
              <a:buChar char="●"/>
            </a:pPr>
            <a:r>
              <a:rPr lang="en-US" sz="2220">
                <a:solidFill>
                  <a:srgbClr val="3F3F3F"/>
                </a:solidFill>
                <a:latin typeface="Open Sans"/>
                <a:ea typeface="Open Sans"/>
                <a:cs typeface="Open Sans"/>
                <a:sym typeface="Open Sans"/>
              </a:rPr>
              <a:t>Browse Research4Life content efficiently.</a:t>
            </a:r>
            <a:endParaRPr>
              <a:solidFill>
                <a:srgbClr val="3F3F3F"/>
              </a:solidFill>
            </a:endParaRPr>
          </a:p>
          <a:p>
            <a:pPr indent="-343002" lvl="0" marL="355600" rtl="0" algn="l">
              <a:lnSpc>
                <a:spcPct val="140000"/>
              </a:lnSpc>
              <a:spcBef>
                <a:spcPts val="0"/>
              </a:spcBef>
              <a:spcAft>
                <a:spcPts val="0"/>
              </a:spcAft>
              <a:buClr>
                <a:schemeClr val="dk2"/>
              </a:buClr>
              <a:buSzPct val="107134"/>
              <a:buChar char="●"/>
            </a:pPr>
            <a:r>
              <a:rPr lang="en-US" sz="2220">
                <a:solidFill>
                  <a:srgbClr val="3F3F3F"/>
                </a:solidFill>
                <a:latin typeface="Open Sans"/>
                <a:ea typeface="Open Sans"/>
                <a:cs typeface="Open Sans"/>
                <a:sym typeface="Open Sans"/>
              </a:rPr>
              <a:t>Search Research4Life content effectively.</a:t>
            </a:r>
            <a:endParaRPr>
              <a:solidFill>
                <a:srgbClr val="3F3F3F"/>
              </a:solidFill>
            </a:endParaRPr>
          </a:p>
          <a:p>
            <a:pPr indent="-343002" lvl="0" marL="355600" rtl="0" algn="l">
              <a:lnSpc>
                <a:spcPct val="140000"/>
              </a:lnSpc>
              <a:spcBef>
                <a:spcPts val="0"/>
              </a:spcBef>
              <a:spcAft>
                <a:spcPts val="0"/>
              </a:spcAft>
              <a:buClr>
                <a:schemeClr val="dk2"/>
              </a:buClr>
              <a:buSzPct val="107134"/>
              <a:buChar char="●"/>
            </a:pPr>
            <a:r>
              <a:rPr lang="en-US" sz="2220">
                <a:solidFill>
                  <a:srgbClr val="3F3F3F"/>
                </a:solidFill>
                <a:latin typeface="Open Sans"/>
                <a:ea typeface="Open Sans"/>
                <a:cs typeface="Open Sans"/>
                <a:sym typeface="Open Sans"/>
              </a:rPr>
              <a:t>Use the Hamburger menu’s additional tools.</a:t>
            </a:r>
            <a:endParaRPr>
              <a:solidFill>
                <a:srgbClr val="3F3F3F"/>
              </a:solidFill>
            </a:endParaRPr>
          </a:p>
          <a:p>
            <a:pPr indent="-342897" lvl="0" marL="355600" rtl="0" algn="l">
              <a:lnSpc>
                <a:spcPct val="140000"/>
              </a:lnSpc>
              <a:spcBef>
                <a:spcPts val="0"/>
              </a:spcBef>
              <a:spcAft>
                <a:spcPts val="0"/>
              </a:spcAft>
              <a:buClr>
                <a:schemeClr val="dk2"/>
              </a:buClr>
              <a:buSzPct val="99099"/>
              <a:buChar char="●"/>
            </a:pPr>
            <a:r>
              <a:rPr lang="en-US" sz="2400">
                <a:solidFill>
                  <a:srgbClr val="3F3F3F"/>
                </a:solidFill>
                <a:latin typeface="Open Sans"/>
                <a:ea typeface="Open Sans"/>
                <a:cs typeface="Open Sans"/>
                <a:sym typeface="Open Sans"/>
              </a:rPr>
              <a:t>Understand content country collections.</a:t>
            </a:r>
            <a:endParaRPr>
              <a:solidFill>
                <a:srgbClr val="3F3F3F"/>
              </a:solidFill>
            </a:endParaRPr>
          </a:p>
          <a:p>
            <a:pPr indent="-343002" lvl="0" marL="355600" rtl="0" algn="l">
              <a:lnSpc>
                <a:spcPct val="140000"/>
              </a:lnSpc>
              <a:spcBef>
                <a:spcPts val="0"/>
              </a:spcBef>
              <a:spcAft>
                <a:spcPts val="0"/>
              </a:spcAft>
              <a:buClr>
                <a:schemeClr val="dk2"/>
              </a:buClr>
              <a:buSzPct val="107134"/>
              <a:buChar char="●"/>
            </a:pPr>
            <a:r>
              <a:rPr lang="en-US" sz="2220">
                <a:solidFill>
                  <a:srgbClr val="3F3F3F"/>
                </a:solidFill>
                <a:latin typeface="Open Sans"/>
                <a:ea typeface="Open Sans"/>
                <a:cs typeface="Open Sans"/>
                <a:sym typeface="Open Sans"/>
              </a:rPr>
              <a:t>Troubleshoot known issues and ask for assistance from the R4L help desk.</a:t>
            </a:r>
            <a:endParaRPr>
              <a:solidFill>
                <a:srgbClr val="3F3F3F"/>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1" name="Shape 371"/>
        <p:cNvGrpSpPr/>
        <p:nvPr/>
      </p:nvGrpSpPr>
      <p:grpSpPr>
        <a:xfrm>
          <a:off x="0" y="0"/>
          <a:ext cx="0" cy="0"/>
          <a:chOff x="0" y="0"/>
          <a:chExt cx="0" cy="0"/>
        </a:xfrm>
      </p:grpSpPr>
      <p:sp>
        <p:nvSpPr>
          <p:cNvPr id="372" name="Google Shape;372;p47"/>
          <p:cNvSpPr txBox="1"/>
          <p:nvPr>
            <p:ph type="title"/>
          </p:nvPr>
        </p:nvSpPr>
        <p:spPr>
          <a:xfrm>
            <a:off x="0" y="522748"/>
            <a:ext cx="9613800" cy="10809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FFFFFF"/>
              </a:buClr>
              <a:buSzPts val="3600"/>
              <a:buFont typeface="Trebuchet MS"/>
              <a:buNone/>
            </a:pPr>
            <a:r>
              <a:rPr lang="en-US" sz="4000">
                <a:solidFill>
                  <a:srgbClr val="586F7C"/>
                </a:solidFill>
                <a:latin typeface="Open Sans"/>
                <a:ea typeface="Open Sans"/>
                <a:cs typeface="Open Sans"/>
                <a:sym typeface="Open Sans"/>
              </a:rPr>
              <a:t>Personal Sign-in</a:t>
            </a:r>
            <a:br>
              <a:rPr lang="en-US" sz="4000">
                <a:solidFill>
                  <a:srgbClr val="586F7C"/>
                </a:solidFill>
              </a:rPr>
            </a:br>
            <a:endParaRPr>
              <a:solidFill>
                <a:srgbClr val="586F7C"/>
              </a:solidFill>
            </a:endParaRPr>
          </a:p>
        </p:txBody>
      </p:sp>
      <p:sp>
        <p:nvSpPr>
          <p:cNvPr id="373" name="Google Shape;373;p47"/>
          <p:cNvSpPr txBox="1"/>
          <p:nvPr>
            <p:ph idx="1" type="body"/>
          </p:nvPr>
        </p:nvSpPr>
        <p:spPr>
          <a:xfrm>
            <a:off x="48258" y="1735664"/>
            <a:ext cx="4621979" cy="4599588"/>
          </a:xfrm>
          <a:prstGeom prst="rect">
            <a:avLst/>
          </a:prstGeom>
          <a:noFill/>
          <a:ln>
            <a:noFill/>
          </a:ln>
        </p:spPr>
        <p:txBody>
          <a:bodyPr anchorCtr="0" anchor="t" bIns="45700" lIns="91425" spcFirstLastPara="1" rIns="91425" wrap="square" tIns="45700">
            <a:noAutofit/>
          </a:bodyPr>
          <a:lstStyle/>
          <a:p>
            <a:pPr indent="-330200" lvl="0" marL="342900" rtl="0" algn="l">
              <a:lnSpc>
                <a:spcPct val="100000"/>
              </a:lnSpc>
              <a:spcBef>
                <a:spcPts val="0"/>
              </a:spcBef>
              <a:spcAft>
                <a:spcPts val="0"/>
              </a:spcAft>
              <a:buClr>
                <a:schemeClr val="dk1"/>
              </a:buClr>
              <a:buSzPts val="2000"/>
              <a:buChar char="●"/>
            </a:pPr>
            <a:r>
              <a:rPr lang="en-US" sz="2000">
                <a:solidFill>
                  <a:srgbClr val="3F3F3F"/>
                </a:solidFill>
                <a:latin typeface="Open Sans"/>
                <a:ea typeface="Open Sans"/>
                <a:cs typeface="Open Sans"/>
                <a:sym typeface="Open Sans"/>
              </a:rPr>
              <a:t>After completing the institutional login, open the hamburger menu and click on</a:t>
            </a:r>
            <a:r>
              <a:rPr b="1" lang="en-US" sz="2000">
                <a:solidFill>
                  <a:srgbClr val="3F3F3F"/>
                </a:solidFill>
                <a:latin typeface="Open Sans"/>
                <a:ea typeface="Open Sans"/>
                <a:cs typeface="Open Sans"/>
                <a:sym typeface="Open Sans"/>
              </a:rPr>
              <a:t> Personal Sign-in.</a:t>
            </a:r>
            <a:endParaRPr sz="2000">
              <a:solidFill>
                <a:srgbClr val="3F3F3F"/>
              </a:solidFill>
              <a:latin typeface="Open Sans"/>
              <a:ea typeface="Open Sans"/>
              <a:cs typeface="Open Sans"/>
              <a:sym typeface="Open Sans"/>
            </a:endParaRPr>
          </a:p>
          <a:p>
            <a:pPr indent="0" lvl="0" marL="0" rtl="0" algn="l">
              <a:lnSpc>
                <a:spcPct val="100000"/>
              </a:lnSpc>
              <a:spcBef>
                <a:spcPts val="0"/>
              </a:spcBef>
              <a:spcAft>
                <a:spcPts val="0"/>
              </a:spcAft>
              <a:buClr>
                <a:schemeClr val="dk1"/>
              </a:buClr>
              <a:buSzPts val="2200"/>
              <a:buNone/>
            </a:pPr>
            <a:r>
              <a:t/>
            </a:r>
            <a:endParaRPr sz="2000">
              <a:solidFill>
                <a:srgbClr val="3F3F3F"/>
              </a:solidFill>
              <a:latin typeface="Open Sans"/>
              <a:ea typeface="Open Sans"/>
              <a:cs typeface="Open Sans"/>
              <a:sym typeface="Open Sans"/>
            </a:endParaRPr>
          </a:p>
          <a:p>
            <a:pPr indent="-330200" lvl="0" marL="342900" rtl="0" algn="l">
              <a:lnSpc>
                <a:spcPct val="100000"/>
              </a:lnSpc>
              <a:spcBef>
                <a:spcPts val="0"/>
              </a:spcBef>
              <a:spcAft>
                <a:spcPts val="0"/>
              </a:spcAft>
              <a:buClr>
                <a:schemeClr val="dk1"/>
              </a:buClr>
              <a:buSzPts val="2000"/>
              <a:buChar char="●"/>
            </a:pPr>
            <a:r>
              <a:rPr lang="en-US" sz="2000">
                <a:solidFill>
                  <a:srgbClr val="3F3F3F"/>
                </a:solidFill>
                <a:latin typeface="Open Sans"/>
                <a:ea typeface="Open Sans"/>
                <a:cs typeface="Open Sans"/>
                <a:sym typeface="Open Sans"/>
              </a:rPr>
              <a:t>The </a:t>
            </a:r>
            <a:r>
              <a:rPr b="1" lang="en-US" sz="2000">
                <a:solidFill>
                  <a:srgbClr val="3F3F3F"/>
                </a:solidFill>
                <a:latin typeface="Open Sans"/>
                <a:ea typeface="Open Sans"/>
                <a:cs typeface="Open Sans"/>
                <a:sym typeface="Open Sans"/>
              </a:rPr>
              <a:t>Existing users </a:t>
            </a:r>
            <a:r>
              <a:rPr lang="en-US" sz="2000">
                <a:solidFill>
                  <a:srgbClr val="3F3F3F"/>
                </a:solidFill>
                <a:latin typeface="Open Sans"/>
                <a:ea typeface="Open Sans"/>
                <a:cs typeface="Open Sans"/>
                <a:sym typeface="Open Sans"/>
              </a:rPr>
              <a:t>and </a:t>
            </a:r>
            <a:r>
              <a:rPr b="1" lang="en-US" sz="2000">
                <a:solidFill>
                  <a:srgbClr val="3F3F3F"/>
                </a:solidFill>
                <a:latin typeface="Open Sans"/>
                <a:ea typeface="Open Sans"/>
                <a:cs typeface="Open Sans"/>
                <a:sym typeface="Open Sans"/>
              </a:rPr>
              <a:t>New users</a:t>
            </a:r>
            <a:r>
              <a:rPr lang="en-US" sz="2000">
                <a:solidFill>
                  <a:srgbClr val="3F3F3F"/>
                </a:solidFill>
                <a:latin typeface="Open Sans"/>
                <a:ea typeface="Open Sans"/>
                <a:cs typeface="Open Sans"/>
                <a:sym typeface="Open Sans"/>
              </a:rPr>
              <a:t> options will display.</a:t>
            </a:r>
            <a:endParaRPr sz="2000">
              <a:solidFill>
                <a:srgbClr val="3F3F3F"/>
              </a:solidFill>
              <a:latin typeface="Open Sans"/>
              <a:ea typeface="Open Sans"/>
              <a:cs typeface="Open Sans"/>
              <a:sym typeface="Open Sans"/>
            </a:endParaRPr>
          </a:p>
          <a:p>
            <a:pPr indent="-203200" lvl="0" marL="342900" rtl="0" algn="l">
              <a:lnSpc>
                <a:spcPct val="100000"/>
              </a:lnSpc>
              <a:spcBef>
                <a:spcPts val="0"/>
              </a:spcBef>
              <a:spcAft>
                <a:spcPts val="0"/>
              </a:spcAft>
              <a:buClr>
                <a:schemeClr val="dk1"/>
              </a:buClr>
              <a:buSzPts val="2200"/>
              <a:buNone/>
            </a:pPr>
            <a:r>
              <a:t/>
            </a:r>
            <a:endParaRPr sz="2000">
              <a:solidFill>
                <a:srgbClr val="3F3F3F"/>
              </a:solidFill>
              <a:latin typeface="Open Sans"/>
              <a:ea typeface="Open Sans"/>
              <a:cs typeface="Open Sans"/>
              <a:sym typeface="Open Sans"/>
            </a:endParaRPr>
          </a:p>
          <a:p>
            <a:pPr indent="-330200" lvl="0" marL="342900" rtl="0" algn="l">
              <a:lnSpc>
                <a:spcPct val="100000"/>
              </a:lnSpc>
              <a:spcBef>
                <a:spcPts val="0"/>
              </a:spcBef>
              <a:spcAft>
                <a:spcPts val="0"/>
              </a:spcAft>
              <a:buClr>
                <a:schemeClr val="dk1"/>
              </a:buClr>
              <a:buSzPts val="2000"/>
              <a:buFont typeface="Open Sans"/>
              <a:buChar char="●"/>
            </a:pPr>
            <a:r>
              <a:rPr lang="en-US" sz="2000">
                <a:solidFill>
                  <a:srgbClr val="3F3F3F"/>
                </a:solidFill>
                <a:latin typeface="Open Sans"/>
                <a:ea typeface="Open Sans"/>
                <a:cs typeface="Open Sans"/>
                <a:sym typeface="Open Sans"/>
              </a:rPr>
              <a:t>Once registered and logged in,  the personal sign-in will be displayed by clicking on the person symbol.</a:t>
            </a:r>
            <a:endParaRPr sz="2000">
              <a:solidFill>
                <a:srgbClr val="3F3F3F"/>
              </a:solidFill>
              <a:latin typeface="Open Sans"/>
              <a:ea typeface="Open Sans"/>
              <a:cs typeface="Open Sans"/>
              <a:sym typeface="Open Sans"/>
            </a:endParaRPr>
          </a:p>
          <a:p>
            <a:pPr indent="-203200" lvl="0" marL="342900" rtl="0" algn="l">
              <a:lnSpc>
                <a:spcPct val="100000"/>
              </a:lnSpc>
              <a:spcBef>
                <a:spcPts val="0"/>
              </a:spcBef>
              <a:spcAft>
                <a:spcPts val="0"/>
              </a:spcAft>
              <a:buClr>
                <a:schemeClr val="dk1"/>
              </a:buClr>
              <a:buSzPts val="2200"/>
              <a:buNone/>
            </a:pPr>
            <a:r>
              <a:t/>
            </a:r>
            <a:endParaRPr sz="2000">
              <a:solidFill>
                <a:srgbClr val="3F3F3F"/>
              </a:solidFill>
              <a:latin typeface="Open Sans"/>
              <a:ea typeface="Open Sans"/>
              <a:cs typeface="Open Sans"/>
              <a:sym typeface="Open Sans"/>
            </a:endParaRPr>
          </a:p>
          <a:p>
            <a:pPr indent="-330200" lvl="0" marL="342900" rtl="0" algn="l">
              <a:lnSpc>
                <a:spcPct val="100000"/>
              </a:lnSpc>
              <a:spcBef>
                <a:spcPts val="0"/>
              </a:spcBef>
              <a:spcAft>
                <a:spcPts val="0"/>
              </a:spcAft>
              <a:buClr>
                <a:schemeClr val="dk1"/>
              </a:buClr>
              <a:buSzPts val="2000"/>
              <a:buChar char="●"/>
            </a:pPr>
            <a:r>
              <a:rPr b="1" lang="en-US" sz="2000">
                <a:solidFill>
                  <a:srgbClr val="3F3F3F"/>
                </a:solidFill>
                <a:latin typeface="Open Sans"/>
                <a:ea typeface="Open Sans"/>
                <a:cs typeface="Open Sans"/>
                <a:sym typeface="Open Sans"/>
              </a:rPr>
              <a:t>Need login help?</a:t>
            </a:r>
            <a:r>
              <a:rPr lang="en-US" sz="2000">
                <a:solidFill>
                  <a:srgbClr val="3F3F3F"/>
                </a:solidFill>
                <a:latin typeface="Open Sans"/>
                <a:ea typeface="Open Sans"/>
                <a:cs typeface="Open Sans"/>
                <a:sym typeface="Open Sans"/>
              </a:rPr>
              <a:t> Use this link for forgotten username or password. The link is available below the login field.</a:t>
            </a:r>
            <a:endParaRPr sz="2000">
              <a:solidFill>
                <a:srgbClr val="3F3F3F"/>
              </a:solidFill>
              <a:latin typeface="Open Sans"/>
              <a:ea typeface="Open Sans"/>
              <a:cs typeface="Open Sans"/>
              <a:sym typeface="Open Sans"/>
            </a:endParaRPr>
          </a:p>
        </p:txBody>
      </p:sp>
      <p:pic>
        <p:nvPicPr>
          <p:cNvPr id="374" name="Google Shape;374;p47"/>
          <p:cNvPicPr preferRelativeResize="0"/>
          <p:nvPr/>
        </p:nvPicPr>
        <p:blipFill rotWithShape="1">
          <a:blip r:embed="rId3">
            <a:alphaModFix/>
          </a:blip>
          <a:srcRect b="0" l="0" r="0" t="0"/>
          <a:stretch/>
        </p:blipFill>
        <p:spPr>
          <a:xfrm>
            <a:off x="4728879" y="1778000"/>
            <a:ext cx="5431121" cy="4611745"/>
          </a:xfrm>
          <a:prstGeom prst="rect">
            <a:avLst/>
          </a:prstGeom>
          <a:noFill/>
          <a:ln>
            <a:noFill/>
          </a:ln>
        </p:spPr>
      </p:pic>
      <p:pic>
        <p:nvPicPr>
          <p:cNvPr id="375" name="Google Shape;375;p47"/>
          <p:cNvPicPr preferRelativeResize="0"/>
          <p:nvPr/>
        </p:nvPicPr>
        <p:blipFill rotWithShape="1">
          <a:blip r:embed="rId4">
            <a:alphaModFix/>
          </a:blip>
          <a:srcRect b="0" l="0" r="0" t="0"/>
          <a:stretch/>
        </p:blipFill>
        <p:spPr>
          <a:xfrm>
            <a:off x="10495276" y="1789414"/>
            <a:ext cx="1365703" cy="4779959"/>
          </a:xfrm>
          <a:prstGeom prst="rect">
            <a:avLst/>
          </a:prstGeom>
          <a:noFill/>
          <a:ln>
            <a:noFill/>
          </a:ln>
        </p:spPr>
      </p:pic>
      <p:cxnSp>
        <p:nvCxnSpPr>
          <p:cNvPr id="376" name="Google Shape;376;p47"/>
          <p:cNvCxnSpPr/>
          <p:nvPr/>
        </p:nvCxnSpPr>
        <p:spPr>
          <a:xfrm flipH="1" rot="10800000">
            <a:off x="4838700" y="2059359"/>
            <a:ext cx="1816102" cy="2271341"/>
          </a:xfrm>
          <a:prstGeom prst="straightConnector1">
            <a:avLst/>
          </a:prstGeom>
          <a:noFill/>
          <a:ln cap="flat" cmpd="sng" w="9525">
            <a:solidFill>
              <a:srgbClr val="FF0000"/>
            </a:solidFill>
            <a:prstDash val="solid"/>
            <a:round/>
            <a:headEnd len="sm" w="sm" type="none"/>
            <a:tailEnd len="med" w="med" type="triangle"/>
          </a:ln>
        </p:spPr>
      </p:cxnSp>
      <p:pic>
        <p:nvPicPr>
          <p:cNvPr id="377" name="Google Shape;377;p47"/>
          <p:cNvPicPr preferRelativeResize="0"/>
          <p:nvPr/>
        </p:nvPicPr>
        <p:blipFill rotWithShape="1">
          <a:blip r:embed="rId5">
            <a:alphaModFix/>
          </a:blip>
          <a:srcRect b="0" l="0" r="0" t="0"/>
          <a:stretch/>
        </p:blipFill>
        <p:spPr>
          <a:xfrm>
            <a:off x="4728879" y="1789414"/>
            <a:ext cx="5431121" cy="4611745"/>
          </a:xfrm>
          <a:prstGeom prst="rect">
            <a:avLst/>
          </a:prstGeom>
          <a:noFill/>
          <a:ln>
            <a:noFill/>
          </a:ln>
        </p:spPr>
      </p:pic>
      <p:sp>
        <p:nvSpPr>
          <p:cNvPr id="378" name="Google Shape;378;p47"/>
          <p:cNvSpPr/>
          <p:nvPr/>
        </p:nvSpPr>
        <p:spPr>
          <a:xfrm>
            <a:off x="10591800" y="5943567"/>
            <a:ext cx="952500" cy="637220"/>
          </a:xfrm>
          <a:prstGeom prst="rect">
            <a:avLst/>
          </a:prstGeom>
          <a:noFill/>
          <a:ln cap="flat" cmpd="sng" w="254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79" name="Google Shape;379;p47"/>
          <p:cNvSpPr/>
          <p:nvPr/>
        </p:nvSpPr>
        <p:spPr>
          <a:xfrm>
            <a:off x="10496926" y="1778000"/>
            <a:ext cx="564774" cy="533400"/>
          </a:xfrm>
          <a:prstGeom prst="rect">
            <a:avLst/>
          </a:prstGeom>
          <a:noFill/>
          <a:ln cap="flat" cmpd="sng" w="254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80" name="Google Shape;380;p47"/>
          <p:cNvSpPr/>
          <p:nvPr/>
        </p:nvSpPr>
        <p:spPr>
          <a:xfrm>
            <a:off x="4838700" y="2820378"/>
            <a:ext cx="4775100" cy="1828610"/>
          </a:xfrm>
          <a:prstGeom prst="rect">
            <a:avLst/>
          </a:prstGeom>
          <a:noFill/>
          <a:ln cap="flat" cmpd="sng" w="254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5" name="Shape 385"/>
        <p:cNvGrpSpPr/>
        <p:nvPr/>
      </p:nvGrpSpPr>
      <p:grpSpPr>
        <a:xfrm>
          <a:off x="0" y="0"/>
          <a:ext cx="0" cy="0"/>
          <a:chOff x="0" y="0"/>
          <a:chExt cx="0" cy="0"/>
        </a:xfrm>
      </p:grpSpPr>
      <p:pic>
        <p:nvPicPr>
          <p:cNvPr id="386" name="Google Shape;386;p48"/>
          <p:cNvPicPr preferRelativeResize="0"/>
          <p:nvPr/>
        </p:nvPicPr>
        <p:blipFill rotWithShape="1">
          <a:blip r:embed="rId3">
            <a:alphaModFix/>
          </a:blip>
          <a:srcRect b="0" l="0" r="0" t="0"/>
          <a:stretch/>
        </p:blipFill>
        <p:spPr>
          <a:xfrm>
            <a:off x="5270500" y="1892373"/>
            <a:ext cx="6933636" cy="4586815"/>
          </a:xfrm>
          <a:prstGeom prst="rect">
            <a:avLst/>
          </a:prstGeom>
          <a:noFill/>
          <a:ln>
            <a:noFill/>
          </a:ln>
        </p:spPr>
      </p:pic>
      <p:sp>
        <p:nvSpPr>
          <p:cNvPr id="387" name="Google Shape;387;p48"/>
          <p:cNvSpPr txBox="1"/>
          <p:nvPr>
            <p:ph type="title"/>
          </p:nvPr>
        </p:nvSpPr>
        <p:spPr>
          <a:xfrm>
            <a:off x="0" y="378812"/>
            <a:ext cx="9613800" cy="10809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FFFFFF"/>
              </a:buClr>
              <a:buSzPts val="3600"/>
              <a:buFont typeface="Trebuchet MS"/>
              <a:buNone/>
            </a:pPr>
            <a:r>
              <a:rPr lang="en-US" sz="3600">
                <a:solidFill>
                  <a:srgbClr val="586F7C"/>
                </a:solidFill>
                <a:latin typeface="Open Sans"/>
                <a:ea typeface="Open Sans"/>
                <a:cs typeface="Open Sans"/>
                <a:sym typeface="Open Sans"/>
              </a:rPr>
              <a:t>Personal Sign-In Options –</a:t>
            </a:r>
            <a:br>
              <a:rPr lang="en-US" sz="3600">
                <a:solidFill>
                  <a:srgbClr val="586F7C"/>
                </a:solidFill>
                <a:latin typeface="Open Sans"/>
                <a:ea typeface="Open Sans"/>
                <a:cs typeface="Open Sans"/>
                <a:sym typeface="Open Sans"/>
              </a:rPr>
            </a:br>
            <a:r>
              <a:rPr lang="en-US" sz="3200">
                <a:solidFill>
                  <a:srgbClr val="586F7C"/>
                </a:solidFill>
                <a:latin typeface="Open Sans"/>
                <a:ea typeface="Open Sans"/>
                <a:cs typeface="Open Sans"/>
                <a:sym typeface="Open Sans"/>
              </a:rPr>
              <a:t>Search Content (initial page features)</a:t>
            </a:r>
            <a:endParaRPr sz="3200"/>
          </a:p>
        </p:txBody>
      </p:sp>
      <p:sp>
        <p:nvSpPr>
          <p:cNvPr id="388" name="Google Shape;388;p48"/>
          <p:cNvSpPr txBox="1"/>
          <p:nvPr>
            <p:ph idx="1" type="body"/>
          </p:nvPr>
        </p:nvSpPr>
        <p:spPr>
          <a:xfrm>
            <a:off x="1" y="1892373"/>
            <a:ext cx="5410200" cy="4381427"/>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dk1"/>
              </a:buClr>
              <a:buSzPts val="2200"/>
              <a:buChar char="●"/>
            </a:pPr>
            <a:r>
              <a:rPr lang="en-US" sz="2200">
                <a:solidFill>
                  <a:srgbClr val="3F3F3F"/>
                </a:solidFill>
                <a:latin typeface="Open Sans"/>
                <a:ea typeface="Open Sans"/>
                <a:cs typeface="Open Sans"/>
                <a:sym typeface="Open Sans"/>
              </a:rPr>
              <a:t>Use the </a:t>
            </a:r>
            <a:r>
              <a:rPr b="1" lang="en-US" sz="2200">
                <a:solidFill>
                  <a:srgbClr val="3F3F3F"/>
                </a:solidFill>
                <a:latin typeface="Open Sans"/>
                <a:ea typeface="Open Sans"/>
                <a:cs typeface="Open Sans"/>
                <a:sym typeface="Open Sans"/>
              </a:rPr>
              <a:t>Search Content </a:t>
            </a:r>
            <a:r>
              <a:rPr lang="en-US" sz="2200">
                <a:solidFill>
                  <a:srgbClr val="3F3F3F"/>
                </a:solidFill>
                <a:latin typeface="Open Sans"/>
                <a:ea typeface="Open Sans"/>
                <a:cs typeface="Open Sans"/>
                <a:sym typeface="Open Sans"/>
              </a:rPr>
              <a:t>tool from the Hamburger menu.</a:t>
            </a:r>
            <a:endParaRPr>
              <a:solidFill>
                <a:srgbClr val="3F3F3F"/>
              </a:solidFill>
            </a:endParaRPr>
          </a:p>
          <a:p>
            <a:pPr indent="-342900" lvl="0" marL="342900" rtl="0" algn="l">
              <a:lnSpc>
                <a:spcPct val="100000"/>
              </a:lnSpc>
              <a:spcBef>
                <a:spcPts val="0"/>
              </a:spcBef>
              <a:spcAft>
                <a:spcPts val="0"/>
              </a:spcAft>
              <a:buClr>
                <a:schemeClr val="dk1"/>
              </a:buClr>
              <a:buSzPts val="2200"/>
              <a:buChar char="●"/>
            </a:pPr>
            <a:r>
              <a:rPr lang="en-US" sz="2200">
                <a:solidFill>
                  <a:srgbClr val="3F3F3F"/>
                </a:solidFill>
                <a:latin typeface="Open Sans"/>
                <a:ea typeface="Open Sans"/>
                <a:cs typeface="Open Sans"/>
                <a:sym typeface="Open Sans"/>
              </a:rPr>
              <a:t>Displayed is a </a:t>
            </a:r>
            <a:r>
              <a:rPr b="1" lang="en-US" sz="2200">
                <a:solidFill>
                  <a:srgbClr val="3F3F3F"/>
                </a:solidFill>
                <a:latin typeface="Open Sans"/>
                <a:ea typeface="Open Sans"/>
                <a:cs typeface="Open Sans"/>
                <a:sym typeface="Open Sans"/>
              </a:rPr>
              <a:t>pregnancy</a:t>
            </a:r>
            <a:r>
              <a:rPr lang="en-US" sz="2200">
                <a:solidFill>
                  <a:srgbClr val="3F3F3F"/>
                </a:solidFill>
                <a:latin typeface="Open Sans"/>
                <a:ea typeface="Open Sans"/>
                <a:cs typeface="Open Sans"/>
                <a:sym typeface="Open Sans"/>
              </a:rPr>
              <a:t> title search </a:t>
            </a:r>
            <a:endParaRPr>
              <a:solidFill>
                <a:srgbClr val="3F3F3F"/>
              </a:solidFill>
            </a:endParaRPr>
          </a:p>
          <a:p>
            <a:pPr indent="-342900" lvl="0" marL="342900" rtl="0" algn="l">
              <a:lnSpc>
                <a:spcPct val="100000"/>
              </a:lnSpc>
              <a:spcBef>
                <a:spcPts val="0"/>
              </a:spcBef>
              <a:spcAft>
                <a:spcPts val="0"/>
              </a:spcAft>
              <a:buClr>
                <a:schemeClr val="dk1"/>
              </a:buClr>
              <a:buSzPts val="2200"/>
              <a:buChar char="●"/>
            </a:pPr>
            <a:r>
              <a:rPr lang="en-US" sz="2200">
                <a:solidFill>
                  <a:srgbClr val="3F3F3F"/>
                </a:solidFill>
                <a:latin typeface="Open Sans"/>
                <a:ea typeface="Open Sans"/>
                <a:cs typeface="Open Sans"/>
                <a:sym typeface="Open Sans"/>
              </a:rPr>
              <a:t>From a </a:t>
            </a:r>
            <a:r>
              <a:rPr b="1" lang="en-US" sz="2200">
                <a:solidFill>
                  <a:srgbClr val="3F3F3F"/>
                </a:solidFill>
                <a:latin typeface="Open Sans"/>
                <a:ea typeface="Open Sans"/>
                <a:cs typeface="Open Sans"/>
                <a:sym typeface="Open Sans"/>
              </a:rPr>
              <a:t>Search Results </a:t>
            </a:r>
            <a:r>
              <a:rPr lang="en-US" sz="2200">
                <a:solidFill>
                  <a:srgbClr val="3F3F3F"/>
                </a:solidFill>
                <a:latin typeface="Open Sans"/>
                <a:ea typeface="Open Sans"/>
                <a:cs typeface="Open Sans"/>
                <a:sym typeface="Open Sans"/>
              </a:rPr>
              <a:t>page, click on the drop-down menu </a:t>
            </a:r>
            <a:r>
              <a:rPr b="1" lang="en-US" sz="2200">
                <a:solidFill>
                  <a:srgbClr val="3F3F3F"/>
                </a:solidFill>
                <a:latin typeface="Open Sans"/>
                <a:ea typeface="Open Sans"/>
                <a:cs typeface="Open Sans"/>
                <a:sym typeface="Open Sans"/>
              </a:rPr>
              <a:t>Next Action </a:t>
            </a:r>
            <a:endParaRPr>
              <a:solidFill>
                <a:srgbClr val="3F3F3F"/>
              </a:solidFill>
            </a:endParaRPr>
          </a:p>
          <a:p>
            <a:pPr indent="0" lvl="0" marL="0" rtl="0" algn="l">
              <a:lnSpc>
                <a:spcPct val="100000"/>
              </a:lnSpc>
              <a:spcBef>
                <a:spcPts val="0"/>
              </a:spcBef>
              <a:spcAft>
                <a:spcPts val="0"/>
              </a:spcAft>
              <a:buClr>
                <a:schemeClr val="dk1"/>
              </a:buClr>
              <a:buSzPts val="2200"/>
              <a:buNone/>
            </a:pPr>
            <a:r>
              <a:rPr b="1" lang="en-US" sz="2200">
                <a:solidFill>
                  <a:srgbClr val="3F3F3F"/>
                </a:solidFill>
                <a:latin typeface="Open Sans"/>
                <a:ea typeface="Open Sans"/>
                <a:cs typeface="Open Sans"/>
                <a:sym typeface="Open Sans"/>
              </a:rPr>
              <a:t>     </a:t>
            </a:r>
            <a:r>
              <a:rPr lang="en-US" sz="2200">
                <a:solidFill>
                  <a:srgbClr val="3F3F3F"/>
                </a:solidFill>
                <a:latin typeface="Open Sans"/>
                <a:ea typeface="Open Sans"/>
                <a:cs typeface="Open Sans"/>
                <a:sym typeface="Open Sans"/>
              </a:rPr>
              <a:t>to Save a Search, View Search History</a:t>
            </a:r>
            <a:endParaRPr>
              <a:solidFill>
                <a:srgbClr val="3F3F3F"/>
              </a:solidFill>
            </a:endParaRPr>
          </a:p>
          <a:p>
            <a:pPr indent="0" lvl="0" marL="0" rtl="0" algn="l">
              <a:lnSpc>
                <a:spcPct val="100000"/>
              </a:lnSpc>
              <a:spcBef>
                <a:spcPts val="0"/>
              </a:spcBef>
              <a:spcAft>
                <a:spcPts val="0"/>
              </a:spcAft>
              <a:buClr>
                <a:schemeClr val="dk1"/>
              </a:buClr>
              <a:buSzPts val="2200"/>
              <a:buNone/>
            </a:pPr>
            <a:r>
              <a:rPr lang="en-US" sz="2200">
                <a:solidFill>
                  <a:srgbClr val="3F3F3F"/>
                </a:solidFill>
                <a:latin typeface="Open Sans"/>
                <a:ea typeface="Open Sans"/>
                <a:cs typeface="Open Sans"/>
                <a:sym typeface="Open Sans"/>
              </a:rPr>
              <a:t>     or Create Search Alert.  </a:t>
            </a:r>
            <a:endParaRPr>
              <a:solidFill>
                <a:srgbClr val="3F3F3F"/>
              </a:solidFill>
            </a:endParaRPr>
          </a:p>
          <a:p>
            <a:pPr indent="-342900" lvl="0" marL="342900" rtl="0" algn="l">
              <a:lnSpc>
                <a:spcPct val="100000"/>
              </a:lnSpc>
              <a:spcBef>
                <a:spcPts val="0"/>
              </a:spcBef>
              <a:spcAft>
                <a:spcPts val="0"/>
              </a:spcAft>
              <a:buClr>
                <a:schemeClr val="dk1"/>
              </a:buClr>
              <a:buSzPts val="2200"/>
              <a:buChar char="●"/>
            </a:pPr>
            <a:r>
              <a:rPr lang="en-US" sz="2200">
                <a:solidFill>
                  <a:srgbClr val="3F3F3F"/>
                </a:solidFill>
                <a:latin typeface="Open Sans"/>
                <a:ea typeface="Open Sans"/>
                <a:cs typeface="Open Sans"/>
                <a:sym typeface="Open Sans"/>
              </a:rPr>
              <a:t>Saved searches etc. can be viewed under </a:t>
            </a:r>
            <a:r>
              <a:rPr b="1" lang="en-US" sz="2200">
                <a:solidFill>
                  <a:srgbClr val="3F3F3F"/>
                </a:solidFill>
                <a:latin typeface="Open Sans"/>
                <a:ea typeface="Open Sans"/>
                <a:cs typeface="Open Sans"/>
                <a:sym typeface="Open Sans"/>
              </a:rPr>
              <a:t>My profile </a:t>
            </a:r>
            <a:r>
              <a:rPr lang="en-US" sz="2200">
                <a:solidFill>
                  <a:srgbClr val="3F3F3F"/>
                </a:solidFill>
                <a:latin typeface="Open Sans"/>
                <a:ea typeface="Open Sans"/>
                <a:cs typeface="Open Sans"/>
                <a:sym typeface="Open Sans"/>
              </a:rPr>
              <a:t>by clicking on </a:t>
            </a:r>
            <a:endParaRPr>
              <a:solidFill>
                <a:srgbClr val="3F3F3F"/>
              </a:solidFill>
            </a:endParaRPr>
          </a:p>
          <a:p>
            <a:pPr indent="-203200" lvl="0" marL="342900" rtl="0" algn="l">
              <a:lnSpc>
                <a:spcPct val="100000"/>
              </a:lnSpc>
              <a:spcBef>
                <a:spcPts val="0"/>
              </a:spcBef>
              <a:spcAft>
                <a:spcPts val="0"/>
              </a:spcAft>
              <a:buClr>
                <a:schemeClr val="dk1"/>
              </a:buClr>
              <a:buSzPts val="2200"/>
              <a:buNone/>
            </a:pPr>
            <a:r>
              <a:t/>
            </a:r>
            <a:endParaRPr b="1" sz="2200">
              <a:solidFill>
                <a:srgbClr val="3F3F3F"/>
              </a:solidFill>
              <a:latin typeface="Open Sans"/>
              <a:ea typeface="Open Sans"/>
              <a:cs typeface="Open Sans"/>
              <a:sym typeface="Open Sans"/>
            </a:endParaRPr>
          </a:p>
          <a:p>
            <a:pPr indent="-342900" lvl="0" marL="342900" rtl="0" algn="l">
              <a:lnSpc>
                <a:spcPct val="100000"/>
              </a:lnSpc>
              <a:spcBef>
                <a:spcPts val="0"/>
              </a:spcBef>
              <a:spcAft>
                <a:spcPts val="0"/>
              </a:spcAft>
              <a:buClr>
                <a:schemeClr val="dk1"/>
              </a:buClr>
              <a:buSzPts val="2200"/>
              <a:buChar char="●"/>
            </a:pPr>
            <a:r>
              <a:rPr lang="en-US" sz="2200">
                <a:solidFill>
                  <a:srgbClr val="3F3F3F"/>
                </a:solidFill>
                <a:latin typeface="Open Sans"/>
                <a:ea typeface="Open Sans"/>
                <a:cs typeface="Open Sans"/>
                <a:sym typeface="Open Sans"/>
              </a:rPr>
              <a:t>Remember to use Summon for keyword searches for articles, book chapters, etc. available at a specific institutions.</a:t>
            </a:r>
            <a:endParaRPr>
              <a:solidFill>
                <a:srgbClr val="3F3F3F"/>
              </a:solidFill>
            </a:endParaRPr>
          </a:p>
        </p:txBody>
      </p:sp>
      <p:sp>
        <p:nvSpPr>
          <p:cNvPr id="389" name="Google Shape;389;p48"/>
          <p:cNvSpPr/>
          <p:nvPr/>
        </p:nvSpPr>
        <p:spPr>
          <a:xfrm>
            <a:off x="8140700" y="2997200"/>
            <a:ext cx="1358900" cy="1384300"/>
          </a:xfrm>
          <a:prstGeom prst="rect">
            <a:avLst/>
          </a:prstGeom>
          <a:noFill/>
          <a:ln cap="flat" cmpd="sng" w="254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390" name="Google Shape;390;p48"/>
          <p:cNvPicPr preferRelativeResize="0"/>
          <p:nvPr/>
        </p:nvPicPr>
        <p:blipFill rotWithShape="1">
          <a:blip r:embed="rId4">
            <a:alphaModFix/>
          </a:blip>
          <a:srcRect b="0" l="0" r="0" t="0"/>
          <a:stretch/>
        </p:blipFill>
        <p:spPr>
          <a:xfrm>
            <a:off x="2136775" y="6273800"/>
            <a:ext cx="2949575" cy="541206"/>
          </a:xfrm>
          <a:prstGeom prst="rect">
            <a:avLst/>
          </a:prstGeom>
          <a:noFill/>
          <a:ln>
            <a:noFill/>
          </a:ln>
        </p:spPr>
      </p:pic>
      <p:pic>
        <p:nvPicPr>
          <p:cNvPr id="391" name="Google Shape;391;p48"/>
          <p:cNvPicPr preferRelativeResize="0"/>
          <p:nvPr/>
        </p:nvPicPr>
        <p:blipFill rotWithShape="1">
          <a:blip r:embed="rId5">
            <a:alphaModFix/>
          </a:blip>
          <a:srcRect b="0" l="6362" r="0" t="14113"/>
          <a:stretch/>
        </p:blipFill>
        <p:spPr>
          <a:xfrm>
            <a:off x="4601981" y="4676931"/>
            <a:ext cx="441199" cy="273672"/>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6" name="Shape 396"/>
        <p:cNvGrpSpPr/>
        <p:nvPr/>
      </p:nvGrpSpPr>
      <p:grpSpPr>
        <a:xfrm>
          <a:off x="0" y="0"/>
          <a:ext cx="0" cy="0"/>
          <a:chOff x="0" y="0"/>
          <a:chExt cx="0" cy="0"/>
        </a:xfrm>
      </p:grpSpPr>
      <p:sp>
        <p:nvSpPr>
          <p:cNvPr id="397" name="Google Shape;397;p18"/>
          <p:cNvSpPr txBox="1"/>
          <p:nvPr>
            <p:ph type="title"/>
          </p:nvPr>
        </p:nvSpPr>
        <p:spPr>
          <a:xfrm>
            <a:off x="0" y="378812"/>
            <a:ext cx="8098971" cy="1080900"/>
          </a:xfrm>
          <a:prstGeom prst="rect">
            <a:avLst/>
          </a:prstGeom>
          <a:noFill/>
          <a:ln>
            <a:noFill/>
          </a:ln>
        </p:spPr>
        <p:txBody>
          <a:bodyPr anchorCtr="0" anchor="t"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96096"/>
              <a:buNone/>
            </a:pPr>
            <a:r>
              <a:rPr lang="en-US">
                <a:solidFill>
                  <a:srgbClr val="586F7C"/>
                </a:solidFill>
                <a:latin typeface="Open Sans"/>
                <a:ea typeface="Open Sans"/>
                <a:cs typeface="Open Sans"/>
                <a:sym typeface="Open Sans"/>
              </a:rPr>
              <a:t>Searching across Research4Life using Summon</a:t>
            </a:r>
            <a:endParaRPr>
              <a:solidFill>
                <a:srgbClr val="586F7C"/>
              </a:solidFill>
              <a:latin typeface="Open Sans"/>
              <a:ea typeface="Open Sans"/>
              <a:cs typeface="Open Sans"/>
              <a:sym typeface="Open Sans"/>
            </a:endParaRPr>
          </a:p>
        </p:txBody>
      </p:sp>
      <p:sp>
        <p:nvSpPr>
          <p:cNvPr id="398" name="Google Shape;398;p18"/>
          <p:cNvSpPr txBox="1"/>
          <p:nvPr>
            <p:ph idx="1" type="body"/>
          </p:nvPr>
        </p:nvSpPr>
        <p:spPr>
          <a:xfrm>
            <a:off x="660365" y="1787625"/>
            <a:ext cx="10033035" cy="4895887"/>
          </a:xfrm>
          <a:prstGeom prst="rect">
            <a:avLst/>
          </a:prstGeom>
          <a:noFill/>
          <a:ln>
            <a:noFill/>
          </a:ln>
        </p:spPr>
        <p:txBody>
          <a:bodyPr anchorCtr="0" anchor="t" bIns="45700" lIns="91425" spcFirstLastPara="1" rIns="91425" wrap="square" tIns="45700">
            <a:noAutofit/>
          </a:bodyPr>
          <a:lstStyle/>
          <a:p>
            <a:pPr indent="-368300" lvl="0" marL="457200" rtl="0" algn="just">
              <a:lnSpc>
                <a:spcPct val="100000"/>
              </a:lnSpc>
              <a:spcBef>
                <a:spcPts val="1000"/>
              </a:spcBef>
              <a:spcAft>
                <a:spcPts val="0"/>
              </a:spcAft>
              <a:buClr>
                <a:schemeClr val="dk1"/>
              </a:buClr>
              <a:buSzPts val="2200"/>
              <a:buChar char="●"/>
            </a:pPr>
            <a:r>
              <a:rPr b="1" lang="en-US" sz="2200">
                <a:solidFill>
                  <a:srgbClr val="3F3F3F"/>
                </a:solidFill>
                <a:latin typeface="Open Sans"/>
                <a:ea typeface="Open Sans"/>
                <a:cs typeface="Open Sans"/>
                <a:sym typeface="Open Sans"/>
              </a:rPr>
              <a:t>Summon </a:t>
            </a:r>
            <a:r>
              <a:rPr lang="en-US" sz="2200">
                <a:solidFill>
                  <a:srgbClr val="3F3F3F"/>
                </a:solidFill>
                <a:latin typeface="Open Sans"/>
                <a:ea typeface="Open Sans"/>
                <a:cs typeface="Open Sans"/>
                <a:sym typeface="Open Sans"/>
              </a:rPr>
              <a:t>is known as a ‘Google-like’ search engine.</a:t>
            </a:r>
            <a:endParaRPr sz="2200">
              <a:solidFill>
                <a:srgbClr val="3F3F3F"/>
              </a:solidFill>
              <a:latin typeface="Open Sans"/>
              <a:ea typeface="Open Sans"/>
              <a:cs typeface="Open Sans"/>
              <a:sym typeface="Open Sans"/>
            </a:endParaRPr>
          </a:p>
          <a:p>
            <a:pPr indent="-368300" lvl="0" marL="457200" rtl="0" algn="just">
              <a:lnSpc>
                <a:spcPct val="100000"/>
              </a:lnSpc>
              <a:spcBef>
                <a:spcPts val="1000"/>
              </a:spcBef>
              <a:spcAft>
                <a:spcPts val="0"/>
              </a:spcAft>
              <a:buClr>
                <a:schemeClr val="dk1"/>
              </a:buClr>
              <a:buSzPts val="2200"/>
              <a:buChar char="●"/>
            </a:pPr>
            <a:r>
              <a:rPr lang="en-US" sz="2200">
                <a:solidFill>
                  <a:srgbClr val="3F3F3F"/>
                </a:solidFill>
                <a:latin typeface="Open Sans"/>
                <a:ea typeface="Open Sans"/>
                <a:cs typeface="Open Sans"/>
                <a:sym typeface="Open Sans"/>
              </a:rPr>
              <a:t>It allows users to </a:t>
            </a:r>
            <a:r>
              <a:rPr b="1" lang="en-US" sz="2200">
                <a:solidFill>
                  <a:srgbClr val="3F3F3F"/>
                </a:solidFill>
                <a:latin typeface="Open Sans"/>
                <a:ea typeface="Open Sans"/>
                <a:cs typeface="Open Sans"/>
                <a:sym typeface="Open Sans"/>
              </a:rPr>
              <a:t>refine keyword searches </a:t>
            </a:r>
            <a:r>
              <a:rPr lang="en-US" sz="2200">
                <a:solidFill>
                  <a:srgbClr val="3F3F3F"/>
                </a:solidFill>
                <a:latin typeface="Open Sans"/>
                <a:ea typeface="Open Sans"/>
                <a:cs typeface="Open Sans"/>
                <a:sym typeface="Open Sans"/>
              </a:rPr>
              <a:t>by content type, publication date, discipline, subject terms &amp; language.</a:t>
            </a:r>
            <a:endParaRPr sz="2200">
              <a:solidFill>
                <a:srgbClr val="3F3F3F"/>
              </a:solidFill>
              <a:latin typeface="Open Sans"/>
              <a:ea typeface="Open Sans"/>
              <a:cs typeface="Open Sans"/>
              <a:sym typeface="Open Sans"/>
            </a:endParaRPr>
          </a:p>
          <a:p>
            <a:pPr indent="-368300" lvl="0" marL="457200" rtl="0" algn="just">
              <a:lnSpc>
                <a:spcPct val="100000"/>
              </a:lnSpc>
              <a:spcBef>
                <a:spcPts val="1000"/>
              </a:spcBef>
              <a:spcAft>
                <a:spcPts val="0"/>
              </a:spcAft>
              <a:buClr>
                <a:schemeClr val="dk1"/>
              </a:buClr>
              <a:buSzPts val="2200"/>
              <a:buFont typeface="Open Sans"/>
              <a:buChar char="●"/>
            </a:pPr>
            <a:r>
              <a:rPr lang="en-US" sz="2200">
                <a:solidFill>
                  <a:srgbClr val="3F3F3F"/>
                </a:solidFill>
                <a:latin typeface="Open Sans"/>
                <a:ea typeface="Open Sans"/>
                <a:cs typeface="Open Sans"/>
                <a:sym typeface="Open Sans"/>
              </a:rPr>
              <a:t>Summon search results are mapped to the material that the publishers grant access to in a specific country &amp; are linked to the full text.</a:t>
            </a:r>
            <a:endParaRPr sz="2200">
              <a:solidFill>
                <a:srgbClr val="3F3F3F"/>
              </a:solidFill>
              <a:latin typeface="Open Sans"/>
              <a:ea typeface="Open Sans"/>
              <a:cs typeface="Open Sans"/>
              <a:sym typeface="Open Sans"/>
            </a:endParaRPr>
          </a:p>
          <a:p>
            <a:pPr indent="-228600" lvl="0" marL="457200" rtl="0" algn="just">
              <a:lnSpc>
                <a:spcPct val="100000"/>
              </a:lnSpc>
              <a:spcBef>
                <a:spcPts val="1000"/>
              </a:spcBef>
              <a:spcAft>
                <a:spcPts val="0"/>
              </a:spcAft>
              <a:buClr>
                <a:schemeClr val="dk1"/>
              </a:buClr>
              <a:buSzPts val="2400"/>
              <a:buNone/>
            </a:pPr>
            <a:r>
              <a:t/>
            </a:r>
            <a:endParaRPr sz="2200">
              <a:solidFill>
                <a:srgbClr val="3F3F3F"/>
              </a:solidFill>
              <a:latin typeface="Open Sans"/>
              <a:ea typeface="Open Sans"/>
              <a:cs typeface="Open Sans"/>
              <a:sym typeface="Open Sans"/>
            </a:endParaRPr>
          </a:p>
          <a:p>
            <a:pPr indent="0" lvl="0" marL="76200" rtl="0" algn="just">
              <a:lnSpc>
                <a:spcPct val="100000"/>
              </a:lnSpc>
              <a:spcBef>
                <a:spcPts val="1000"/>
              </a:spcBef>
              <a:spcAft>
                <a:spcPts val="0"/>
              </a:spcAft>
              <a:buClr>
                <a:schemeClr val="dk1"/>
              </a:buClr>
              <a:buSzPts val="2400"/>
              <a:buNone/>
            </a:pPr>
            <a:r>
              <a:t/>
            </a:r>
            <a:endParaRPr sz="2200">
              <a:solidFill>
                <a:srgbClr val="3F3F3F"/>
              </a:solidFill>
              <a:latin typeface="Open Sans"/>
              <a:ea typeface="Open Sans"/>
              <a:cs typeface="Open Sans"/>
              <a:sym typeface="Open Sans"/>
            </a:endParaRPr>
          </a:p>
          <a:p>
            <a:pPr indent="-368300" lvl="0" marL="457200" rtl="0" algn="just">
              <a:lnSpc>
                <a:spcPct val="100000"/>
              </a:lnSpc>
              <a:spcBef>
                <a:spcPts val="1000"/>
              </a:spcBef>
              <a:spcAft>
                <a:spcPts val="0"/>
              </a:spcAft>
              <a:buClr>
                <a:schemeClr val="dk1"/>
              </a:buClr>
              <a:buSzPts val="2200"/>
              <a:buFont typeface="Open Sans"/>
              <a:buChar char="●"/>
            </a:pPr>
            <a:r>
              <a:rPr lang="en-US" sz="2200">
                <a:solidFill>
                  <a:srgbClr val="3F3F3F"/>
                </a:solidFill>
                <a:latin typeface="Open Sans"/>
                <a:ea typeface="Open Sans"/>
                <a:cs typeface="Open Sans"/>
                <a:sym typeface="Open Sans"/>
              </a:rPr>
              <a:t>See detailed information in training lesson 3 ‘Searching Across Research4Life Using Summon’</a:t>
            </a:r>
            <a:endParaRPr sz="2200">
              <a:solidFill>
                <a:srgbClr val="3F3F3F"/>
              </a:solidFill>
              <a:latin typeface="Open Sans"/>
              <a:ea typeface="Open Sans"/>
              <a:cs typeface="Open Sans"/>
              <a:sym typeface="Open Sans"/>
            </a:endParaRPr>
          </a:p>
          <a:p>
            <a:pPr indent="0" lvl="0" marL="76200" rtl="0" algn="just">
              <a:lnSpc>
                <a:spcPct val="100000"/>
              </a:lnSpc>
              <a:spcBef>
                <a:spcPts val="1000"/>
              </a:spcBef>
              <a:spcAft>
                <a:spcPts val="0"/>
              </a:spcAft>
              <a:buClr>
                <a:schemeClr val="dk1"/>
              </a:buClr>
              <a:buSzPts val="2400"/>
              <a:buNone/>
            </a:pPr>
            <a:r>
              <a:rPr lang="en-US" sz="2200">
                <a:solidFill>
                  <a:schemeClr val="accent5"/>
                </a:solidFill>
                <a:latin typeface="Open Sans"/>
                <a:ea typeface="Open Sans"/>
                <a:cs typeface="Open Sans"/>
                <a:sym typeface="Open Sans"/>
              </a:rPr>
              <a:t>https://www.research4life.org/training/resources-for-information-specialists/presentations/</a:t>
            </a:r>
            <a:endParaRPr sz="2200">
              <a:solidFill>
                <a:schemeClr val="accent5"/>
              </a:solidFill>
              <a:latin typeface="Open Sans"/>
              <a:ea typeface="Open Sans"/>
              <a:cs typeface="Open Sans"/>
              <a:sym typeface="Open Sans"/>
            </a:endParaRPr>
          </a:p>
        </p:txBody>
      </p:sp>
      <p:pic>
        <p:nvPicPr>
          <p:cNvPr id="399" name="Google Shape;399;p18"/>
          <p:cNvPicPr preferRelativeResize="0"/>
          <p:nvPr/>
        </p:nvPicPr>
        <p:blipFill rotWithShape="1">
          <a:blip r:embed="rId3">
            <a:alphaModFix/>
          </a:blip>
          <a:srcRect b="0" l="0" r="0" t="0"/>
          <a:stretch/>
        </p:blipFill>
        <p:spPr>
          <a:xfrm>
            <a:off x="2544417" y="4022402"/>
            <a:ext cx="4800764" cy="745122"/>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4" name="Shape 404"/>
        <p:cNvGrpSpPr/>
        <p:nvPr/>
      </p:nvGrpSpPr>
      <p:grpSpPr>
        <a:xfrm>
          <a:off x="0" y="0"/>
          <a:ext cx="0" cy="0"/>
          <a:chOff x="0" y="0"/>
          <a:chExt cx="0" cy="0"/>
        </a:xfrm>
      </p:grpSpPr>
      <p:pic>
        <p:nvPicPr>
          <p:cNvPr id="405" name="Google Shape;405;p23"/>
          <p:cNvPicPr preferRelativeResize="0"/>
          <p:nvPr/>
        </p:nvPicPr>
        <p:blipFill rotWithShape="1">
          <a:blip r:embed="rId3">
            <a:alphaModFix/>
          </a:blip>
          <a:srcRect b="0" l="0" r="0" t="0"/>
          <a:stretch/>
        </p:blipFill>
        <p:spPr>
          <a:xfrm>
            <a:off x="5556306" y="1656397"/>
            <a:ext cx="4219575" cy="4962525"/>
          </a:xfrm>
          <a:prstGeom prst="rect">
            <a:avLst/>
          </a:prstGeom>
          <a:noFill/>
          <a:ln>
            <a:noFill/>
          </a:ln>
        </p:spPr>
      </p:pic>
      <p:sp>
        <p:nvSpPr>
          <p:cNvPr id="406" name="Google Shape;406;p23"/>
          <p:cNvSpPr txBox="1"/>
          <p:nvPr>
            <p:ph type="title"/>
          </p:nvPr>
        </p:nvSpPr>
        <p:spPr>
          <a:xfrm>
            <a:off x="0" y="378812"/>
            <a:ext cx="9613800" cy="1080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None/>
            </a:pPr>
            <a:r>
              <a:rPr lang="en-US">
                <a:solidFill>
                  <a:srgbClr val="586F7C"/>
                </a:solidFill>
                <a:latin typeface="Open Sans"/>
                <a:ea typeface="Open Sans"/>
                <a:cs typeface="Open Sans"/>
                <a:sym typeface="Open Sans"/>
              </a:rPr>
              <a:t>Country Offer</a:t>
            </a:r>
            <a:endParaRPr/>
          </a:p>
        </p:txBody>
      </p:sp>
      <p:sp>
        <p:nvSpPr>
          <p:cNvPr id="407" name="Google Shape;407;p23"/>
          <p:cNvSpPr txBox="1"/>
          <p:nvPr>
            <p:ph idx="1" type="body"/>
          </p:nvPr>
        </p:nvSpPr>
        <p:spPr>
          <a:xfrm>
            <a:off x="94025" y="1992000"/>
            <a:ext cx="4786088" cy="4866000"/>
          </a:xfrm>
          <a:prstGeom prst="rect">
            <a:avLst/>
          </a:prstGeom>
          <a:noFill/>
          <a:ln>
            <a:noFill/>
          </a:ln>
        </p:spPr>
        <p:txBody>
          <a:bodyPr anchorCtr="0" anchor="t" bIns="45700" lIns="91425" spcFirstLastPara="1" rIns="91425" wrap="square" tIns="45700">
            <a:noAutofit/>
          </a:bodyPr>
          <a:lstStyle/>
          <a:p>
            <a:pPr indent="0" lvl="0" marL="76200" rtl="0" algn="l">
              <a:lnSpc>
                <a:spcPct val="90000"/>
              </a:lnSpc>
              <a:spcBef>
                <a:spcPts val="1000"/>
              </a:spcBef>
              <a:spcAft>
                <a:spcPts val="0"/>
              </a:spcAft>
              <a:buClr>
                <a:schemeClr val="dk1"/>
              </a:buClr>
              <a:buSzPts val="2400"/>
              <a:buNone/>
            </a:pPr>
            <a:r>
              <a:rPr lang="en-US">
                <a:solidFill>
                  <a:schemeClr val="dk1"/>
                </a:solidFill>
                <a:latin typeface="Open Sans"/>
                <a:ea typeface="Open Sans"/>
                <a:cs typeface="Open Sans"/>
                <a:sym typeface="Open Sans"/>
              </a:rPr>
              <a:t>To check the content that publishers have granted access to in a specific country and institution type,</a:t>
            </a:r>
            <a:endParaRPr>
              <a:solidFill>
                <a:schemeClr val="dk1"/>
              </a:solidFill>
              <a:latin typeface="Open Sans"/>
              <a:ea typeface="Open Sans"/>
              <a:cs typeface="Open Sans"/>
              <a:sym typeface="Open Sans"/>
            </a:endParaRPr>
          </a:p>
          <a:p>
            <a:pPr indent="0" lvl="0" marL="76200" rtl="0" algn="l">
              <a:lnSpc>
                <a:spcPct val="90000"/>
              </a:lnSpc>
              <a:spcBef>
                <a:spcPts val="1000"/>
              </a:spcBef>
              <a:spcAft>
                <a:spcPts val="0"/>
              </a:spcAft>
              <a:buClr>
                <a:schemeClr val="dk1"/>
              </a:buClr>
              <a:buSzPts val="2400"/>
              <a:buNone/>
            </a:pPr>
            <a:r>
              <a:t/>
            </a:r>
            <a:endParaRPr/>
          </a:p>
          <a:p>
            <a:pPr indent="-406400" lvl="0" marL="457200" rtl="0" algn="l">
              <a:lnSpc>
                <a:spcPct val="90000"/>
              </a:lnSpc>
              <a:spcBef>
                <a:spcPts val="1000"/>
              </a:spcBef>
              <a:spcAft>
                <a:spcPts val="0"/>
              </a:spcAft>
              <a:buClr>
                <a:schemeClr val="dk1"/>
              </a:buClr>
              <a:buSzPts val="2800"/>
              <a:buChar char="●"/>
            </a:pPr>
            <a:r>
              <a:rPr lang="en-US">
                <a:solidFill>
                  <a:schemeClr val="dk1"/>
                </a:solidFill>
                <a:latin typeface="Open Sans"/>
                <a:ea typeface="Open Sans"/>
                <a:cs typeface="Open Sans"/>
                <a:sym typeface="Open Sans"/>
              </a:rPr>
              <a:t>Open the</a:t>
            </a:r>
            <a:r>
              <a:rPr b="1" lang="en-US">
                <a:solidFill>
                  <a:schemeClr val="dk1"/>
                </a:solidFill>
                <a:latin typeface="Open Sans"/>
                <a:ea typeface="Open Sans"/>
                <a:cs typeface="Open Sans"/>
                <a:sym typeface="Open Sans"/>
              </a:rPr>
              <a:t> Hamburger Menu</a:t>
            </a:r>
            <a:r>
              <a:rPr lang="en-US">
                <a:solidFill>
                  <a:schemeClr val="dk1"/>
                </a:solidFill>
                <a:latin typeface="Open Sans"/>
                <a:ea typeface="Open Sans"/>
                <a:cs typeface="Open Sans"/>
                <a:sym typeface="Open Sans"/>
              </a:rPr>
              <a:t>.</a:t>
            </a:r>
            <a:endParaRPr>
              <a:solidFill>
                <a:schemeClr val="dk1"/>
              </a:solidFill>
              <a:latin typeface="Open Sans"/>
              <a:ea typeface="Open Sans"/>
              <a:cs typeface="Open Sans"/>
              <a:sym typeface="Open Sans"/>
            </a:endParaRPr>
          </a:p>
          <a:p>
            <a:pPr indent="-368300" lvl="0" marL="457200" rtl="0" algn="l">
              <a:lnSpc>
                <a:spcPct val="90000"/>
              </a:lnSpc>
              <a:spcBef>
                <a:spcPts val="1000"/>
              </a:spcBef>
              <a:spcAft>
                <a:spcPts val="0"/>
              </a:spcAft>
              <a:buClr>
                <a:schemeClr val="dk1"/>
              </a:buClr>
              <a:buSzPts val="2200"/>
              <a:buFont typeface="Open Sans"/>
              <a:buChar char="●"/>
            </a:pPr>
            <a:r>
              <a:rPr lang="en-US">
                <a:solidFill>
                  <a:schemeClr val="dk1"/>
                </a:solidFill>
                <a:latin typeface="Open Sans"/>
                <a:ea typeface="Open Sans"/>
                <a:cs typeface="Open Sans"/>
                <a:sym typeface="Open Sans"/>
              </a:rPr>
              <a:t>Click on</a:t>
            </a:r>
            <a:r>
              <a:rPr b="1" lang="en-US">
                <a:solidFill>
                  <a:schemeClr val="dk1"/>
                </a:solidFill>
                <a:latin typeface="Open Sans"/>
                <a:ea typeface="Open Sans"/>
                <a:cs typeface="Open Sans"/>
                <a:sym typeface="Open Sans"/>
              </a:rPr>
              <a:t> Reports</a:t>
            </a:r>
            <a:r>
              <a:rPr lang="en-US">
                <a:solidFill>
                  <a:schemeClr val="dk1"/>
                </a:solidFill>
                <a:latin typeface="Open Sans"/>
                <a:ea typeface="Open Sans"/>
                <a:cs typeface="Open Sans"/>
                <a:sym typeface="Open Sans"/>
              </a:rPr>
              <a:t>.</a:t>
            </a:r>
            <a:endParaRPr>
              <a:solidFill>
                <a:schemeClr val="dk1"/>
              </a:solidFill>
              <a:latin typeface="Open Sans"/>
              <a:ea typeface="Open Sans"/>
              <a:cs typeface="Open Sans"/>
              <a:sym typeface="Open Sans"/>
            </a:endParaRPr>
          </a:p>
          <a:p>
            <a:pPr indent="-368300" lvl="0" marL="457200" rtl="0" algn="l">
              <a:lnSpc>
                <a:spcPct val="90000"/>
              </a:lnSpc>
              <a:spcBef>
                <a:spcPts val="1000"/>
              </a:spcBef>
              <a:spcAft>
                <a:spcPts val="0"/>
              </a:spcAft>
              <a:buClr>
                <a:schemeClr val="dk1"/>
              </a:buClr>
              <a:buSzPts val="2200"/>
              <a:buFont typeface="Open Sans"/>
              <a:buChar char="●"/>
            </a:pPr>
            <a:r>
              <a:rPr lang="en-US">
                <a:solidFill>
                  <a:schemeClr val="dk1"/>
                </a:solidFill>
                <a:latin typeface="Open Sans"/>
                <a:ea typeface="Open Sans"/>
                <a:cs typeface="Open Sans"/>
                <a:sym typeface="Open Sans"/>
              </a:rPr>
              <a:t>Then click on </a:t>
            </a:r>
            <a:r>
              <a:rPr b="1" lang="en-US">
                <a:solidFill>
                  <a:schemeClr val="dk1"/>
                </a:solidFill>
                <a:latin typeface="Open Sans"/>
                <a:ea typeface="Open Sans"/>
                <a:cs typeface="Open Sans"/>
                <a:sym typeface="Open Sans"/>
              </a:rPr>
              <a:t>Country Offer</a:t>
            </a:r>
            <a:r>
              <a:rPr lang="en-US">
                <a:solidFill>
                  <a:schemeClr val="dk1"/>
                </a:solidFill>
                <a:latin typeface="Open Sans"/>
                <a:ea typeface="Open Sans"/>
                <a:cs typeface="Open Sans"/>
                <a:sym typeface="Open Sans"/>
              </a:rPr>
              <a:t>.</a:t>
            </a:r>
            <a:endParaRPr>
              <a:solidFill>
                <a:schemeClr val="dk1"/>
              </a:solidFill>
              <a:latin typeface="Open Sans"/>
              <a:ea typeface="Open Sans"/>
              <a:cs typeface="Open Sans"/>
              <a:sym typeface="Open Sans"/>
            </a:endParaRPr>
          </a:p>
        </p:txBody>
      </p:sp>
      <p:sp>
        <p:nvSpPr>
          <p:cNvPr id="408" name="Google Shape;408;p23"/>
          <p:cNvSpPr/>
          <p:nvPr/>
        </p:nvSpPr>
        <p:spPr>
          <a:xfrm>
            <a:off x="5553657" y="5625327"/>
            <a:ext cx="1079388" cy="683425"/>
          </a:xfrm>
          <a:prstGeom prst="rect">
            <a:avLst/>
          </a:prstGeom>
          <a:noFill/>
          <a:ln cap="flat" cmpd="sng" w="254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cxnSp>
        <p:nvCxnSpPr>
          <p:cNvPr id="409" name="Google Shape;409;p23"/>
          <p:cNvCxnSpPr/>
          <p:nvPr/>
        </p:nvCxnSpPr>
        <p:spPr>
          <a:xfrm>
            <a:off x="4362673" y="5552686"/>
            <a:ext cx="1322510" cy="530062"/>
          </a:xfrm>
          <a:prstGeom prst="straightConnector1">
            <a:avLst/>
          </a:prstGeom>
          <a:noFill/>
          <a:ln cap="flat" cmpd="sng" w="9525">
            <a:solidFill>
              <a:srgbClr val="FF0000"/>
            </a:solidFill>
            <a:prstDash val="solid"/>
            <a:round/>
            <a:headEnd len="sm" w="sm" type="none"/>
            <a:tailEnd len="med" w="med" type="triangle"/>
          </a:ln>
        </p:spPr>
      </p:cxn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4" name="Shape 414"/>
        <p:cNvGrpSpPr/>
        <p:nvPr/>
      </p:nvGrpSpPr>
      <p:grpSpPr>
        <a:xfrm>
          <a:off x="0" y="0"/>
          <a:ext cx="0" cy="0"/>
          <a:chOff x="0" y="0"/>
          <a:chExt cx="0" cy="0"/>
        </a:xfrm>
      </p:grpSpPr>
      <p:sp>
        <p:nvSpPr>
          <p:cNvPr id="415" name="Google Shape;415;ge1c627edf3_0_10"/>
          <p:cNvSpPr txBox="1"/>
          <p:nvPr>
            <p:ph type="title"/>
          </p:nvPr>
        </p:nvSpPr>
        <p:spPr>
          <a:xfrm>
            <a:off x="0" y="378812"/>
            <a:ext cx="9613800" cy="10809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3200"/>
              <a:buFont typeface="Arial"/>
              <a:buNone/>
            </a:pPr>
            <a:r>
              <a:rPr lang="en-US">
                <a:solidFill>
                  <a:srgbClr val="586F7C"/>
                </a:solidFill>
                <a:latin typeface="Open Sans"/>
                <a:ea typeface="Open Sans"/>
                <a:cs typeface="Open Sans"/>
                <a:sym typeface="Open Sans"/>
              </a:rPr>
              <a:t>Country Offer continued</a:t>
            </a:r>
            <a:endParaRPr/>
          </a:p>
        </p:txBody>
      </p:sp>
      <p:pic>
        <p:nvPicPr>
          <p:cNvPr id="416" name="Google Shape;416;ge1c627edf3_0_10"/>
          <p:cNvPicPr preferRelativeResize="0"/>
          <p:nvPr/>
        </p:nvPicPr>
        <p:blipFill rotWithShape="1">
          <a:blip r:embed="rId3">
            <a:alphaModFix/>
          </a:blip>
          <a:srcRect b="0" l="0" r="0" t="0"/>
          <a:stretch/>
        </p:blipFill>
        <p:spPr>
          <a:xfrm>
            <a:off x="6323030" y="1784379"/>
            <a:ext cx="5483724" cy="5093499"/>
          </a:xfrm>
          <a:prstGeom prst="rect">
            <a:avLst/>
          </a:prstGeom>
          <a:noFill/>
          <a:ln>
            <a:noFill/>
          </a:ln>
        </p:spPr>
      </p:pic>
      <p:sp>
        <p:nvSpPr>
          <p:cNvPr id="417" name="Google Shape;417;ge1c627edf3_0_10"/>
          <p:cNvSpPr txBox="1"/>
          <p:nvPr>
            <p:ph idx="1" type="body"/>
          </p:nvPr>
        </p:nvSpPr>
        <p:spPr>
          <a:xfrm>
            <a:off x="212275" y="1812475"/>
            <a:ext cx="4931225" cy="4866000"/>
          </a:xfrm>
          <a:prstGeom prst="rect">
            <a:avLst/>
          </a:prstGeom>
          <a:noFill/>
          <a:ln>
            <a:noFill/>
          </a:ln>
        </p:spPr>
        <p:txBody>
          <a:bodyPr anchorCtr="0" anchor="t" bIns="45700" lIns="91425" spcFirstLastPara="1" rIns="91425" wrap="square" tIns="45700">
            <a:noAutofit/>
          </a:bodyPr>
          <a:lstStyle/>
          <a:p>
            <a:pPr indent="0" lvl="0" marL="76200" rtl="0" algn="l">
              <a:lnSpc>
                <a:spcPct val="90000"/>
              </a:lnSpc>
              <a:spcBef>
                <a:spcPts val="1000"/>
              </a:spcBef>
              <a:spcAft>
                <a:spcPts val="0"/>
              </a:spcAft>
              <a:buClr>
                <a:schemeClr val="dk1"/>
              </a:buClr>
              <a:buSzPts val="2400"/>
              <a:buNone/>
            </a:pPr>
            <a:r>
              <a:rPr lang="en-US" sz="2200">
                <a:solidFill>
                  <a:srgbClr val="3F3F3F"/>
                </a:solidFill>
                <a:latin typeface="Open Sans"/>
                <a:ea typeface="Open Sans"/>
                <a:cs typeface="Open Sans"/>
                <a:sym typeface="Open Sans"/>
              </a:rPr>
              <a:t>Displayed is the </a:t>
            </a:r>
            <a:r>
              <a:rPr b="1" lang="en-US" sz="2200">
                <a:solidFill>
                  <a:srgbClr val="3F3F3F"/>
                </a:solidFill>
                <a:latin typeface="Open Sans"/>
                <a:ea typeface="Open Sans"/>
                <a:cs typeface="Open Sans"/>
                <a:sym typeface="Open Sans"/>
              </a:rPr>
              <a:t>Country Offer Page</a:t>
            </a:r>
            <a:r>
              <a:rPr lang="en-US" sz="2200">
                <a:solidFill>
                  <a:srgbClr val="3F3F3F"/>
                </a:solidFill>
                <a:latin typeface="Open Sans"/>
                <a:ea typeface="Open Sans"/>
                <a:cs typeface="Open Sans"/>
                <a:sym typeface="Open Sans"/>
              </a:rPr>
              <a:t>.  From the drop-down menu; </a:t>
            </a:r>
            <a:endParaRPr sz="2200">
              <a:solidFill>
                <a:srgbClr val="3F3F3F"/>
              </a:solidFill>
              <a:latin typeface="Open Sans"/>
              <a:ea typeface="Open Sans"/>
              <a:cs typeface="Open Sans"/>
              <a:sym typeface="Open Sans"/>
            </a:endParaRPr>
          </a:p>
          <a:p>
            <a:pPr indent="-381000" lvl="0" marL="457200" rtl="0" algn="l">
              <a:lnSpc>
                <a:spcPct val="90000"/>
              </a:lnSpc>
              <a:spcBef>
                <a:spcPts val="1000"/>
              </a:spcBef>
              <a:spcAft>
                <a:spcPts val="0"/>
              </a:spcAft>
              <a:buClr>
                <a:schemeClr val="dk1"/>
              </a:buClr>
              <a:buSzPts val="2400"/>
              <a:buFont typeface="Open Sans"/>
              <a:buChar char="●"/>
            </a:pPr>
            <a:r>
              <a:rPr lang="en-US" sz="2200">
                <a:solidFill>
                  <a:srgbClr val="3F3F3F"/>
                </a:solidFill>
                <a:latin typeface="Open Sans"/>
                <a:ea typeface="Open Sans"/>
                <a:cs typeface="Open Sans"/>
                <a:sym typeface="Open Sans"/>
              </a:rPr>
              <a:t>Select a country e.g., </a:t>
            </a:r>
            <a:r>
              <a:rPr b="1" lang="en-US" sz="2200">
                <a:solidFill>
                  <a:srgbClr val="3F3F3F"/>
                </a:solidFill>
                <a:latin typeface="Open Sans"/>
                <a:ea typeface="Open Sans"/>
                <a:cs typeface="Open Sans"/>
                <a:sym typeface="Open Sans"/>
              </a:rPr>
              <a:t>Bhutan</a:t>
            </a:r>
            <a:endParaRPr sz="2200">
              <a:solidFill>
                <a:srgbClr val="3F3F3F"/>
              </a:solidFill>
              <a:latin typeface="Open Sans"/>
              <a:ea typeface="Open Sans"/>
              <a:cs typeface="Open Sans"/>
              <a:sym typeface="Open Sans"/>
            </a:endParaRPr>
          </a:p>
          <a:p>
            <a:pPr indent="-381000" lvl="0" marL="457200" rtl="0" algn="l">
              <a:lnSpc>
                <a:spcPct val="90000"/>
              </a:lnSpc>
              <a:spcBef>
                <a:spcPts val="0"/>
              </a:spcBef>
              <a:spcAft>
                <a:spcPts val="0"/>
              </a:spcAft>
              <a:buClr>
                <a:schemeClr val="dk1"/>
              </a:buClr>
              <a:buSzPts val="2400"/>
              <a:buFont typeface="Open Sans"/>
              <a:buChar char="●"/>
            </a:pPr>
            <a:r>
              <a:rPr lang="en-US" sz="2200">
                <a:solidFill>
                  <a:srgbClr val="3F3F3F"/>
                </a:solidFill>
                <a:latin typeface="Open Sans"/>
                <a:ea typeface="Open Sans"/>
                <a:cs typeface="Open Sans"/>
                <a:sym typeface="Open Sans"/>
              </a:rPr>
              <a:t>Select an institutional category e.g., </a:t>
            </a:r>
            <a:r>
              <a:rPr b="1" lang="en-US" sz="2200">
                <a:solidFill>
                  <a:srgbClr val="3F3F3F"/>
                </a:solidFill>
                <a:latin typeface="Open Sans"/>
                <a:ea typeface="Open Sans"/>
                <a:cs typeface="Open Sans"/>
                <a:sym typeface="Open Sans"/>
              </a:rPr>
              <a:t>Teaching hospital</a:t>
            </a:r>
            <a:r>
              <a:rPr lang="en-US" sz="2200">
                <a:solidFill>
                  <a:srgbClr val="3F3F3F"/>
                </a:solidFill>
                <a:latin typeface="Open Sans"/>
                <a:ea typeface="Open Sans"/>
                <a:cs typeface="Open Sans"/>
                <a:sym typeface="Open Sans"/>
              </a:rPr>
              <a:t> </a:t>
            </a:r>
            <a:endParaRPr sz="2200">
              <a:solidFill>
                <a:srgbClr val="3F3F3F"/>
              </a:solidFill>
              <a:latin typeface="Open Sans"/>
              <a:ea typeface="Open Sans"/>
              <a:cs typeface="Open Sans"/>
              <a:sym typeface="Open Sans"/>
            </a:endParaRPr>
          </a:p>
          <a:p>
            <a:pPr indent="-381000" lvl="0" marL="457200" rtl="0" algn="l">
              <a:lnSpc>
                <a:spcPct val="90000"/>
              </a:lnSpc>
              <a:spcBef>
                <a:spcPts val="0"/>
              </a:spcBef>
              <a:spcAft>
                <a:spcPts val="0"/>
              </a:spcAft>
              <a:buClr>
                <a:schemeClr val="dk1"/>
              </a:buClr>
              <a:buSzPts val="2400"/>
              <a:buFont typeface="Open Sans"/>
              <a:buChar char="●"/>
            </a:pPr>
            <a:r>
              <a:rPr lang="en-US" sz="2200">
                <a:solidFill>
                  <a:srgbClr val="3F3F3F"/>
                </a:solidFill>
                <a:latin typeface="Open Sans"/>
                <a:ea typeface="Open Sans"/>
                <a:cs typeface="Open Sans"/>
                <a:sym typeface="Open Sans"/>
              </a:rPr>
              <a:t>Click on </a:t>
            </a:r>
            <a:r>
              <a:rPr b="1" lang="en-US" sz="2200">
                <a:solidFill>
                  <a:srgbClr val="3F3F3F"/>
                </a:solidFill>
                <a:latin typeface="Open Sans"/>
                <a:ea typeface="Open Sans"/>
                <a:cs typeface="Open Sans"/>
                <a:sym typeface="Open Sans"/>
              </a:rPr>
              <a:t>Find</a:t>
            </a:r>
            <a:endParaRPr/>
          </a:p>
          <a:p>
            <a:pPr indent="0" lvl="0" marL="0" rtl="0" algn="l">
              <a:lnSpc>
                <a:spcPct val="90000"/>
              </a:lnSpc>
              <a:spcBef>
                <a:spcPts val="1000"/>
              </a:spcBef>
              <a:spcAft>
                <a:spcPts val="0"/>
              </a:spcAft>
              <a:buSzPts val="2400"/>
              <a:buNone/>
            </a:pPr>
            <a:r>
              <a:rPr lang="en-US" sz="2200">
                <a:solidFill>
                  <a:srgbClr val="3F3F3F"/>
                </a:solidFill>
                <a:latin typeface="Open Sans"/>
                <a:ea typeface="Open Sans"/>
                <a:cs typeface="Open Sans"/>
                <a:sym typeface="Open Sans"/>
              </a:rPr>
              <a:t>Note the code used for the subsequent alphabetical list of Research4Life publishers that are granting access.</a:t>
            </a:r>
            <a:endParaRPr/>
          </a:p>
          <a:p>
            <a:pPr indent="0" lvl="0" marL="0" rtl="0" algn="l">
              <a:lnSpc>
                <a:spcPct val="90000"/>
              </a:lnSpc>
              <a:spcBef>
                <a:spcPts val="1000"/>
              </a:spcBef>
              <a:spcAft>
                <a:spcPts val="0"/>
              </a:spcAft>
              <a:buSzPts val="2400"/>
              <a:buNone/>
            </a:pPr>
            <a:r>
              <a:rPr lang="en-US" sz="2200">
                <a:solidFill>
                  <a:srgbClr val="3F3F3F"/>
                </a:solidFill>
                <a:latin typeface="Open Sans"/>
                <a:ea typeface="Open Sans"/>
                <a:cs typeface="Open Sans"/>
                <a:sym typeface="Open Sans"/>
              </a:rPr>
              <a:t>For Bhutan, the total access #s are 57209 books, 10614 journals, 26 reference sources and 15 databases</a:t>
            </a:r>
            <a:endParaRPr sz="2200">
              <a:solidFill>
                <a:srgbClr val="3F3F3F"/>
              </a:solidFill>
              <a:latin typeface="Open Sans"/>
              <a:ea typeface="Open Sans"/>
              <a:cs typeface="Open Sans"/>
              <a:sym typeface="Open Sans"/>
            </a:endParaRPr>
          </a:p>
        </p:txBody>
      </p:sp>
      <p:sp>
        <p:nvSpPr>
          <p:cNvPr id="418" name="Google Shape;418;ge1c627edf3_0_10"/>
          <p:cNvSpPr/>
          <p:nvPr/>
        </p:nvSpPr>
        <p:spPr>
          <a:xfrm>
            <a:off x="6368716" y="2847220"/>
            <a:ext cx="3360155" cy="985500"/>
          </a:xfrm>
          <a:prstGeom prst="rect">
            <a:avLst/>
          </a:prstGeom>
          <a:noFill/>
          <a:ln cap="flat" cmpd="sng" w="254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19" name="Google Shape;419;ge1c627edf3_0_10"/>
          <p:cNvSpPr/>
          <p:nvPr/>
        </p:nvSpPr>
        <p:spPr>
          <a:xfrm>
            <a:off x="6382990" y="4820478"/>
            <a:ext cx="3651000" cy="392327"/>
          </a:xfrm>
          <a:prstGeom prst="rect">
            <a:avLst/>
          </a:prstGeom>
          <a:noFill/>
          <a:ln cap="flat" cmpd="sng" w="254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cxnSp>
        <p:nvCxnSpPr>
          <p:cNvPr id="420" name="Google Shape;420;ge1c627edf3_0_10"/>
          <p:cNvCxnSpPr/>
          <p:nvPr/>
        </p:nvCxnSpPr>
        <p:spPr>
          <a:xfrm flipH="1" rot="10800000">
            <a:off x="4620126" y="5042707"/>
            <a:ext cx="1620654" cy="732451"/>
          </a:xfrm>
          <a:prstGeom prst="straightConnector1">
            <a:avLst/>
          </a:prstGeom>
          <a:noFill/>
          <a:ln cap="flat" cmpd="sng" w="9525">
            <a:solidFill>
              <a:srgbClr val="FF0000"/>
            </a:solidFill>
            <a:prstDash val="solid"/>
            <a:round/>
            <a:headEnd len="sm" w="sm" type="none"/>
            <a:tailEnd len="med" w="med" type="triangle"/>
          </a:ln>
        </p:spPr>
      </p:cxnSp>
      <p:cxnSp>
        <p:nvCxnSpPr>
          <p:cNvPr id="421" name="Google Shape;421;ge1c627edf3_0_10"/>
          <p:cNvCxnSpPr/>
          <p:nvPr/>
        </p:nvCxnSpPr>
        <p:spPr>
          <a:xfrm>
            <a:off x="4475747" y="4411980"/>
            <a:ext cx="1685210" cy="0"/>
          </a:xfrm>
          <a:prstGeom prst="straightConnector1">
            <a:avLst/>
          </a:prstGeom>
          <a:noFill/>
          <a:ln cap="flat" cmpd="sng" w="9525">
            <a:solidFill>
              <a:srgbClr val="FF0000"/>
            </a:solidFill>
            <a:prstDash val="solid"/>
            <a:round/>
            <a:headEnd len="sm" w="sm" type="none"/>
            <a:tailEnd len="med" w="med" type="triangle"/>
          </a:ln>
        </p:spPr>
      </p:cxnSp>
      <p:pic>
        <p:nvPicPr>
          <p:cNvPr id="422" name="Google Shape;422;ge1c627edf3_0_10"/>
          <p:cNvPicPr preferRelativeResize="0"/>
          <p:nvPr/>
        </p:nvPicPr>
        <p:blipFill rotWithShape="1">
          <a:blip r:embed="rId4">
            <a:alphaModFix/>
          </a:blip>
          <a:srcRect b="0" l="0" r="0" t="0"/>
          <a:stretch/>
        </p:blipFill>
        <p:spPr>
          <a:xfrm>
            <a:off x="6323030" y="1794318"/>
            <a:ext cx="5483724" cy="5093499"/>
          </a:xfrm>
          <a:prstGeom prst="rect">
            <a:avLst/>
          </a:prstGeom>
          <a:noFill/>
          <a:ln>
            <a:noFill/>
          </a:ln>
        </p:spPr>
      </p:pic>
      <p:sp>
        <p:nvSpPr>
          <p:cNvPr id="423" name="Google Shape;423;ge1c627edf3_0_10"/>
          <p:cNvSpPr/>
          <p:nvPr/>
        </p:nvSpPr>
        <p:spPr>
          <a:xfrm>
            <a:off x="6368716" y="2857159"/>
            <a:ext cx="3360155" cy="985500"/>
          </a:xfrm>
          <a:prstGeom prst="rect">
            <a:avLst/>
          </a:prstGeom>
          <a:noFill/>
          <a:ln cap="flat" cmpd="sng" w="254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8" name="Shape 428"/>
        <p:cNvGrpSpPr/>
        <p:nvPr/>
      </p:nvGrpSpPr>
      <p:grpSpPr>
        <a:xfrm>
          <a:off x="0" y="0"/>
          <a:ext cx="0" cy="0"/>
          <a:chOff x="0" y="0"/>
          <a:chExt cx="0" cy="0"/>
        </a:xfrm>
      </p:grpSpPr>
      <p:pic>
        <p:nvPicPr>
          <p:cNvPr id="429" name="Google Shape;429;p10"/>
          <p:cNvPicPr preferRelativeResize="0"/>
          <p:nvPr/>
        </p:nvPicPr>
        <p:blipFill rotWithShape="1">
          <a:blip r:embed="rId3">
            <a:alphaModFix/>
          </a:blip>
          <a:srcRect b="0" l="0" r="0" t="0"/>
          <a:stretch/>
        </p:blipFill>
        <p:spPr>
          <a:xfrm>
            <a:off x="5994400" y="1690877"/>
            <a:ext cx="5473700" cy="5033773"/>
          </a:xfrm>
          <a:prstGeom prst="rect">
            <a:avLst/>
          </a:prstGeom>
          <a:noFill/>
          <a:ln>
            <a:noFill/>
          </a:ln>
        </p:spPr>
      </p:pic>
      <p:pic>
        <p:nvPicPr>
          <p:cNvPr id="430" name="Google Shape;430;p10"/>
          <p:cNvPicPr preferRelativeResize="0"/>
          <p:nvPr/>
        </p:nvPicPr>
        <p:blipFill rotWithShape="1">
          <a:blip r:embed="rId4">
            <a:alphaModFix/>
          </a:blip>
          <a:srcRect b="0" l="0" r="0" t="0"/>
          <a:stretch/>
        </p:blipFill>
        <p:spPr>
          <a:xfrm>
            <a:off x="1" y="4010025"/>
            <a:ext cx="5740400" cy="2714625"/>
          </a:xfrm>
          <a:prstGeom prst="rect">
            <a:avLst/>
          </a:prstGeom>
          <a:noFill/>
          <a:ln>
            <a:noFill/>
          </a:ln>
        </p:spPr>
      </p:pic>
      <p:sp>
        <p:nvSpPr>
          <p:cNvPr id="431" name="Google Shape;431;p10"/>
          <p:cNvSpPr/>
          <p:nvPr/>
        </p:nvSpPr>
        <p:spPr>
          <a:xfrm>
            <a:off x="6096000" y="2497135"/>
            <a:ext cx="4206440" cy="398465"/>
          </a:xfrm>
          <a:prstGeom prst="rect">
            <a:avLst/>
          </a:prstGeom>
          <a:noFill/>
          <a:ln cap="flat" cmpd="sng" w="254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32" name="Google Shape;432;p10"/>
          <p:cNvSpPr/>
          <p:nvPr/>
        </p:nvSpPr>
        <p:spPr>
          <a:xfrm>
            <a:off x="101600" y="5570535"/>
            <a:ext cx="5638798" cy="284165"/>
          </a:xfrm>
          <a:prstGeom prst="rect">
            <a:avLst/>
          </a:prstGeom>
          <a:noFill/>
          <a:ln cap="flat" cmpd="sng" w="254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33" name="Google Shape;433;p10"/>
          <p:cNvSpPr txBox="1"/>
          <p:nvPr>
            <p:ph idx="1" type="body"/>
          </p:nvPr>
        </p:nvSpPr>
        <p:spPr>
          <a:xfrm>
            <a:off x="124260" y="1816100"/>
            <a:ext cx="5593477" cy="187960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dk1"/>
              </a:buClr>
              <a:buSzPts val="2200"/>
              <a:buChar char="●"/>
            </a:pPr>
            <a:r>
              <a:rPr lang="en-US" sz="2200">
                <a:solidFill>
                  <a:srgbClr val="3F3F3F"/>
                </a:solidFill>
                <a:latin typeface="Open Sans"/>
                <a:ea typeface="Open Sans"/>
                <a:cs typeface="Open Sans"/>
                <a:sym typeface="Open Sans"/>
              </a:rPr>
              <a:t>The Lancet with </a:t>
            </a:r>
            <a:r>
              <a:rPr b="1" lang="en-US" sz="2200">
                <a:solidFill>
                  <a:srgbClr val="3F3F3F"/>
                </a:solidFill>
                <a:latin typeface="Open Sans"/>
                <a:ea typeface="Open Sans"/>
                <a:cs typeface="Open Sans"/>
                <a:sym typeface="Open Sans"/>
              </a:rPr>
              <a:t>Publication Type </a:t>
            </a:r>
            <a:r>
              <a:rPr lang="en-US" sz="2200">
                <a:solidFill>
                  <a:srgbClr val="3F3F3F"/>
                </a:solidFill>
                <a:latin typeface="Open Sans"/>
                <a:ea typeface="Open Sans"/>
                <a:cs typeface="Open Sans"/>
                <a:sym typeface="Open Sans"/>
              </a:rPr>
              <a:t>search results</a:t>
            </a:r>
            <a:endParaRPr>
              <a:solidFill>
                <a:srgbClr val="3F3F3F"/>
              </a:solidFill>
            </a:endParaRPr>
          </a:p>
          <a:p>
            <a:pPr indent="0" lvl="0" marL="0" rtl="0" algn="l">
              <a:lnSpc>
                <a:spcPct val="100000"/>
              </a:lnSpc>
              <a:spcBef>
                <a:spcPts val="0"/>
              </a:spcBef>
              <a:spcAft>
                <a:spcPts val="0"/>
              </a:spcAft>
              <a:buClr>
                <a:schemeClr val="dk1"/>
              </a:buClr>
              <a:buSzPts val="2200"/>
              <a:buNone/>
            </a:pPr>
            <a:r>
              <a:t/>
            </a:r>
            <a:endParaRPr sz="2200">
              <a:solidFill>
                <a:srgbClr val="3F3F3F"/>
              </a:solidFill>
              <a:latin typeface="Open Sans"/>
              <a:ea typeface="Open Sans"/>
              <a:cs typeface="Open Sans"/>
              <a:sym typeface="Open Sans"/>
            </a:endParaRPr>
          </a:p>
          <a:p>
            <a:pPr indent="-342900" lvl="0" marL="342900" rtl="0" algn="l">
              <a:lnSpc>
                <a:spcPct val="100000"/>
              </a:lnSpc>
              <a:spcBef>
                <a:spcPts val="0"/>
              </a:spcBef>
              <a:spcAft>
                <a:spcPts val="0"/>
              </a:spcAft>
              <a:buClr>
                <a:schemeClr val="dk1"/>
              </a:buClr>
              <a:buSzPts val="2200"/>
              <a:buChar char="●"/>
            </a:pPr>
            <a:r>
              <a:rPr lang="en-US" sz="2200">
                <a:solidFill>
                  <a:srgbClr val="3F3F3F"/>
                </a:solidFill>
                <a:latin typeface="Open Sans"/>
                <a:ea typeface="Open Sans"/>
                <a:cs typeface="Open Sans"/>
                <a:sym typeface="Open Sans"/>
              </a:rPr>
              <a:t>Search results - bolded in </a:t>
            </a:r>
            <a:r>
              <a:rPr b="1" lang="en-US" sz="2200">
                <a:solidFill>
                  <a:srgbClr val="3F3F3F"/>
                </a:solidFill>
                <a:latin typeface="Open Sans"/>
                <a:ea typeface="Open Sans"/>
                <a:cs typeface="Open Sans"/>
                <a:sym typeface="Open Sans"/>
              </a:rPr>
              <a:t>yellow</a:t>
            </a:r>
            <a:endParaRPr>
              <a:solidFill>
                <a:srgbClr val="3F3F3F"/>
              </a:solidFill>
            </a:endParaRPr>
          </a:p>
          <a:p>
            <a:pPr indent="0" lvl="0" marL="0" rtl="0" algn="l">
              <a:lnSpc>
                <a:spcPct val="100000"/>
              </a:lnSpc>
              <a:spcBef>
                <a:spcPts val="0"/>
              </a:spcBef>
              <a:spcAft>
                <a:spcPts val="0"/>
              </a:spcAft>
              <a:buClr>
                <a:schemeClr val="dk1"/>
              </a:buClr>
              <a:buSzPts val="2200"/>
              <a:buNone/>
            </a:pPr>
            <a:r>
              <a:t/>
            </a:r>
            <a:endParaRPr b="1" sz="2200">
              <a:solidFill>
                <a:srgbClr val="3F3F3F"/>
              </a:solidFill>
              <a:latin typeface="Open Sans"/>
              <a:ea typeface="Open Sans"/>
              <a:cs typeface="Open Sans"/>
              <a:sym typeface="Open Sans"/>
            </a:endParaRPr>
          </a:p>
          <a:p>
            <a:pPr indent="-342900" lvl="0" marL="342900" rtl="0" algn="l">
              <a:lnSpc>
                <a:spcPct val="100000"/>
              </a:lnSpc>
              <a:spcBef>
                <a:spcPts val="0"/>
              </a:spcBef>
              <a:spcAft>
                <a:spcPts val="0"/>
              </a:spcAft>
              <a:buClr>
                <a:schemeClr val="dk1"/>
              </a:buClr>
              <a:buSzPts val="2200"/>
              <a:buChar char="●"/>
            </a:pPr>
            <a:r>
              <a:rPr b="1" lang="en-US" sz="2200">
                <a:solidFill>
                  <a:srgbClr val="3F3F3F"/>
                </a:solidFill>
                <a:latin typeface="Open Sans"/>
                <a:ea typeface="Open Sans"/>
                <a:cs typeface="Open Sans"/>
                <a:sym typeface="Open Sans"/>
              </a:rPr>
              <a:t>12 results </a:t>
            </a:r>
            <a:r>
              <a:rPr lang="en-US" sz="2200">
                <a:solidFill>
                  <a:srgbClr val="3F3F3F"/>
                </a:solidFill>
                <a:latin typeface="Open Sans"/>
                <a:ea typeface="Open Sans"/>
                <a:cs typeface="Open Sans"/>
                <a:sym typeface="Open Sans"/>
              </a:rPr>
              <a:t>– click on the 1</a:t>
            </a:r>
            <a:r>
              <a:rPr baseline="30000" lang="en-US" sz="2200">
                <a:solidFill>
                  <a:srgbClr val="3F3F3F"/>
                </a:solidFill>
                <a:latin typeface="Open Sans"/>
                <a:ea typeface="Open Sans"/>
                <a:cs typeface="Open Sans"/>
                <a:sym typeface="Open Sans"/>
              </a:rPr>
              <a:t>st</a:t>
            </a:r>
            <a:r>
              <a:rPr lang="en-US" sz="2200">
                <a:solidFill>
                  <a:srgbClr val="3F3F3F"/>
                </a:solidFill>
                <a:latin typeface="Open Sans"/>
                <a:ea typeface="Open Sans"/>
                <a:cs typeface="Open Sans"/>
                <a:sym typeface="Open Sans"/>
              </a:rPr>
              <a:t> listing</a:t>
            </a:r>
            <a:endParaRPr>
              <a:solidFill>
                <a:srgbClr val="3F3F3F"/>
              </a:solidFill>
            </a:endParaRPr>
          </a:p>
          <a:p>
            <a:pPr indent="-203200" lvl="0" marL="342900" rtl="0" algn="l">
              <a:lnSpc>
                <a:spcPct val="100000"/>
              </a:lnSpc>
              <a:spcBef>
                <a:spcPts val="0"/>
              </a:spcBef>
              <a:spcAft>
                <a:spcPts val="0"/>
              </a:spcAft>
              <a:buClr>
                <a:schemeClr val="dk1"/>
              </a:buClr>
              <a:buSzPts val="2200"/>
              <a:buNone/>
            </a:pPr>
            <a:r>
              <a:t/>
            </a:r>
            <a:endParaRPr b="1" sz="2200">
              <a:solidFill>
                <a:srgbClr val="3F3F3F"/>
              </a:solidFill>
              <a:latin typeface="Open Sans"/>
              <a:ea typeface="Open Sans"/>
              <a:cs typeface="Open Sans"/>
              <a:sym typeface="Open Sans"/>
            </a:endParaRPr>
          </a:p>
        </p:txBody>
      </p:sp>
      <p:cxnSp>
        <p:nvCxnSpPr>
          <p:cNvPr id="434" name="Google Shape;434;p10"/>
          <p:cNvCxnSpPr/>
          <p:nvPr/>
        </p:nvCxnSpPr>
        <p:spPr>
          <a:xfrm flipH="1" rot="10800000">
            <a:off x="5003800" y="2755900"/>
            <a:ext cx="1206500" cy="2814636"/>
          </a:xfrm>
          <a:prstGeom prst="straightConnector1">
            <a:avLst/>
          </a:prstGeom>
          <a:noFill/>
          <a:ln cap="flat" cmpd="sng" w="9525">
            <a:solidFill>
              <a:srgbClr val="FF0000"/>
            </a:solidFill>
            <a:prstDash val="solid"/>
            <a:round/>
            <a:headEnd len="sm" w="sm" type="none"/>
            <a:tailEnd len="med" w="med" type="triangle"/>
          </a:ln>
        </p:spPr>
      </p:cxnSp>
      <p:sp>
        <p:nvSpPr>
          <p:cNvPr id="435" name="Google Shape;435;p10"/>
          <p:cNvSpPr txBox="1"/>
          <p:nvPr>
            <p:ph type="title"/>
          </p:nvPr>
        </p:nvSpPr>
        <p:spPr>
          <a:xfrm>
            <a:off x="0" y="378812"/>
            <a:ext cx="8037095" cy="10809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FFFFFF"/>
              </a:buClr>
              <a:buSzPts val="3600"/>
              <a:buFont typeface="Trebuchet MS"/>
              <a:buNone/>
            </a:pPr>
            <a:r>
              <a:rPr lang="en-US" sz="3200">
                <a:solidFill>
                  <a:srgbClr val="586F7C"/>
                </a:solidFill>
                <a:latin typeface="Open Sans"/>
                <a:ea typeface="Open Sans"/>
                <a:cs typeface="Open Sans"/>
                <a:sym typeface="Open Sans"/>
              </a:rPr>
              <a:t>Open, download a pdf and export a citation  - access to The Lancet (via Hamburger Menu/Search Content)</a:t>
            </a:r>
            <a:endParaRPr>
              <a:latin typeface="Open Sans"/>
              <a:ea typeface="Open Sans"/>
              <a:cs typeface="Open Sans"/>
              <a:sym typeface="Open Sans"/>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9" name="Shape 439"/>
        <p:cNvGrpSpPr/>
        <p:nvPr/>
      </p:nvGrpSpPr>
      <p:grpSpPr>
        <a:xfrm>
          <a:off x="0" y="0"/>
          <a:ext cx="0" cy="0"/>
          <a:chOff x="0" y="0"/>
          <a:chExt cx="0" cy="0"/>
        </a:xfrm>
      </p:grpSpPr>
      <p:sp>
        <p:nvSpPr>
          <p:cNvPr id="440" name="Google Shape;440;p12"/>
          <p:cNvSpPr txBox="1"/>
          <p:nvPr>
            <p:ph type="title"/>
          </p:nvPr>
        </p:nvSpPr>
        <p:spPr>
          <a:xfrm>
            <a:off x="0" y="378812"/>
            <a:ext cx="9613800" cy="10809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FFFFFF"/>
              </a:buClr>
              <a:buSzPts val="3600"/>
              <a:buFont typeface="Trebuchet MS"/>
              <a:buNone/>
            </a:pPr>
            <a:r>
              <a:rPr b="0" i="0" lang="en-US" sz="4000" u="none" strike="noStrike">
                <a:solidFill>
                  <a:srgbClr val="586F7C"/>
                </a:solidFill>
                <a:latin typeface="Open Sans"/>
                <a:ea typeface="Open Sans"/>
                <a:cs typeface="Open Sans"/>
                <a:sym typeface="Open Sans"/>
              </a:rPr>
              <a:t>Open, download continued</a:t>
            </a:r>
            <a:endParaRPr/>
          </a:p>
        </p:txBody>
      </p:sp>
      <p:sp>
        <p:nvSpPr>
          <p:cNvPr id="441" name="Google Shape;441;p12"/>
          <p:cNvSpPr txBox="1"/>
          <p:nvPr>
            <p:ph idx="1" type="body"/>
          </p:nvPr>
        </p:nvSpPr>
        <p:spPr>
          <a:xfrm>
            <a:off x="156031" y="2177847"/>
            <a:ext cx="4863229" cy="3599400"/>
          </a:xfrm>
          <a:prstGeom prst="rect">
            <a:avLst/>
          </a:prstGeom>
          <a:noFill/>
          <a:ln>
            <a:noFill/>
          </a:ln>
        </p:spPr>
        <p:txBody>
          <a:bodyPr anchorCtr="0" anchor="t" bIns="45700" lIns="91425" spcFirstLastPara="1" rIns="91425" wrap="square" tIns="45700">
            <a:noAutofit/>
          </a:bodyPr>
          <a:lstStyle/>
          <a:p>
            <a:pPr indent="-381000" lvl="0" marL="457200" rtl="0" algn="l">
              <a:lnSpc>
                <a:spcPct val="90000"/>
              </a:lnSpc>
              <a:spcBef>
                <a:spcPts val="0"/>
              </a:spcBef>
              <a:spcAft>
                <a:spcPts val="0"/>
              </a:spcAft>
              <a:buSzPts val="2400"/>
              <a:buFont typeface="Arial"/>
              <a:buChar char="•"/>
            </a:pPr>
            <a:r>
              <a:rPr b="0" i="0" lang="en-US" sz="2600" u="none" strike="noStrike">
                <a:solidFill>
                  <a:srgbClr val="424242"/>
                </a:solidFill>
                <a:latin typeface="Open Sans"/>
                <a:ea typeface="Open Sans"/>
                <a:cs typeface="Open Sans"/>
                <a:sym typeface="Open Sans"/>
              </a:rPr>
              <a:t>Via Elsevier’s </a:t>
            </a:r>
            <a:r>
              <a:rPr b="1" i="0" lang="en-US" sz="2600" u="none" strike="noStrike">
                <a:solidFill>
                  <a:srgbClr val="424242"/>
                </a:solidFill>
                <a:latin typeface="Open Sans"/>
                <a:ea typeface="Open Sans"/>
                <a:cs typeface="Open Sans"/>
                <a:sym typeface="Open Sans"/>
              </a:rPr>
              <a:t>Science Direct</a:t>
            </a:r>
            <a:r>
              <a:rPr b="0" i="0" lang="en-US" sz="2600" u="none" strike="noStrike">
                <a:solidFill>
                  <a:srgbClr val="424242"/>
                </a:solidFill>
                <a:latin typeface="Open Sans"/>
                <a:ea typeface="Open Sans"/>
                <a:cs typeface="Open Sans"/>
                <a:sym typeface="Open Sans"/>
              </a:rPr>
              <a:t>, the current </a:t>
            </a:r>
            <a:r>
              <a:rPr b="1" i="0" lang="en-US" sz="2600" u="none" strike="noStrike">
                <a:solidFill>
                  <a:srgbClr val="424242"/>
                </a:solidFill>
                <a:latin typeface="Open Sans"/>
                <a:ea typeface="Open Sans"/>
                <a:cs typeface="Open Sans"/>
                <a:sym typeface="Open Sans"/>
              </a:rPr>
              <a:t> </a:t>
            </a:r>
            <a:r>
              <a:rPr b="0" i="0" lang="en-US" sz="2600" u="none" strike="noStrike">
                <a:solidFill>
                  <a:srgbClr val="424242"/>
                </a:solidFill>
                <a:latin typeface="Open Sans"/>
                <a:ea typeface="Open Sans"/>
                <a:cs typeface="Open Sans"/>
                <a:sym typeface="Open Sans"/>
              </a:rPr>
              <a:t>volume of </a:t>
            </a:r>
            <a:r>
              <a:rPr b="1" i="0" lang="en-US" sz="2600" u="none" strike="noStrike">
                <a:solidFill>
                  <a:srgbClr val="424242"/>
                </a:solidFill>
                <a:latin typeface="Open Sans"/>
                <a:ea typeface="Open Sans"/>
                <a:cs typeface="Open Sans"/>
                <a:sym typeface="Open Sans"/>
              </a:rPr>
              <a:t>The Lancet </a:t>
            </a:r>
            <a:r>
              <a:rPr b="0" i="0" lang="en-US" sz="2600" u="none" strike="noStrike">
                <a:solidFill>
                  <a:srgbClr val="424242"/>
                </a:solidFill>
                <a:latin typeface="Open Sans"/>
                <a:ea typeface="Open Sans"/>
                <a:cs typeface="Open Sans"/>
                <a:sym typeface="Open Sans"/>
              </a:rPr>
              <a:t>has been opened.</a:t>
            </a:r>
            <a:endParaRPr>
              <a:solidFill>
                <a:srgbClr val="424242"/>
              </a:solidFill>
            </a:endParaRPr>
          </a:p>
          <a:p>
            <a:pPr indent="-381000" lvl="0" marL="457200" rtl="0" algn="l">
              <a:lnSpc>
                <a:spcPct val="90000"/>
              </a:lnSpc>
              <a:spcBef>
                <a:spcPts val="0"/>
              </a:spcBef>
              <a:spcAft>
                <a:spcPts val="0"/>
              </a:spcAft>
              <a:buSzPts val="2400"/>
              <a:buFont typeface="Arial"/>
              <a:buChar char="•"/>
            </a:pPr>
            <a:br>
              <a:rPr b="0" lang="en-US" sz="2600">
                <a:solidFill>
                  <a:srgbClr val="424242"/>
                </a:solidFill>
                <a:latin typeface="Open Sans"/>
                <a:ea typeface="Open Sans"/>
                <a:cs typeface="Open Sans"/>
                <a:sym typeface="Open Sans"/>
              </a:rPr>
            </a:br>
            <a:r>
              <a:rPr b="0" i="0" lang="en-US" sz="2600" u="none" strike="noStrike">
                <a:solidFill>
                  <a:srgbClr val="424242"/>
                </a:solidFill>
                <a:latin typeface="Open Sans"/>
                <a:ea typeface="Open Sans"/>
                <a:cs typeface="Open Sans"/>
                <a:sym typeface="Open Sans"/>
                <a:extLst>
                  <a:ext uri="http://customooxmlschemas.google.com/">
                    <go:slidesCustomData xmlns:go="http://customooxmlschemas.google.com/" textRoundtripDataId="14"/>
                  </a:ext>
                </a:extLst>
              </a:rPr>
              <a:t>Follow the instructions in the subsequent slides.</a:t>
            </a:r>
            <a:endParaRPr b="0" i="0" sz="2600" u="none" strike="noStrike">
              <a:solidFill>
                <a:srgbClr val="424242"/>
              </a:solidFill>
              <a:latin typeface="Open Sans"/>
              <a:ea typeface="Open Sans"/>
              <a:cs typeface="Open Sans"/>
              <a:sym typeface="Open Sans"/>
            </a:endParaRPr>
          </a:p>
        </p:txBody>
      </p:sp>
      <p:pic>
        <p:nvPicPr>
          <p:cNvPr id="442" name="Google Shape;442;p12"/>
          <p:cNvPicPr preferRelativeResize="0"/>
          <p:nvPr/>
        </p:nvPicPr>
        <p:blipFill rotWithShape="1">
          <a:blip r:embed="rId3">
            <a:alphaModFix/>
          </a:blip>
          <a:srcRect b="0" l="0" r="0" t="0"/>
          <a:stretch/>
        </p:blipFill>
        <p:spPr>
          <a:xfrm>
            <a:off x="5396948" y="2008882"/>
            <a:ext cx="6639020" cy="4186869"/>
          </a:xfrm>
          <a:prstGeom prst="rect">
            <a:avLst/>
          </a:prstGeom>
          <a:noFill/>
          <a:ln>
            <a:noFill/>
          </a:ln>
        </p:spPr>
      </p:pic>
      <p:pic>
        <p:nvPicPr>
          <p:cNvPr id="443" name="Google Shape;443;p12"/>
          <p:cNvPicPr preferRelativeResize="0"/>
          <p:nvPr/>
        </p:nvPicPr>
        <p:blipFill rotWithShape="1">
          <a:blip r:embed="rId4">
            <a:alphaModFix/>
          </a:blip>
          <a:srcRect b="0" l="0" r="0" t="0"/>
          <a:stretch/>
        </p:blipFill>
        <p:spPr>
          <a:xfrm>
            <a:off x="5396950" y="3714325"/>
            <a:ext cx="2704825" cy="775975"/>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7" name="Shape 447"/>
        <p:cNvGrpSpPr/>
        <p:nvPr/>
      </p:nvGrpSpPr>
      <p:grpSpPr>
        <a:xfrm>
          <a:off x="0" y="0"/>
          <a:ext cx="0" cy="0"/>
          <a:chOff x="0" y="0"/>
          <a:chExt cx="0" cy="0"/>
        </a:xfrm>
      </p:grpSpPr>
      <p:sp>
        <p:nvSpPr>
          <p:cNvPr id="448" name="Google Shape;448;p13"/>
          <p:cNvSpPr txBox="1"/>
          <p:nvPr>
            <p:ph type="title"/>
          </p:nvPr>
        </p:nvSpPr>
        <p:spPr>
          <a:xfrm>
            <a:off x="0" y="379413"/>
            <a:ext cx="9613900" cy="1081087"/>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3600"/>
              <a:buFont typeface="Trebuchet MS"/>
              <a:buNone/>
            </a:pPr>
            <a:r>
              <a:rPr b="0" i="0" lang="en-US" sz="3200" u="none" strike="noStrike">
                <a:solidFill>
                  <a:srgbClr val="586F7C"/>
                </a:solidFill>
                <a:latin typeface="Open Sans"/>
                <a:ea typeface="Open Sans"/>
                <a:cs typeface="Open Sans"/>
                <a:sym typeface="Open Sans"/>
              </a:rPr>
              <a:t>Downloading a journal article from </a:t>
            </a:r>
            <a:br>
              <a:rPr b="0" i="0" lang="en-US" sz="3200" u="none" strike="noStrike">
                <a:solidFill>
                  <a:srgbClr val="586F7C"/>
                </a:solidFill>
                <a:latin typeface="Open Sans"/>
                <a:ea typeface="Open Sans"/>
                <a:cs typeface="Open Sans"/>
                <a:sym typeface="Open Sans"/>
              </a:rPr>
            </a:br>
            <a:r>
              <a:rPr b="0" i="0" lang="en-US" sz="3200" u="none" strike="noStrike">
                <a:solidFill>
                  <a:srgbClr val="586F7C"/>
                </a:solidFill>
                <a:latin typeface="Open Sans"/>
                <a:ea typeface="Open Sans"/>
                <a:cs typeface="Open Sans"/>
                <a:sym typeface="Open Sans"/>
              </a:rPr>
              <a:t>The Lancet</a:t>
            </a:r>
            <a:endParaRPr sz="3200"/>
          </a:p>
        </p:txBody>
      </p:sp>
      <p:pic>
        <p:nvPicPr>
          <p:cNvPr id="449" name="Google Shape;449;p13"/>
          <p:cNvPicPr preferRelativeResize="0"/>
          <p:nvPr/>
        </p:nvPicPr>
        <p:blipFill rotWithShape="1">
          <a:blip r:embed="rId3">
            <a:alphaModFix/>
          </a:blip>
          <a:srcRect b="0" l="0" r="0" t="0"/>
          <a:stretch/>
        </p:blipFill>
        <p:spPr>
          <a:xfrm>
            <a:off x="6096000" y="2403770"/>
            <a:ext cx="5874707" cy="3450920"/>
          </a:xfrm>
          <a:prstGeom prst="rect">
            <a:avLst/>
          </a:prstGeom>
          <a:noFill/>
          <a:ln>
            <a:noFill/>
          </a:ln>
        </p:spPr>
      </p:pic>
      <p:cxnSp>
        <p:nvCxnSpPr>
          <p:cNvPr id="450" name="Google Shape;450;p13"/>
          <p:cNvCxnSpPr/>
          <p:nvPr/>
        </p:nvCxnSpPr>
        <p:spPr>
          <a:xfrm>
            <a:off x="3816626" y="4084983"/>
            <a:ext cx="2279374" cy="1152939"/>
          </a:xfrm>
          <a:prstGeom prst="straightConnector1">
            <a:avLst/>
          </a:prstGeom>
          <a:noFill/>
          <a:ln cap="flat" cmpd="sng" w="28575">
            <a:solidFill>
              <a:srgbClr val="FF0000"/>
            </a:solidFill>
            <a:prstDash val="solid"/>
            <a:round/>
            <a:headEnd len="sm" w="sm" type="none"/>
            <a:tailEnd len="med" w="med" type="triangle"/>
          </a:ln>
        </p:spPr>
      </p:cxnSp>
      <p:sp>
        <p:nvSpPr>
          <p:cNvPr id="451" name="Google Shape;451;p13"/>
          <p:cNvSpPr/>
          <p:nvPr/>
        </p:nvSpPr>
        <p:spPr>
          <a:xfrm>
            <a:off x="6096000" y="4621016"/>
            <a:ext cx="1390389" cy="1233811"/>
          </a:xfrm>
          <a:prstGeom prst="rect">
            <a:avLst/>
          </a:prstGeom>
          <a:noFill/>
          <a:ln cap="flat" cmpd="sng" w="2857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52" name="Google Shape;452;p13"/>
          <p:cNvSpPr txBox="1"/>
          <p:nvPr/>
        </p:nvSpPr>
        <p:spPr>
          <a:xfrm>
            <a:off x="109920" y="2024818"/>
            <a:ext cx="4800010" cy="4351338"/>
          </a:xfrm>
          <a:prstGeom prst="rect">
            <a:avLst/>
          </a:prstGeom>
          <a:noFill/>
          <a:ln>
            <a:noFill/>
          </a:ln>
        </p:spPr>
        <p:txBody>
          <a:bodyPr anchorCtr="0" anchor="t" bIns="45700" lIns="91425" spcFirstLastPara="1" rIns="91425" wrap="square" tIns="45700">
            <a:noAutofit/>
          </a:bodyPr>
          <a:lstStyle/>
          <a:p>
            <a:pPr indent="-228600" lvl="0" marL="228600" marR="0" rtl="0" algn="l">
              <a:lnSpc>
                <a:spcPct val="90000"/>
              </a:lnSpc>
              <a:spcBef>
                <a:spcPts val="0"/>
              </a:spcBef>
              <a:spcAft>
                <a:spcPts val="0"/>
              </a:spcAft>
              <a:buClr>
                <a:srgbClr val="424242"/>
              </a:buClr>
              <a:buSzPts val="2600"/>
              <a:buFont typeface="Arial"/>
              <a:buChar char="•"/>
            </a:pPr>
            <a:r>
              <a:rPr b="0" i="0" lang="en-US" sz="2600" u="none" cap="none" strike="noStrike">
                <a:solidFill>
                  <a:srgbClr val="424242"/>
                </a:solidFill>
                <a:latin typeface="Open Sans"/>
                <a:ea typeface="Open Sans"/>
                <a:cs typeface="Open Sans"/>
                <a:sym typeface="Open Sans"/>
                <a:extLst>
                  <a:ext uri="http://customooxmlschemas.google.com/">
                    <go:slidesCustomData xmlns:go="http://customooxmlschemas.google.com/" textRoundtripDataId="15"/>
                  </a:ext>
                </a:extLst>
              </a:rPr>
              <a:t>There are options to download a PDF and Save the article</a:t>
            </a:r>
            <a:endParaRPr b="0" i="0" sz="1400" u="none" cap="none" strike="noStrike">
              <a:solidFill>
                <a:srgbClr val="424242"/>
              </a:solidFill>
              <a:latin typeface="Arial"/>
              <a:ea typeface="Arial"/>
              <a:cs typeface="Arial"/>
              <a:sym typeface="Arial"/>
              <a:extLst>
                <a:ext uri="http://customooxmlschemas.google.com/">
                  <go:slidesCustomData xmlns:go="http://customooxmlschemas.google.com/" textRoundtripDataId="16"/>
                </a:ext>
              </a:extLst>
            </a:endParaRPr>
          </a:p>
          <a:p>
            <a:pPr indent="-228600" lvl="1" marL="685800" marR="0" rtl="0" algn="l">
              <a:lnSpc>
                <a:spcPct val="90000"/>
              </a:lnSpc>
              <a:spcBef>
                <a:spcPts val="2100"/>
              </a:spcBef>
              <a:spcAft>
                <a:spcPts val="0"/>
              </a:spcAft>
              <a:buClr>
                <a:srgbClr val="424242"/>
              </a:buClr>
              <a:buSzPts val="2600"/>
              <a:buFont typeface="Arial"/>
              <a:buChar char="•"/>
            </a:pPr>
            <a:r>
              <a:rPr b="0" i="0" lang="en-US" sz="2600" u="none" cap="none" strike="noStrike">
                <a:solidFill>
                  <a:srgbClr val="424242"/>
                </a:solidFill>
                <a:latin typeface="Open Sans"/>
                <a:ea typeface="Open Sans"/>
                <a:cs typeface="Open Sans"/>
                <a:sym typeface="Open Sans"/>
                <a:extLst>
                  <a:ext uri="http://customooxmlschemas.google.com/">
                    <go:slidesCustomData xmlns:go="http://customooxmlschemas.google.com/" textRoundtripDataId="17"/>
                  </a:ext>
                </a:extLst>
              </a:rPr>
              <a:t>Click on PDF to save the article to your device</a:t>
            </a:r>
            <a:endParaRPr b="0" i="0" sz="1400" u="none" cap="none" strike="noStrike">
              <a:solidFill>
                <a:srgbClr val="424242"/>
              </a:solidFill>
              <a:latin typeface="Arial"/>
              <a:ea typeface="Arial"/>
              <a:cs typeface="Arial"/>
              <a:sym typeface="Arial"/>
              <a:extLst>
                <a:ext uri="http://customooxmlschemas.google.com/">
                  <go:slidesCustomData xmlns:go="http://customooxmlschemas.google.com/" textRoundtripDataId="18"/>
                </a:ext>
              </a:extLst>
            </a:endParaRPr>
          </a:p>
          <a:p>
            <a:pPr indent="-228600" lvl="1" marL="685800" marR="0" rtl="0" algn="l">
              <a:lnSpc>
                <a:spcPct val="90000"/>
              </a:lnSpc>
              <a:spcBef>
                <a:spcPts val="2100"/>
              </a:spcBef>
              <a:spcAft>
                <a:spcPts val="0"/>
              </a:spcAft>
              <a:buClr>
                <a:srgbClr val="424242"/>
              </a:buClr>
              <a:buSzPts val="2600"/>
              <a:buFont typeface="Arial"/>
              <a:buChar char="•"/>
            </a:pPr>
            <a:r>
              <a:rPr b="0" i="0" lang="en-US" sz="2600" u="none" cap="none" strike="noStrike">
                <a:solidFill>
                  <a:srgbClr val="424242"/>
                </a:solidFill>
                <a:latin typeface="Open Sans"/>
                <a:ea typeface="Open Sans"/>
                <a:cs typeface="Open Sans"/>
                <a:sym typeface="Open Sans"/>
                <a:extLst>
                  <a:ext uri="http://customooxmlschemas.google.com/">
                    <go:slidesCustomData xmlns:go="http://customooxmlschemas.google.com/" textRoundtripDataId="19"/>
                  </a:ext>
                </a:extLst>
              </a:rPr>
              <a:t>Click on the Export Citations option – see next slide</a:t>
            </a:r>
            <a:endParaRPr b="0" i="0" sz="2600" u="none" cap="none" strike="noStrike">
              <a:solidFill>
                <a:srgbClr val="424242"/>
              </a:solidFill>
              <a:latin typeface="Open Sans"/>
              <a:ea typeface="Open Sans"/>
              <a:cs typeface="Open Sans"/>
              <a:sym typeface="Open Sans"/>
            </a:endParaRPr>
          </a:p>
          <a:p>
            <a:pPr indent="0" lvl="0" marL="0" marR="0" rtl="0" algn="l">
              <a:lnSpc>
                <a:spcPct val="90000"/>
              </a:lnSpc>
              <a:spcBef>
                <a:spcPts val="0"/>
              </a:spcBef>
              <a:spcAft>
                <a:spcPts val="0"/>
              </a:spcAft>
              <a:buClr>
                <a:srgbClr val="000000"/>
              </a:buClr>
              <a:buSzPts val="2800"/>
              <a:buFont typeface="Arial"/>
              <a:buNone/>
            </a:pPr>
            <a:br>
              <a:rPr b="0" i="0" lang="en-US" sz="2800" u="none" cap="none" strike="noStrike">
                <a:solidFill>
                  <a:schemeClr val="dk1"/>
                </a:solidFill>
                <a:latin typeface="Open Sans"/>
                <a:ea typeface="Open Sans"/>
                <a:cs typeface="Open Sans"/>
                <a:sym typeface="Open Sans"/>
              </a:rPr>
            </a:br>
            <a:endParaRPr b="0" i="0" sz="2800" u="none" cap="none" strike="noStrike">
              <a:solidFill>
                <a:schemeClr val="dk1"/>
              </a:solidFill>
              <a:latin typeface="Open Sans"/>
              <a:ea typeface="Open Sans"/>
              <a:cs typeface="Open Sans"/>
              <a:sym typeface="Open Sans"/>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6" name="Shape 456"/>
        <p:cNvGrpSpPr/>
        <p:nvPr/>
      </p:nvGrpSpPr>
      <p:grpSpPr>
        <a:xfrm>
          <a:off x="0" y="0"/>
          <a:ext cx="0" cy="0"/>
          <a:chOff x="0" y="0"/>
          <a:chExt cx="0" cy="0"/>
        </a:xfrm>
      </p:grpSpPr>
      <p:sp>
        <p:nvSpPr>
          <p:cNvPr id="457" name="Google Shape;457;p14"/>
          <p:cNvSpPr txBox="1"/>
          <p:nvPr>
            <p:ph type="title"/>
          </p:nvPr>
        </p:nvSpPr>
        <p:spPr>
          <a:xfrm>
            <a:off x="0" y="379413"/>
            <a:ext cx="9613900" cy="1081087"/>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3600"/>
              <a:buNone/>
            </a:pPr>
            <a:r>
              <a:rPr b="0" i="0" lang="en-US" sz="3200" u="none" cap="none" strike="noStrike">
                <a:solidFill>
                  <a:srgbClr val="586F7C"/>
                </a:solidFill>
                <a:latin typeface="Open Sans"/>
                <a:ea typeface="Open Sans"/>
                <a:cs typeface="Open Sans"/>
                <a:sym typeface="Open Sans"/>
              </a:rPr>
              <a:t>Exporting a journal citation from </a:t>
            </a:r>
            <a:br>
              <a:rPr b="0" i="0" lang="en-US" sz="3200" u="none" cap="none" strike="noStrike">
                <a:solidFill>
                  <a:srgbClr val="586F7C"/>
                </a:solidFill>
                <a:latin typeface="Open Sans"/>
                <a:ea typeface="Open Sans"/>
                <a:cs typeface="Open Sans"/>
                <a:sym typeface="Open Sans"/>
              </a:rPr>
            </a:br>
            <a:r>
              <a:rPr b="0" i="0" lang="en-US" sz="3200" u="none" cap="none" strike="noStrike">
                <a:solidFill>
                  <a:srgbClr val="586F7C"/>
                </a:solidFill>
                <a:latin typeface="Open Sans"/>
                <a:ea typeface="Open Sans"/>
                <a:cs typeface="Open Sans"/>
                <a:sym typeface="Open Sans"/>
              </a:rPr>
              <a:t>The Lancet</a:t>
            </a:r>
            <a:endParaRPr b="0" i="0" sz="3200" u="none" cap="none" strike="noStrike">
              <a:solidFill>
                <a:schemeClr val="dk1"/>
              </a:solidFill>
              <a:latin typeface="Arial"/>
              <a:ea typeface="Arial"/>
              <a:cs typeface="Arial"/>
              <a:sym typeface="Arial"/>
            </a:endParaRPr>
          </a:p>
        </p:txBody>
      </p:sp>
      <p:sp>
        <p:nvSpPr>
          <p:cNvPr id="458" name="Google Shape;458;p14"/>
          <p:cNvSpPr txBox="1"/>
          <p:nvPr/>
        </p:nvSpPr>
        <p:spPr>
          <a:xfrm>
            <a:off x="109920" y="2024818"/>
            <a:ext cx="4442202" cy="4351338"/>
          </a:xfrm>
          <a:prstGeom prst="rect">
            <a:avLst/>
          </a:prstGeom>
          <a:noFill/>
          <a:ln>
            <a:noFill/>
          </a:ln>
        </p:spPr>
        <p:txBody>
          <a:bodyPr anchorCtr="0" anchor="t" bIns="45700" lIns="91425" spcFirstLastPara="1" rIns="91425" wrap="square" tIns="45700">
            <a:noAutofit/>
          </a:bodyPr>
          <a:lstStyle/>
          <a:p>
            <a:pPr indent="-457200" lvl="0" marL="457200" marR="0" rtl="0" algn="l">
              <a:lnSpc>
                <a:spcPct val="90000"/>
              </a:lnSpc>
              <a:spcBef>
                <a:spcPts val="0"/>
              </a:spcBef>
              <a:spcAft>
                <a:spcPts val="0"/>
              </a:spcAft>
              <a:buClr>
                <a:srgbClr val="424242"/>
              </a:buClr>
              <a:buSzPts val="2600"/>
              <a:buFont typeface="Arial"/>
              <a:buChar char="•"/>
            </a:pPr>
            <a:r>
              <a:rPr b="0" i="0" lang="en-US" sz="2600" u="none" cap="none" strike="noStrike">
                <a:solidFill>
                  <a:srgbClr val="424242"/>
                </a:solidFill>
                <a:latin typeface="Open Sans"/>
                <a:ea typeface="Open Sans"/>
                <a:cs typeface="Open Sans"/>
                <a:sym typeface="Open Sans"/>
              </a:rPr>
              <a:t>Now displayed are the Export options</a:t>
            </a:r>
            <a:endParaRPr b="0" i="0" sz="2600" u="none" cap="none" strike="noStrike">
              <a:solidFill>
                <a:srgbClr val="424242"/>
              </a:solidFill>
              <a:latin typeface="Open Sans"/>
              <a:ea typeface="Open Sans"/>
              <a:cs typeface="Open Sans"/>
              <a:sym typeface="Open Sans"/>
            </a:endParaRPr>
          </a:p>
          <a:p>
            <a:pPr indent="-457200" lvl="0" marL="457200" marR="0" rtl="0" algn="l">
              <a:lnSpc>
                <a:spcPct val="90000"/>
              </a:lnSpc>
              <a:spcBef>
                <a:spcPts val="0"/>
              </a:spcBef>
              <a:spcAft>
                <a:spcPts val="0"/>
              </a:spcAft>
              <a:buClr>
                <a:srgbClr val="424242"/>
              </a:buClr>
              <a:buSzPts val="2600"/>
              <a:buFont typeface="Arial"/>
              <a:buChar char="•"/>
            </a:pPr>
            <a:r>
              <a:rPr b="0" i="0" lang="en-US" sz="2600" u="none" cap="none" strike="noStrike">
                <a:solidFill>
                  <a:srgbClr val="424242"/>
                </a:solidFill>
                <a:latin typeface="Open Sans"/>
                <a:ea typeface="Open Sans"/>
                <a:cs typeface="Open Sans"/>
                <a:sym typeface="Open Sans"/>
              </a:rPr>
              <a:t>Note the options to:</a:t>
            </a:r>
            <a:endParaRPr b="0" i="0" sz="1400" u="none" cap="none" strike="noStrike">
              <a:solidFill>
                <a:srgbClr val="424242"/>
              </a:solidFill>
              <a:latin typeface="Arial"/>
              <a:ea typeface="Arial"/>
              <a:cs typeface="Arial"/>
              <a:sym typeface="Arial"/>
            </a:endParaRPr>
          </a:p>
          <a:p>
            <a:pPr indent="-457200" lvl="1" marL="914400" marR="0" rtl="0" algn="l">
              <a:lnSpc>
                <a:spcPct val="90000"/>
              </a:lnSpc>
              <a:spcBef>
                <a:spcPts val="0"/>
              </a:spcBef>
              <a:spcAft>
                <a:spcPts val="0"/>
              </a:spcAft>
              <a:buClr>
                <a:srgbClr val="424242"/>
              </a:buClr>
              <a:buSzPts val="2600"/>
              <a:buFont typeface="Arial"/>
              <a:buChar char="•"/>
            </a:pPr>
            <a:r>
              <a:rPr b="0" i="0" lang="en-US" sz="2600" u="none" cap="none" strike="noStrike">
                <a:solidFill>
                  <a:srgbClr val="424242"/>
                </a:solidFill>
                <a:latin typeface="Open Sans"/>
                <a:ea typeface="Open Sans"/>
                <a:cs typeface="Open Sans"/>
                <a:sym typeface="Open Sans"/>
              </a:rPr>
              <a:t>Save to RefWorks</a:t>
            </a:r>
            <a:endParaRPr b="0" i="0" sz="1400" u="none" cap="none" strike="noStrike">
              <a:solidFill>
                <a:srgbClr val="424242"/>
              </a:solidFill>
              <a:latin typeface="Arial"/>
              <a:ea typeface="Arial"/>
              <a:cs typeface="Arial"/>
              <a:sym typeface="Arial"/>
            </a:endParaRPr>
          </a:p>
          <a:p>
            <a:pPr indent="-457200" lvl="1" marL="914400" marR="0" rtl="0" algn="l">
              <a:lnSpc>
                <a:spcPct val="90000"/>
              </a:lnSpc>
              <a:spcBef>
                <a:spcPts val="0"/>
              </a:spcBef>
              <a:spcAft>
                <a:spcPts val="0"/>
              </a:spcAft>
              <a:buClr>
                <a:srgbClr val="424242"/>
              </a:buClr>
              <a:buSzPts val="2600"/>
              <a:buFont typeface="Arial"/>
              <a:buChar char="•"/>
            </a:pPr>
            <a:r>
              <a:rPr b="0" i="0" lang="en-US" sz="2600" u="none" cap="none" strike="noStrike">
                <a:solidFill>
                  <a:srgbClr val="424242"/>
                </a:solidFill>
                <a:latin typeface="Open Sans"/>
                <a:ea typeface="Open Sans"/>
                <a:cs typeface="Open Sans"/>
                <a:sym typeface="Open Sans"/>
              </a:rPr>
              <a:t>Export to RIS</a:t>
            </a:r>
            <a:endParaRPr b="0" i="0" sz="1400" u="none" cap="none" strike="noStrike">
              <a:solidFill>
                <a:srgbClr val="424242"/>
              </a:solidFill>
              <a:latin typeface="Arial"/>
              <a:ea typeface="Arial"/>
              <a:cs typeface="Arial"/>
              <a:sym typeface="Arial"/>
            </a:endParaRPr>
          </a:p>
          <a:p>
            <a:pPr indent="-457200" lvl="1" marL="914400" marR="0" rtl="0" algn="l">
              <a:lnSpc>
                <a:spcPct val="90000"/>
              </a:lnSpc>
              <a:spcBef>
                <a:spcPts val="0"/>
              </a:spcBef>
              <a:spcAft>
                <a:spcPts val="0"/>
              </a:spcAft>
              <a:buClr>
                <a:srgbClr val="424242"/>
              </a:buClr>
              <a:buSzPts val="2600"/>
              <a:buFont typeface="Arial"/>
              <a:buChar char="•"/>
            </a:pPr>
            <a:r>
              <a:rPr b="0" i="0" lang="en-US" sz="2600" u="none" cap="none" strike="noStrike">
                <a:solidFill>
                  <a:srgbClr val="424242"/>
                </a:solidFill>
                <a:latin typeface="Open Sans"/>
                <a:ea typeface="Open Sans"/>
                <a:cs typeface="Open Sans"/>
                <a:sym typeface="Open Sans"/>
              </a:rPr>
              <a:t>Export to BibTeX</a:t>
            </a:r>
            <a:endParaRPr b="0" i="0" sz="2600" u="none" cap="none" strike="noStrike">
              <a:solidFill>
                <a:srgbClr val="424242"/>
              </a:solidFill>
              <a:latin typeface="Open Sans"/>
              <a:ea typeface="Open Sans"/>
              <a:cs typeface="Open Sans"/>
              <a:sym typeface="Open Sans"/>
            </a:endParaRPr>
          </a:p>
          <a:p>
            <a:pPr indent="-457200" lvl="1" marL="914400" marR="0" rtl="0" algn="l">
              <a:lnSpc>
                <a:spcPct val="90000"/>
              </a:lnSpc>
              <a:spcBef>
                <a:spcPts val="0"/>
              </a:spcBef>
              <a:spcAft>
                <a:spcPts val="0"/>
              </a:spcAft>
              <a:buClr>
                <a:srgbClr val="424242"/>
              </a:buClr>
              <a:buSzPts val="2600"/>
              <a:buFont typeface="Arial"/>
              <a:buChar char="•"/>
            </a:pPr>
            <a:r>
              <a:rPr b="0" i="0" lang="en-US" sz="2600" u="none" cap="none" strike="noStrike">
                <a:solidFill>
                  <a:srgbClr val="424242"/>
                </a:solidFill>
                <a:latin typeface="Open Sans"/>
                <a:ea typeface="Open Sans"/>
                <a:cs typeface="Open Sans"/>
                <a:sym typeface="Open Sans"/>
              </a:rPr>
              <a:t>Export to Text</a:t>
            </a:r>
            <a:endParaRPr b="0" i="0" sz="1400" u="none" cap="none" strike="noStrike">
              <a:solidFill>
                <a:srgbClr val="424242"/>
              </a:solidFill>
              <a:latin typeface="Arial"/>
              <a:ea typeface="Arial"/>
              <a:cs typeface="Arial"/>
              <a:sym typeface="Arial"/>
            </a:endParaRPr>
          </a:p>
          <a:p>
            <a:pPr indent="-457200" lvl="0" marL="457200" marR="0" rtl="0" algn="l">
              <a:lnSpc>
                <a:spcPct val="90000"/>
              </a:lnSpc>
              <a:spcBef>
                <a:spcPts val="0"/>
              </a:spcBef>
              <a:spcAft>
                <a:spcPts val="0"/>
              </a:spcAft>
              <a:buClr>
                <a:srgbClr val="424242"/>
              </a:buClr>
              <a:buSzPts val="2600"/>
              <a:buFont typeface="Arial"/>
              <a:buChar char="•"/>
            </a:pPr>
            <a:r>
              <a:rPr b="0" i="0" lang="en-US" sz="2600" u="none" cap="none" strike="noStrike">
                <a:solidFill>
                  <a:srgbClr val="424242"/>
                </a:solidFill>
                <a:latin typeface="Open Sans"/>
                <a:ea typeface="Open Sans"/>
                <a:cs typeface="Open Sans"/>
                <a:sym typeface="Open Sans"/>
              </a:rPr>
              <a:t>Check your bibliographic software to identify the required </a:t>
            </a:r>
            <a:r>
              <a:rPr b="0" i="0" lang="en-US" sz="2600" u="none" cap="none" strike="noStrike">
                <a:solidFill>
                  <a:srgbClr val="424242"/>
                </a:solidFill>
                <a:latin typeface="Open Sans"/>
                <a:ea typeface="Open Sans"/>
                <a:cs typeface="Open Sans"/>
                <a:sym typeface="Open Sans"/>
                <a:extLst>
                  <a:ext uri="http://customooxmlschemas.google.com/">
                    <go:slidesCustomData xmlns:go="http://customooxmlschemas.google.com/" textRoundtripDataId="20"/>
                  </a:ext>
                </a:extLst>
              </a:rPr>
              <a:t>format</a:t>
            </a:r>
            <a:br>
              <a:rPr b="0" i="0" lang="en-US" sz="2800" u="none" cap="none" strike="noStrike">
                <a:solidFill>
                  <a:srgbClr val="990000"/>
                </a:solidFill>
                <a:latin typeface="Open Sans"/>
                <a:ea typeface="Open Sans"/>
                <a:cs typeface="Open Sans"/>
                <a:sym typeface="Open Sans"/>
              </a:rPr>
            </a:br>
            <a:endParaRPr b="0" i="0" sz="2800" u="none" cap="none" strike="noStrike">
              <a:solidFill>
                <a:srgbClr val="990000"/>
              </a:solidFill>
              <a:latin typeface="Open Sans"/>
              <a:ea typeface="Open Sans"/>
              <a:cs typeface="Open Sans"/>
              <a:sym typeface="Open Sans"/>
            </a:endParaRPr>
          </a:p>
        </p:txBody>
      </p:sp>
      <p:pic>
        <p:nvPicPr>
          <p:cNvPr id="459" name="Google Shape;459;p14"/>
          <p:cNvPicPr preferRelativeResize="0"/>
          <p:nvPr/>
        </p:nvPicPr>
        <p:blipFill rotWithShape="1">
          <a:blip r:embed="rId3">
            <a:alphaModFix/>
          </a:blip>
          <a:srcRect b="0" l="0" r="0" t="0"/>
          <a:stretch/>
        </p:blipFill>
        <p:spPr>
          <a:xfrm>
            <a:off x="4810539" y="1796609"/>
            <a:ext cx="6847303" cy="4681978"/>
          </a:xfrm>
          <a:prstGeom prst="rect">
            <a:avLst/>
          </a:prstGeom>
          <a:noFill/>
          <a:ln>
            <a:noFill/>
          </a:ln>
        </p:spPr>
      </p:pic>
      <p:sp>
        <p:nvSpPr>
          <p:cNvPr id="460" name="Google Shape;460;p14"/>
          <p:cNvSpPr/>
          <p:nvPr/>
        </p:nvSpPr>
        <p:spPr>
          <a:xfrm>
            <a:off x="7244219" y="3247465"/>
            <a:ext cx="3142172" cy="3231122"/>
          </a:xfrm>
          <a:prstGeom prst="rect">
            <a:avLst/>
          </a:prstGeom>
          <a:noFill/>
          <a:ln cap="flat" cmpd="sng" w="2857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5" name="Shape 465"/>
        <p:cNvGrpSpPr/>
        <p:nvPr/>
      </p:nvGrpSpPr>
      <p:grpSpPr>
        <a:xfrm>
          <a:off x="0" y="0"/>
          <a:ext cx="0" cy="0"/>
          <a:chOff x="0" y="0"/>
          <a:chExt cx="0" cy="0"/>
        </a:xfrm>
      </p:grpSpPr>
      <p:sp>
        <p:nvSpPr>
          <p:cNvPr id="466" name="Google Shape;466;p28"/>
          <p:cNvSpPr txBox="1"/>
          <p:nvPr>
            <p:ph type="title"/>
          </p:nvPr>
        </p:nvSpPr>
        <p:spPr>
          <a:xfrm>
            <a:off x="0" y="496956"/>
            <a:ext cx="8131629" cy="962755"/>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None/>
            </a:pPr>
            <a:r>
              <a:rPr lang="en-US">
                <a:solidFill>
                  <a:srgbClr val="586F7C"/>
                </a:solidFill>
                <a:latin typeface="Open Sans"/>
                <a:ea typeface="Open Sans"/>
                <a:cs typeface="Open Sans"/>
                <a:sym typeface="Open Sans"/>
              </a:rPr>
              <a:t>Troubleshooting and support</a:t>
            </a:r>
            <a:endParaRPr/>
          </a:p>
        </p:txBody>
      </p:sp>
      <p:sp>
        <p:nvSpPr>
          <p:cNvPr id="467" name="Google Shape;467;p28"/>
          <p:cNvSpPr txBox="1"/>
          <p:nvPr>
            <p:ph idx="1" type="body"/>
          </p:nvPr>
        </p:nvSpPr>
        <p:spPr>
          <a:xfrm>
            <a:off x="212270" y="1796144"/>
            <a:ext cx="11462659" cy="4882242"/>
          </a:xfrm>
          <a:prstGeom prst="rect">
            <a:avLst/>
          </a:prstGeom>
          <a:noFill/>
          <a:ln>
            <a:noFill/>
          </a:ln>
        </p:spPr>
        <p:txBody>
          <a:bodyPr anchorCtr="0" anchor="t" bIns="45700" lIns="91425" spcFirstLastPara="1" rIns="91425" wrap="square" tIns="45700">
            <a:noAutofit/>
          </a:bodyPr>
          <a:lstStyle/>
          <a:p>
            <a:pPr indent="0" lvl="0" marL="76200" rtl="0" algn="l">
              <a:lnSpc>
                <a:spcPct val="90000"/>
              </a:lnSpc>
              <a:spcBef>
                <a:spcPts val="1000"/>
              </a:spcBef>
              <a:spcAft>
                <a:spcPts val="0"/>
              </a:spcAft>
              <a:buClr>
                <a:schemeClr val="dk1"/>
              </a:buClr>
              <a:buSzPts val="2400"/>
              <a:buNone/>
            </a:pPr>
            <a:r>
              <a:rPr b="1" lang="en-US">
                <a:solidFill>
                  <a:srgbClr val="3F3F3F"/>
                </a:solidFill>
                <a:latin typeface="Open Sans"/>
                <a:ea typeface="Open Sans"/>
                <a:cs typeface="Open Sans"/>
                <a:sym typeface="Open Sans"/>
              </a:rPr>
              <a:t>Common issues;</a:t>
            </a:r>
            <a:endParaRPr>
              <a:solidFill>
                <a:srgbClr val="3F3F3F"/>
              </a:solidFill>
            </a:endParaRPr>
          </a:p>
          <a:p>
            <a:pPr indent="-381000" lvl="0" marL="457200" rtl="0" algn="l">
              <a:lnSpc>
                <a:spcPct val="90000"/>
              </a:lnSpc>
              <a:spcBef>
                <a:spcPts val="1000"/>
              </a:spcBef>
              <a:spcAft>
                <a:spcPts val="0"/>
              </a:spcAft>
              <a:buClr>
                <a:schemeClr val="dk1"/>
              </a:buClr>
              <a:buSzPts val="2400"/>
              <a:buChar char="●"/>
            </a:pPr>
            <a:r>
              <a:rPr lang="en-US">
                <a:solidFill>
                  <a:srgbClr val="3F3F3F"/>
                </a:solidFill>
                <a:latin typeface="Open Sans"/>
                <a:ea typeface="Open Sans"/>
                <a:cs typeface="Open Sans"/>
                <a:sym typeface="Open Sans"/>
              </a:rPr>
              <a:t>access to the journal has a blocked popup message.</a:t>
            </a:r>
            <a:endParaRPr>
              <a:solidFill>
                <a:srgbClr val="3F3F3F"/>
              </a:solidFill>
            </a:endParaRPr>
          </a:p>
          <a:p>
            <a:pPr indent="-381000" lvl="0" marL="457200" rtl="0" algn="l">
              <a:lnSpc>
                <a:spcPct val="90000"/>
              </a:lnSpc>
              <a:spcBef>
                <a:spcPts val="1000"/>
              </a:spcBef>
              <a:spcAft>
                <a:spcPts val="0"/>
              </a:spcAft>
              <a:buClr>
                <a:schemeClr val="dk1"/>
              </a:buClr>
              <a:buSzPts val="2400"/>
              <a:buChar char="●"/>
            </a:pPr>
            <a:r>
              <a:rPr lang="en-US">
                <a:solidFill>
                  <a:srgbClr val="3F3F3F"/>
                </a:solidFill>
                <a:latin typeface="Open Sans"/>
                <a:ea typeface="Open Sans"/>
                <a:cs typeface="Open Sans"/>
                <a:sym typeface="Open Sans"/>
              </a:rPr>
              <a:t>failure to properly login with the institution's Username/Password.</a:t>
            </a:r>
            <a:endParaRPr>
              <a:solidFill>
                <a:srgbClr val="3F3F3F"/>
              </a:solidFill>
              <a:latin typeface="Open Sans"/>
              <a:ea typeface="Open Sans"/>
              <a:cs typeface="Open Sans"/>
              <a:sym typeface="Open Sans"/>
            </a:endParaRPr>
          </a:p>
          <a:p>
            <a:pPr indent="-381000" lvl="0" marL="457200" rtl="0" algn="l">
              <a:lnSpc>
                <a:spcPct val="90000"/>
              </a:lnSpc>
              <a:spcBef>
                <a:spcPts val="1000"/>
              </a:spcBef>
              <a:spcAft>
                <a:spcPts val="0"/>
              </a:spcAft>
              <a:buClr>
                <a:schemeClr val="dk1"/>
              </a:buClr>
              <a:buSzPts val="2400"/>
              <a:buChar char="●"/>
            </a:pPr>
            <a:r>
              <a:rPr lang="en-US">
                <a:solidFill>
                  <a:srgbClr val="3F3F3F"/>
                </a:solidFill>
                <a:latin typeface="Open Sans"/>
                <a:ea typeface="Open Sans"/>
                <a:cs typeface="Open Sans"/>
                <a:sym typeface="Open Sans"/>
              </a:rPr>
              <a:t>journal or book titles not included in publisher’s offer.</a:t>
            </a:r>
            <a:endParaRPr>
              <a:solidFill>
                <a:srgbClr val="3F3F3F"/>
              </a:solidFill>
            </a:endParaRPr>
          </a:p>
          <a:p>
            <a:pPr indent="-381000" lvl="0" marL="457200" rtl="0" algn="l">
              <a:lnSpc>
                <a:spcPct val="90000"/>
              </a:lnSpc>
              <a:spcBef>
                <a:spcPts val="1000"/>
              </a:spcBef>
              <a:spcAft>
                <a:spcPts val="0"/>
              </a:spcAft>
              <a:buClr>
                <a:schemeClr val="dk1"/>
              </a:buClr>
              <a:buSzPts val="2400"/>
              <a:buChar char="●"/>
            </a:pPr>
            <a:r>
              <a:rPr lang="en-US">
                <a:solidFill>
                  <a:srgbClr val="3F3F3F"/>
                </a:solidFill>
                <a:latin typeface="Open Sans"/>
                <a:ea typeface="Open Sans"/>
                <a:cs typeface="Open Sans"/>
                <a:sym typeface="Open Sans"/>
              </a:rPr>
              <a:t>technical problems at the publisher's website.</a:t>
            </a:r>
            <a:endParaRPr>
              <a:solidFill>
                <a:srgbClr val="3F3F3F"/>
              </a:solidFill>
            </a:endParaRPr>
          </a:p>
          <a:p>
            <a:pPr indent="0" lvl="0" marL="76200" rtl="0" algn="l">
              <a:lnSpc>
                <a:spcPct val="90000"/>
              </a:lnSpc>
              <a:spcBef>
                <a:spcPts val="1000"/>
              </a:spcBef>
              <a:spcAft>
                <a:spcPts val="0"/>
              </a:spcAft>
              <a:buClr>
                <a:schemeClr val="dk2"/>
              </a:buClr>
              <a:buSzPts val="2400"/>
              <a:buNone/>
            </a:pPr>
            <a:r>
              <a:t/>
            </a:r>
            <a:endParaRPr>
              <a:solidFill>
                <a:srgbClr val="3F3F3F"/>
              </a:solidFill>
              <a:latin typeface="Open Sans"/>
              <a:ea typeface="Open Sans"/>
              <a:cs typeface="Open Sans"/>
              <a:sym typeface="Open Sans"/>
            </a:endParaRPr>
          </a:p>
          <a:p>
            <a:pPr indent="0" lvl="0" marL="76200" rtl="0" algn="l">
              <a:lnSpc>
                <a:spcPct val="90000"/>
              </a:lnSpc>
              <a:spcBef>
                <a:spcPts val="1000"/>
              </a:spcBef>
              <a:spcAft>
                <a:spcPts val="0"/>
              </a:spcAft>
              <a:buClr>
                <a:schemeClr val="dk1"/>
              </a:buClr>
              <a:buSzPts val="2400"/>
              <a:buNone/>
            </a:pPr>
            <a:r>
              <a:rPr b="1" lang="en-US">
                <a:solidFill>
                  <a:srgbClr val="3F3F3F"/>
                </a:solidFill>
                <a:latin typeface="Open Sans"/>
                <a:ea typeface="Open Sans"/>
                <a:cs typeface="Open Sans"/>
                <a:sym typeface="Open Sans"/>
              </a:rPr>
              <a:t>What to do.</a:t>
            </a:r>
            <a:endParaRPr>
              <a:solidFill>
                <a:srgbClr val="3F3F3F"/>
              </a:solidFill>
            </a:endParaRPr>
          </a:p>
          <a:p>
            <a:pPr indent="-381000" lvl="0" marL="457200" rtl="0" algn="l">
              <a:lnSpc>
                <a:spcPct val="90000"/>
              </a:lnSpc>
              <a:spcBef>
                <a:spcPts val="1000"/>
              </a:spcBef>
              <a:spcAft>
                <a:spcPts val="0"/>
              </a:spcAft>
              <a:buClr>
                <a:schemeClr val="dk1"/>
              </a:buClr>
              <a:buSzPts val="2400"/>
              <a:buChar char="●"/>
            </a:pPr>
            <a:r>
              <a:rPr lang="en-US">
                <a:solidFill>
                  <a:srgbClr val="3F3F3F"/>
                </a:solidFill>
                <a:latin typeface="Open Sans"/>
                <a:ea typeface="Open Sans"/>
                <a:cs typeface="Open Sans"/>
                <a:sym typeface="Open Sans"/>
              </a:rPr>
              <a:t>If the user is logged in and the institution has access to the specific title, this confirms that there is a technical problem at the publisher’s website.  Report this problem to the Research4Life HelpDesk at </a:t>
            </a:r>
            <a:r>
              <a:rPr lang="en-US" u="sng">
                <a:solidFill>
                  <a:schemeClr val="accent5"/>
                </a:solidFill>
                <a:latin typeface="Open Sans"/>
                <a:ea typeface="Open Sans"/>
                <a:cs typeface="Open Sans"/>
                <a:sym typeface="Open Sans"/>
                <a:hlinkClick r:id="rId3">
                  <a:extLst>
                    <a:ext uri="{A12FA001-AC4F-418D-AE19-62706E023703}">
                      <ahyp:hlinkClr val="tx"/>
                    </a:ext>
                  </a:extLst>
                </a:hlinkClick>
              </a:rPr>
              <a:t>r4l@research4life.org</a:t>
            </a:r>
            <a:endParaRPr>
              <a:solidFill>
                <a:schemeClr val="accent5"/>
              </a:solidFill>
              <a:latin typeface="Open Sans"/>
              <a:ea typeface="Open Sans"/>
              <a:cs typeface="Open Sans"/>
              <a:sym typeface="Open Sans"/>
            </a:endParaRPr>
          </a:p>
          <a:p>
            <a:pPr indent="-228600" lvl="0" marL="457200" rtl="0" algn="l">
              <a:lnSpc>
                <a:spcPct val="90000"/>
              </a:lnSpc>
              <a:spcBef>
                <a:spcPts val="1000"/>
              </a:spcBef>
              <a:spcAft>
                <a:spcPts val="0"/>
              </a:spcAft>
              <a:buClr>
                <a:schemeClr val="dk2"/>
              </a:buClr>
              <a:buSzPts val="2400"/>
              <a:buNone/>
            </a:pPr>
            <a:r>
              <a:t/>
            </a:r>
            <a:endParaRPr>
              <a:solidFill>
                <a:srgbClr val="3F3F3F"/>
              </a:solidFill>
              <a:latin typeface="Open Sans"/>
              <a:ea typeface="Open Sans"/>
              <a:cs typeface="Open Sans"/>
              <a:sym typeface="Open Sans"/>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3"/>
          <p:cNvSpPr txBox="1"/>
          <p:nvPr>
            <p:ph type="title"/>
          </p:nvPr>
        </p:nvSpPr>
        <p:spPr>
          <a:xfrm>
            <a:off x="0" y="378812"/>
            <a:ext cx="9613800" cy="1080900"/>
          </a:xfrm>
          <a:prstGeom prst="rect">
            <a:avLst/>
          </a:prstGeom>
          <a:noFill/>
          <a:ln>
            <a:noFill/>
          </a:ln>
        </p:spPr>
        <p:txBody>
          <a:bodyPr anchorCtr="0" anchor="t"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96096"/>
              <a:buNone/>
            </a:pPr>
            <a:r>
              <a:rPr lang="en-US">
                <a:solidFill>
                  <a:srgbClr val="586F7C"/>
                </a:solidFill>
                <a:latin typeface="Open Sans"/>
                <a:ea typeface="Open Sans"/>
                <a:cs typeface="Open Sans"/>
                <a:sym typeface="Open Sans"/>
              </a:rPr>
              <a:t>Research4Life (R4L) Collections</a:t>
            </a:r>
            <a:br>
              <a:rPr lang="en-US">
                <a:solidFill>
                  <a:srgbClr val="586F7C"/>
                </a:solidFill>
                <a:latin typeface="Open Sans"/>
                <a:ea typeface="Open Sans"/>
                <a:cs typeface="Open Sans"/>
                <a:sym typeface="Open Sans"/>
              </a:rPr>
            </a:br>
            <a:r>
              <a:rPr lang="en-US">
                <a:solidFill>
                  <a:srgbClr val="586F7C"/>
                </a:solidFill>
                <a:latin typeface="Open Sans"/>
                <a:ea typeface="Open Sans"/>
                <a:cs typeface="Open Sans"/>
                <a:sym typeface="Open Sans"/>
              </a:rPr>
              <a:t>(</a:t>
            </a:r>
            <a:r>
              <a:rPr lang="en-US" u="sng">
                <a:solidFill>
                  <a:srgbClr val="586F7C"/>
                </a:solidFill>
                <a:latin typeface="Open Sans"/>
                <a:ea typeface="Open Sans"/>
                <a:cs typeface="Open Sans"/>
                <a:sym typeface="Open Sans"/>
                <a:hlinkClick r:id="rId3">
                  <a:extLst>
                    <a:ext uri="{A12FA001-AC4F-418D-AE19-62706E023703}">
                      <ahyp:hlinkClr val="tx"/>
                    </a:ext>
                  </a:extLst>
                </a:hlinkClick>
              </a:rPr>
              <a:t>www.research4life.org</a:t>
            </a:r>
            <a:r>
              <a:rPr lang="en-US">
                <a:solidFill>
                  <a:srgbClr val="586F7C"/>
                </a:solidFill>
                <a:latin typeface="Open Sans"/>
                <a:ea typeface="Open Sans"/>
                <a:cs typeface="Open Sans"/>
                <a:sym typeface="Open Sans"/>
              </a:rPr>
              <a:t>) </a:t>
            </a:r>
            <a:endParaRPr>
              <a:solidFill>
                <a:srgbClr val="586F7C"/>
              </a:solidFill>
              <a:latin typeface="Open Sans"/>
              <a:ea typeface="Open Sans"/>
              <a:cs typeface="Open Sans"/>
              <a:sym typeface="Open Sans"/>
            </a:endParaRPr>
          </a:p>
        </p:txBody>
      </p:sp>
      <p:sp>
        <p:nvSpPr>
          <p:cNvPr id="99" name="Google Shape;99;p3"/>
          <p:cNvSpPr txBox="1"/>
          <p:nvPr>
            <p:ph idx="1" type="body"/>
          </p:nvPr>
        </p:nvSpPr>
        <p:spPr>
          <a:xfrm>
            <a:off x="261300" y="1883200"/>
            <a:ext cx="11188500" cy="4653600"/>
          </a:xfrm>
          <a:prstGeom prst="rect">
            <a:avLst/>
          </a:prstGeom>
          <a:noFill/>
          <a:ln>
            <a:noFill/>
          </a:ln>
        </p:spPr>
        <p:txBody>
          <a:bodyPr anchorCtr="0" anchor="t" bIns="45700" lIns="91425" spcFirstLastPara="1" rIns="91425" wrap="square" tIns="45700">
            <a:noAutofit/>
          </a:bodyPr>
          <a:lstStyle/>
          <a:p>
            <a:pPr indent="-381000" lvl="0" marL="457200" rtl="0" algn="l">
              <a:lnSpc>
                <a:spcPct val="150000"/>
              </a:lnSpc>
              <a:spcBef>
                <a:spcPts val="1000"/>
              </a:spcBef>
              <a:spcAft>
                <a:spcPts val="0"/>
              </a:spcAft>
              <a:buClr>
                <a:schemeClr val="dk1"/>
              </a:buClr>
              <a:buSzPts val="2400"/>
              <a:buChar char="●"/>
            </a:pPr>
            <a:r>
              <a:rPr b="0" i="0" lang="en-US" sz="2000">
                <a:solidFill>
                  <a:srgbClr val="424242"/>
                </a:solidFill>
                <a:latin typeface="Open Sans"/>
                <a:ea typeface="Open Sans"/>
                <a:cs typeface="Open Sans"/>
                <a:sym typeface="Open Sans"/>
              </a:rPr>
              <a:t>Since 2002, Research4Life has provided researchers at more than 10,000 institutions in over 125 lower- and middle-income countries with free or low-cost online access to up 1</a:t>
            </a:r>
            <a:r>
              <a:rPr lang="en-US" sz="2000">
                <a:solidFill>
                  <a:srgbClr val="424242"/>
                </a:solidFill>
                <a:latin typeface="Open Sans"/>
                <a:ea typeface="Open Sans"/>
                <a:cs typeface="Open Sans"/>
                <a:sym typeface="Open Sans"/>
              </a:rPr>
              <a:t>51</a:t>
            </a:r>
            <a:r>
              <a:rPr b="0" i="0" lang="en-US" sz="2000">
                <a:solidFill>
                  <a:srgbClr val="424242"/>
                </a:solidFill>
                <a:latin typeface="Open Sans"/>
                <a:ea typeface="Open Sans"/>
                <a:cs typeface="Open Sans"/>
                <a:sym typeface="Open Sans"/>
              </a:rPr>
              <a:t>,000 leading journals</a:t>
            </a:r>
            <a:r>
              <a:rPr lang="en-US" sz="2000">
                <a:solidFill>
                  <a:srgbClr val="424242"/>
                </a:solidFill>
                <a:latin typeface="Open Sans"/>
                <a:ea typeface="Open Sans"/>
                <a:cs typeface="Open Sans"/>
                <a:sym typeface="Open Sans"/>
              </a:rPr>
              <a:t>, e-</a:t>
            </a:r>
            <a:r>
              <a:rPr b="0" i="0" lang="en-US" sz="2000">
                <a:solidFill>
                  <a:srgbClr val="424242"/>
                </a:solidFill>
                <a:latin typeface="Open Sans"/>
                <a:ea typeface="Open Sans"/>
                <a:cs typeface="Open Sans"/>
                <a:sym typeface="Open Sans"/>
              </a:rPr>
              <a:t> books and other information resources  in the fields of health, agriculture, environment, applied sciences, social sciences and legal information.</a:t>
            </a:r>
            <a:endParaRPr>
              <a:solidFill>
                <a:srgbClr val="424242"/>
              </a:solidFill>
            </a:endParaRPr>
          </a:p>
          <a:p>
            <a:pPr indent="-381000" lvl="0" marL="457200" rtl="0" algn="l">
              <a:lnSpc>
                <a:spcPct val="150000"/>
              </a:lnSpc>
              <a:spcBef>
                <a:spcPts val="1000"/>
              </a:spcBef>
              <a:spcAft>
                <a:spcPts val="0"/>
              </a:spcAft>
              <a:buClr>
                <a:schemeClr val="dk1"/>
              </a:buClr>
              <a:buSzPts val="2400"/>
              <a:buChar char="●"/>
            </a:pPr>
            <a:r>
              <a:rPr lang="en-US" sz="2000">
                <a:solidFill>
                  <a:srgbClr val="424242"/>
                </a:solidFill>
                <a:latin typeface="Open Sans"/>
                <a:ea typeface="Open Sans"/>
                <a:cs typeface="Open Sans"/>
                <a:sym typeface="Open Sans"/>
              </a:rPr>
              <a:t>Research4Life </a:t>
            </a:r>
            <a:r>
              <a:rPr b="0" i="0" lang="en-US" sz="2000">
                <a:solidFill>
                  <a:srgbClr val="424242"/>
                </a:solidFill>
                <a:latin typeface="Open Sans"/>
                <a:ea typeface="Open Sans"/>
                <a:cs typeface="Open Sans"/>
                <a:sym typeface="Open Sans"/>
              </a:rPr>
              <a:t>does this in partnership with organizations in the fields of scholarly communications, technology and international development: WHO, FAO, UNEP, WIPO, ILO; Cornell and Yale Universities; the International Association of Scientific, Technical &amp; Medical Publishers and more than </a:t>
            </a:r>
            <a:r>
              <a:rPr lang="en-US" sz="2000">
                <a:solidFill>
                  <a:srgbClr val="424242"/>
                </a:solidFill>
                <a:latin typeface="Open Sans"/>
                <a:ea typeface="Open Sans"/>
                <a:cs typeface="Open Sans"/>
                <a:sym typeface="Open Sans"/>
              </a:rPr>
              <a:t>200</a:t>
            </a:r>
            <a:r>
              <a:rPr b="0" i="0" lang="en-US" sz="2000">
                <a:solidFill>
                  <a:srgbClr val="424242"/>
                </a:solidFill>
                <a:latin typeface="Open Sans"/>
                <a:ea typeface="Open Sans"/>
                <a:cs typeface="Open Sans"/>
                <a:sym typeface="Open Sans"/>
              </a:rPr>
              <a:t> international publisher partners.</a:t>
            </a:r>
            <a:endParaRPr>
              <a:solidFill>
                <a:srgbClr val="424242"/>
              </a:solidFill>
            </a:endParaRPr>
          </a:p>
          <a:p>
            <a:pPr indent="0" lvl="0" marL="76200" rtl="0" algn="l">
              <a:lnSpc>
                <a:spcPct val="150000"/>
              </a:lnSpc>
              <a:spcBef>
                <a:spcPts val="1000"/>
              </a:spcBef>
              <a:spcAft>
                <a:spcPts val="0"/>
              </a:spcAft>
              <a:buClr>
                <a:schemeClr val="dk1"/>
              </a:buClr>
              <a:buSzPts val="2400"/>
              <a:buNone/>
            </a:pPr>
            <a:r>
              <a:t/>
            </a:r>
            <a:endParaRPr sz="2000">
              <a:solidFill>
                <a:srgbClr val="3F3F3F"/>
              </a:solidFill>
              <a:latin typeface="Open Sans"/>
              <a:ea typeface="Open Sans"/>
              <a:cs typeface="Open Sans"/>
              <a:sym typeface="Open Sans"/>
            </a:endParaRPr>
          </a:p>
          <a:p>
            <a:pPr indent="-228600" lvl="0" marL="457200" rtl="0" algn="l">
              <a:lnSpc>
                <a:spcPct val="150000"/>
              </a:lnSpc>
              <a:spcBef>
                <a:spcPts val="1000"/>
              </a:spcBef>
              <a:spcAft>
                <a:spcPts val="0"/>
              </a:spcAft>
              <a:buClr>
                <a:schemeClr val="dk1"/>
              </a:buClr>
              <a:buSzPts val="2400"/>
              <a:buNone/>
            </a:pPr>
            <a:r>
              <a:t/>
            </a:r>
            <a:endParaRPr sz="2000">
              <a:solidFill>
                <a:srgbClr val="3F3F3F"/>
              </a:solidFill>
              <a:latin typeface="Open Sans"/>
              <a:ea typeface="Open Sans"/>
              <a:cs typeface="Open Sans"/>
              <a:sym typeface="Open Sans"/>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2" name="Shape 472"/>
        <p:cNvGrpSpPr/>
        <p:nvPr/>
      </p:nvGrpSpPr>
      <p:grpSpPr>
        <a:xfrm>
          <a:off x="0" y="0"/>
          <a:ext cx="0" cy="0"/>
          <a:chOff x="0" y="0"/>
          <a:chExt cx="0" cy="0"/>
        </a:xfrm>
      </p:grpSpPr>
      <p:sp>
        <p:nvSpPr>
          <p:cNvPr id="473" name="Google Shape;473;p29"/>
          <p:cNvSpPr txBox="1"/>
          <p:nvPr>
            <p:ph type="title"/>
          </p:nvPr>
        </p:nvSpPr>
        <p:spPr>
          <a:xfrm>
            <a:off x="0" y="516834"/>
            <a:ext cx="8131629" cy="942877"/>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None/>
            </a:pPr>
            <a:r>
              <a:rPr lang="en-US" sz="4000">
                <a:solidFill>
                  <a:srgbClr val="586F7C"/>
                </a:solidFill>
                <a:latin typeface="Open Sans"/>
                <a:ea typeface="Open Sans"/>
                <a:cs typeface="Open Sans"/>
                <a:sym typeface="Open Sans"/>
              </a:rPr>
              <a:t>Contact the HelpDesk</a:t>
            </a:r>
            <a:endParaRPr>
              <a:solidFill>
                <a:srgbClr val="586F7C"/>
              </a:solidFill>
              <a:latin typeface="Open Sans"/>
              <a:ea typeface="Open Sans"/>
              <a:cs typeface="Open Sans"/>
              <a:sym typeface="Open Sans"/>
            </a:endParaRPr>
          </a:p>
        </p:txBody>
      </p:sp>
      <p:sp>
        <p:nvSpPr>
          <p:cNvPr id="474" name="Google Shape;474;p29"/>
          <p:cNvSpPr txBox="1"/>
          <p:nvPr>
            <p:ph idx="1" type="body"/>
          </p:nvPr>
        </p:nvSpPr>
        <p:spPr>
          <a:xfrm>
            <a:off x="212270" y="1796144"/>
            <a:ext cx="11462659" cy="4882242"/>
          </a:xfrm>
          <a:prstGeom prst="rect">
            <a:avLst/>
          </a:prstGeom>
          <a:noFill/>
          <a:ln>
            <a:noFill/>
          </a:ln>
        </p:spPr>
        <p:txBody>
          <a:bodyPr anchorCtr="0" anchor="t" bIns="45700" lIns="91425" spcFirstLastPara="1" rIns="91425" wrap="square" tIns="45700">
            <a:noAutofit/>
          </a:bodyPr>
          <a:lstStyle/>
          <a:p>
            <a:pPr indent="0" lvl="0" marL="76200" rtl="0" algn="l">
              <a:lnSpc>
                <a:spcPct val="90000"/>
              </a:lnSpc>
              <a:spcBef>
                <a:spcPts val="1000"/>
              </a:spcBef>
              <a:spcAft>
                <a:spcPts val="0"/>
              </a:spcAft>
              <a:buClr>
                <a:schemeClr val="dk1"/>
              </a:buClr>
              <a:buSzPts val="2400"/>
              <a:buNone/>
            </a:pPr>
            <a:r>
              <a:rPr lang="en-US" sz="2800">
                <a:solidFill>
                  <a:srgbClr val="3F3F3F"/>
                </a:solidFill>
                <a:latin typeface="Open Sans"/>
                <a:ea typeface="Open Sans"/>
                <a:cs typeface="Open Sans"/>
                <a:sym typeface="Open Sans"/>
              </a:rPr>
              <a:t>When contacting the </a:t>
            </a:r>
            <a:r>
              <a:rPr b="1" lang="en-US" sz="2800">
                <a:solidFill>
                  <a:srgbClr val="3F3F3F"/>
                </a:solidFill>
                <a:latin typeface="Open Sans"/>
                <a:ea typeface="Open Sans"/>
                <a:cs typeface="Open Sans"/>
                <a:sym typeface="Open Sans"/>
              </a:rPr>
              <a:t>HelpDesk</a:t>
            </a:r>
            <a:r>
              <a:rPr lang="en-US" sz="2800">
                <a:solidFill>
                  <a:srgbClr val="3F3F3F"/>
                </a:solidFill>
                <a:latin typeface="Open Sans"/>
                <a:ea typeface="Open Sans"/>
                <a:cs typeface="Open Sans"/>
                <a:sym typeface="Open Sans"/>
              </a:rPr>
              <a:t>, please use the following checklist: </a:t>
            </a:r>
            <a:endParaRPr sz="2800">
              <a:solidFill>
                <a:srgbClr val="3F3F3F"/>
              </a:solidFill>
              <a:latin typeface="Open Sans"/>
              <a:ea typeface="Open Sans"/>
              <a:cs typeface="Open Sans"/>
              <a:sym typeface="Open Sans"/>
            </a:endParaRPr>
          </a:p>
          <a:p>
            <a:pPr indent="0" lvl="0" marL="76200" rtl="0" algn="l">
              <a:lnSpc>
                <a:spcPct val="90000"/>
              </a:lnSpc>
              <a:spcBef>
                <a:spcPts val="1000"/>
              </a:spcBef>
              <a:spcAft>
                <a:spcPts val="0"/>
              </a:spcAft>
              <a:buClr>
                <a:schemeClr val="dk2"/>
              </a:buClr>
              <a:buSzPts val="2400"/>
              <a:buNone/>
            </a:pPr>
            <a:r>
              <a:t/>
            </a:r>
            <a:endParaRPr sz="2200">
              <a:solidFill>
                <a:srgbClr val="3F3F3F"/>
              </a:solidFill>
              <a:latin typeface="Open Sans"/>
              <a:ea typeface="Open Sans"/>
              <a:cs typeface="Open Sans"/>
              <a:sym typeface="Open Sans"/>
            </a:endParaRPr>
          </a:p>
          <a:p>
            <a:pPr indent="-381000" lvl="0" marL="457200" rtl="0" algn="l">
              <a:lnSpc>
                <a:spcPct val="90000"/>
              </a:lnSpc>
              <a:spcBef>
                <a:spcPts val="1000"/>
              </a:spcBef>
              <a:spcAft>
                <a:spcPts val="0"/>
              </a:spcAft>
              <a:buClr>
                <a:schemeClr val="dk1"/>
              </a:buClr>
              <a:buSzPts val="2400"/>
              <a:buFont typeface="Arial"/>
              <a:buChar char="•"/>
            </a:pPr>
            <a:r>
              <a:rPr lang="en-US" sz="2200">
                <a:solidFill>
                  <a:srgbClr val="3F3F3F"/>
                </a:solidFill>
                <a:latin typeface="Open Sans"/>
                <a:ea typeface="Open Sans"/>
                <a:cs typeface="Open Sans"/>
                <a:sym typeface="Open Sans"/>
              </a:rPr>
              <a:t>What is your institution name and country?</a:t>
            </a:r>
            <a:endParaRPr>
              <a:solidFill>
                <a:srgbClr val="3F3F3F"/>
              </a:solidFill>
            </a:endParaRPr>
          </a:p>
          <a:p>
            <a:pPr indent="-381000" lvl="0" marL="457200" rtl="0" algn="l">
              <a:lnSpc>
                <a:spcPct val="90000"/>
              </a:lnSpc>
              <a:spcBef>
                <a:spcPts val="1000"/>
              </a:spcBef>
              <a:spcAft>
                <a:spcPts val="0"/>
              </a:spcAft>
              <a:buClr>
                <a:schemeClr val="dk1"/>
              </a:buClr>
              <a:buSzPts val="2400"/>
              <a:buFont typeface="Arial"/>
              <a:buChar char="•"/>
            </a:pPr>
            <a:r>
              <a:rPr lang="en-US" sz="2200">
                <a:solidFill>
                  <a:srgbClr val="3F3F3F"/>
                </a:solidFill>
                <a:latin typeface="Open Sans"/>
                <a:ea typeface="Open Sans"/>
                <a:cs typeface="Open Sans"/>
                <a:sym typeface="Open Sans"/>
              </a:rPr>
              <a:t>What is the username and password you are using? (if applicable)</a:t>
            </a:r>
            <a:endParaRPr>
              <a:solidFill>
                <a:srgbClr val="3F3F3F"/>
              </a:solidFill>
            </a:endParaRPr>
          </a:p>
          <a:p>
            <a:pPr indent="-381000" lvl="0" marL="457200" rtl="0" algn="l">
              <a:lnSpc>
                <a:spcPct val="90000"/>
              </a:lnSpc>
              <a:spcBef>
                <a:spcPts val="1000"/>
              </a:spcBef>
              <a:spcAft>
                <a:spcPts val="0"/>
              </a:spcAft>
              <a:buClr>
                <a:schemeClr val="dk1"/>
              </a:buClr>
              <a:buSzPts val="2400"/>
              <a:buFont typeface="Arial"/>
              <a:buChar char="•"/>
            </a:pPr>
            <a:r>
              <a:rPr lang="en-US" sz="2200">
                <a:solidFill>
                  <a:srgbClr val="3F3F3F"/>
                </a:solidFill>
                <a:latin typeface="Open Sans"/>
                <a:ea typeface="Open Sans"/>
                <a:cs typeface="Open Sans"/>
                <a:sym typeface="Open Sans"/>
              </a:rPr>
              <a:t>Does your institution use IP-based access to Hinari and Research4Life? (if applicable).</a:t>
            </a:r>
            <a:endParaRPr>
              <a:solidFill>
                <a:srgbClr val="3F3F3F"/>
              </a:solidFill>
            </a:endParaRPr>
          </a:p>
          <a:p>
            <a:pPr indent="-381000" lvl="0" marL="457200" rtl="0" algn="l">
              <a:lnSpc>
                <a:spcPct val="90000"/>
              </a:lnSpc>
              <a:spcBef>
                <a:spcPts val="1000"/>
              </a:spcBef>
              <a:spcAft>
                <a:spcPts val="0"/>
              </a:spcAft>
              <a:buClr>
                <a:schemeClr val="dk1"/>
              </a:buClr>
              <a:buSzPts val="2400"/>
              <a:buFont typeface="Arial"/>
              <a:buChar char="•"/>
            </a:pPr>
            <a:r>
              <a:rPr lang="en-US" sz="2200">
                <a:solidFill>
                  <a:srgbClr val="3F3F3F"/>
                </a:solidFill>
                <a:latin typeface="Open Sans"/>
                <a:ea typeface="Open Sans"/>
                <a:cs typeface="Open Sans"/>
                <a:sym typeface="Open Sans"/>
              </a:rPr>
              <a:t>Are you able to login or do you get a ‘Failure to authenticate’ message?</a:t>
            </a:r>
            <a:endParaRPr>
              <a:solidFill>
                <a:srgbClr val="3F3F3F"/>
              </a:solidFill>
            </a:endParaRPr>
          </a:p>
          <a:p>
            <a:pPr indent="-381000" lvl="0" marL="457200" rtl="0" algn="l">
              <a:lnSpc>
                <a:spcPct val="90000"/>
              </a:lnSpc>
              <a:spcBef>
                <a:spcPts val="1000"/>
              </a:spcBef>
              <a:spcAft>
                <a:spcPts val="0"/>
              </a:spcAft>
              <a:buClr>
                <a:schemeClr val="dk1"/>
              </a:buClr>
              <a:buSzPts val="2400"/>
              <a:buFont typeface="Arial"/>
              <a:buChar char="•"/>
            </a:pPr>
            <a:r>
              <a:rPr lang="en-US" sz="2200">
                <a:solidFill>
                  <a:srgbClr val="3F3F3F"/>
                </a:solidFill>
                <a:latin typeface="Open Sans"/>
                <a:ea typeface="Open Sans"/>
                <a:cs typeface="Open Sans"/>
                <a:sym typeface="Open Sans"/>
              </a:rPr>
              <a:t>Are you having problems accessing all content or a specific journal or book? </a:t>
            </a:r>
            <a:endParaRPr>
              <a:solidFill>
                <a:srgbClr val="3F3F3F"/>
              </a:solidFill>
            </a:endParaRPr>
          </a:p>
          <a:p>
            <a:pPr indent="-381000" lvl="0" marL="457200" rtl="0" algn="l">
              <a:lnSpc>
                <a:spcPct val="90000"/>
              </a:lnSpc>
              <a:spcBef>
                <a:spcPts val="1000"/>
              </a:spcBef>
              <a:spcAft>
                <a:spcPts val="0"/>
              </a:spcAft>
              <a:buClr>
                <a:schemeClr val="dk1"/>
              </a:buClr>
              <a:buSzPts val="2400"/>
              <a:buFont typeface="Arial"/>
              <a:buChar char="•"/>
            </a:pPr>
            <a:r>
              <a:rPr lang="en-US" sz="2200">
                <a:solidFill>
                  <a:srgbClr val="3F3F3F"/>
                </a:solidFill>
                <a:latin typeface="Open Sans"/>
                <a:ea typeface="Open Sans"/>
                <a:cs typeface="Open Sans"/>
                <a:sym typeface="Open Sans"/>
              </a:rPr>
              <a:t>If you have a problem to access a specific title, please write down the name of the journal or book.</a:t>
            </a:r>
            <a:endParaRPr>
              <a:solidFill>
                <a:srgbClr val="3F3F3F"/>
              </a:solidFill>
            </a:endParaRPr>
          </a:p>
          <a:p>
            <a:pPr indent="-381000" lvl="0" marL="457200" rtl="0" algn="l">
              <a:lnSpc>
                <a:spcPct val="90000"/>
              </a:lnSpc>
              <a:spcBef>
                <a:spcPts val="1000"/>
              </a:spcBef>
              <a:spcAft>
                <a:spcPts val="0"/>
              </a:spcAft>
              <a:buClr>
                <a:schemeClr val="dk1"/>
              </a:buClr>
              <a:buSzPts val="2400"/>
              <a:buFont typeface="Arial"/>
              <a:buChar char="•"/>
            </a:pPr>
            <a:r>
              <a:rPr lang="en-US" sz="2200">
                <a:solidFill>
                  <a:srgbClr val="3F3F3F"/>
                </a:solidFill>
                <a:latin typeface="Open Sans"/>
                <a:ea typeface="Open Sans"/>
                <a:cs typeface="Open Sans"/>
                <a:sym typeface="Open Sans"/>
              </a:rPr>
              <a:t>Please include a screenshot (including URL) of the error you experienced.</a:t>
            </a:r>
            <a:endParaRPr>
              <a:solidFill>
                <a:srgbClr val="3F3F3F"/>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9" name="Shape 479"/>
        <p:cNvGrpSpPr/>
        <p:nvPr/>
      </p:nvGrpSpPr>
      <p:grpSpPr>
        <a:xfrm>
          <a:off x="0" y="0"/>
          <a:ext cx="0" cy="0"/>
          <a:chOff x="0" y="0"/>
          <a:chExt cx="0" cy="0"/>
        </a:xfrm>
      </p:grpSpPr>
      <p:pic>
        <p:nvPicPr>
          <p:cNvPr id="480" name="Google Shape;480;p8"/>
          <p:cNvPicPr preferRelativeResize="0"/>
          <p:nvPr/>
        </p:nvPicPr>
        <p:blipFill rotWithShape="1">
          <a:blip r:embed="rId3">
            <a:alphaModFix/>
          </a:blip>
          <a:srcRect b="0" l="0" r="0" t="0"/>
          <a:stretch/>
        </p:blipFill>
        <p:spPr>
          <a:xfrm>
            <a:off x="0" y="1714500"/>
            <a:ext cx="5989637" cy="4995862"/>
          </a:xfrm>
          <a:prstGeom prst="rect">
            <a:avLst/>
          </a:prstGeom>
          <a:noFill/>
          <a:ln>
            <a:noFill/>
          </a:ln>
        </p:spPr>
      </p:pic>
      <p:sp>
        <p:nvSpPr>
          <p:cNvPr id="481" name="Google Shape;481;p8"/>
          <p:cNvSpPr txBox="1"/>
          <p:nvPr>
            <p:ph type="title"/>
          </p:nvPr>
        </p:nvSpPr>
        <p:spPr>
          <a:xfrm>
            <a:off x="0" y="378812"/>
            <a:ext cx="8131500" cy="10809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200"/>
              <a:buNone/>
            </a:pPr>
            <a:r>
              <a:rPr lang="en-US" sz="3600">
                <a:solidFill>
                  <a:srgbClr val="586F7C"/>
                </a:solidFill>
                <a:latin typeface="Open Sans"/>
                <a:ea typeface="Open Sans"/>
                <a:cs typeface="Open Sans"/>
                <a:sym typeface="Open Sans"/>
              </a:rPr>
              <a:t>Additional Resources – </a:t>
            </a:r>
            <a:br>
              <a:rPr lang="en-US" sz="3600">
                <a:solidFill>
                  <a:srgbClr val="586F7C"/>
                </a:solidFill>
                <a:latin typeface="Open Sans"/>
                <a:ea typeface="Open Sans"/>
                <a:cs typeface="Open Sans"/>
                <a:sym typeface="Open Sans"/>
              </a:rPr>
            </a:br>
            <a:r>
              <a:rPr lang="en-US" sz="3600">
                <a:solidFill>
                  <a:srgbClr val="586F7C"/>
                </a:solidFill>
                <a:latin typeface="Open Sans"/>
                <a:ea typeface="Open Sans"/>
                <a:cs typeface="Open Sans"/>
                <a:sym typeface="Open Sans"/>
              </a:rPr>
              <a:t>Portal </a:t>
            </a:r>
            <a:r>
              <a:rPr b="1" lang="en-US" sz="3600">
                <a:solidFill>
                  <a:srgbClr val="586F7C"/>
                </a:solidFill>
                <a:latin typeface="Open Sans"/>
                <a:ea typeface="Open Sans"/>
                <a:cs typeface="Open Sans"/>
                <a:sym typeface="Open Sans"/>
              </a:rPr>
              <a:t>Help</a:t>
            </a:r>
            <a:r>
              <a:rPr lang="en-US" sz="3600">
                <a:solidFill>
                  <a:srgbClr val="586F7C"/>
                </a:solidFill>
                <a:latin typeface="Open Sans"/>
                <a:ea typeface="Open Sans"/>
                <a:cs typeface="Open Sans"/>
                <a:sym typeface="Open Sans"/>
              </a:rPr>
              <a:t> page </a:t>
            </a:r>
            <a:endParaRPr b="1" sz="3600">
              <a:solidFill>
                <a:srgbClr val="586F7C"/>
              </a:solidFill>
              <a:latin typeface="Open Sans"/>
              <a:ea typeface="Open Sans"/>
              <a:cs typeface="Open Sans"/>
              <a:sym typeface="Open Sans"/>
            </a:endParaRPr>
          </a:p>
        </p:txBody>
      </p:sp>
      <p:pic>
        <p:nvPicPr>
          <p:cNvPr id="482" name="Google Shape;482;p8"/>
          <p:cNvPicPr preferRelativeResize="0"/>
          <p:nvPr/>
        </p:nvPicPr>
        <p:blipFill rotWithShape="1">
          <a:blip r:embed="rId4">
            <a:alphaModFix/>
          </a:blip>
          <a:srcRect b="0" l="0" r="0" t="0"/>
          <a:stretch/>
        </p:blipFill>
        <p:spPr>
          <a:xfrm>
            <a:off x="6213619" y="1714500"/>
            <a:ext cx="5552642" cy="5143500"/>
          </a:xfrm>
          <a:prstGeom prst="rect">
            <a:avLst/>
          </a:prstGeom>
          <a:noFill/>
          <a:ln>
            <a:noFill/>
          </a:ln>
        </p:spPr>
      </p:pic>
      <p:pic>
        <p:nvPicPr>
          <p:cNvPr id="483" name="Google Shape;483;p8"/>
          <p:cNvPicPr preferRelativeResize="0"/>
          <p:nvPr/>
        </p:nvPicPr>
        <p:blipFill rotWithShape="1">
          <a:blip r:embed="rId5">
            <a:alphaModFix/>
          </a:blip>
          <a:srcRect b="0" l="0" r="0" t="0"/>
          <a:stretch/>
        </p:blipFill>
        <p:spPr>
          <a:xfrm>
            <a:off x="5857875" y="1804987"/>
            <a:ext cx="476250" cy="3248025"/>
          </a:xfrm>
          <a:prstGeom prst="rect">
            <a:avLst/>
          </a:prstGeom>
          <a:noFill/>
          <a:ln>
            <a:noFill/>
          </a:ln>
        </p:spPr>
      </p:pic>
      <p:pic>
        <p:nvPicPr>
          <p:cNvPr id="484" name="Google Shape;484;p8"/>
          <p:cNvPicPr preferRelativeResize="0"/>
          <p:nvPr/>
        </p:nvPicPr>
        <p:blipFill rotWithShape="1">
          <a:blip r:embed="rId6">
            <a:alphaModFix/>
          </a:blip>
          <a:srcRect b="0" l="0" r="0" t="0"/>
          <a:stretch/>
        </p:blipFill>
        <p:spPr>
          <a:xfrm>
            <a:off x="5511800" y="2150262"/>
            <a:ext cx="673102" cy="4590556"/>
          </a:xfrm>
          <a:prstGeom prst="rect">
            <a:avLst/>
          </a:prstGeom>
          <a:noFill/>
          <a:ln>
            <a:noFill/>
          </a:ln>
        </p:spPr>
      </p:pic>
      <p:sp>
        <p:nvSpPr>
          <p:cNvPr id="485" name="Google Shape;485;p8"/>
          <p:cNvSpPr/>
          <p:nvPr/>
        </p:nvSpPr>
        <p:spPr>
          <a:xfrm>
            <a:off x="5459703" y="1804987"/>
            <a:ext cx="636297" cy="214313"/>
          </a:xfrm>
          <a:prstGeom prst="rect">
            <a:avLst/>
          </a:prstGeom>
          <a:noFill/>
          <a:ln cap="flat" cmpd="sng" w="254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86" name="Google Shape;486;p8"/>
          <p:cNvSpPr/>
          <p:nvPr/>
        </p:nvSpPr>
        <p:spPr>
          <a:xfrm>
            <a:off x="17753" y="3087687"/>
            <a:ext cx="1861847" cy="239713"/>
          </a:xfrm>
          <a:prstGeom prst="rect">
            <a:avLst/>
          </a:prstGeom>
          <a:noFill/>
          <a:ln cap="flat" cmpd="sng" w="254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cxnSp>
        <p:nvCxnSpPr>
          <p:cNvPr id="487" name="Google Shape;487;p8"/>
          <p:cNvCxnSpPr/>
          <p:nvPr/>
        </p:nvCxnSpPr>
        <p:spPr>
          <a:xfrm flipH="1">
            <a:off x="1902327" y="2053389"/>
            <a:ext cx="3535947" cy="1015437"/>
          </a:xfrm>
          <a:prstGeom prst="straightConnector1">
            <a:avLst/>
          </a:prstGeom>
          <a:noFill/>
          <a:ln cap="flat" cmpd="sng" w="9525">
            <a:solidFill>
              <a:srgbClr val="FF0000"/>
            </a:solidFill>
            <a:prstDash val="solid"/>
            <a:round/>
            <a:headEnd len="sm" w="sm" type="none"/>
            <a:tailEnd len="med" w="med" type="triangle"/>
          </a:ln>
        </p:spPr>
      </p:cxnSp>
      <p:cxnSp>
        <p:nvCxnSpPr>
          <p:cNvPr id="488" name="Google Shape;488;p8"/>
          <p:cNvCxnSpPr/>
          <p:nvPr/>
        </p:nvCxnSpPr>
        <p:spPr>
          <a:xfrm flipH="1" rot="10800000">
            <a:off x="1941095" y="2727153"/>
            <a:ext cx="4369216" cy="481268"/>
          </a:xfrm>
          <a:prstGeom prst="straightConnector1">
            <a:avLst/>
          </a:prstGeom>
          <a:noFill/>
          <a:ln cap="flat" cmpd="sng" w="9525">
            <a:solidFill>
              <a:srgbClr val="FF0000"/>
            </a:solidFill>
            <a:prstDash val="solid"/>
            <a:round/>
            <a:headEnd len="sm" w="sm" type="none"/>
            <a:tailEnd len="med" w="med" type="triangle"/>
          </a:ln>
        </p:spPr>
      </p:cxn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3" name="Shape 493"/>
        <p:cNvGrpSpPr/>
        <p:nvPr/>
      </p:nvGrpSpPr>
      <p:grpSpPr>
        <a:xfrm>
          <a:off x="0" y="0"/>
          <a:ext cx="0" cy="0"/>
          <a:chOff x="0" y="0"/>
          <a:chExt cx="0" cy="0"/>
        </a:xfrm>
      </p:grpSpPr>
      <p:sp>
        <p:nvSpPr>
          <p:cNvPr id="494" name="Google Shape;494;p51"/>
          <p:cNvSpPr txBox="1"/>
          <p:nvPr>
            <p:ph type="title"/>
          </p:nvPr>
        </p:nvSpPr>
        <p:spPr>
          <a:xfrm>
            <a:off x="0" y="378812"/>
            <a:ext cx="8131500" cy="10809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200"/>
              <a:buNone/>
            </a:pPr>
            <a:r>
              <a:rPr lang="en-US" sz="3600">
                <a:solidFill>
                  <a:srgbClr val="586F7C"/>
                </a:solidFill>
                <a:latin typeface="Open Sans"/>
                <a:ea typeface="Open Sans"/>
                <a:cs typeface="Open Sans"/>
                <a:sym typeface="Open Sans"/>
              </a:rPr>
              <a:t>Additional Resources – </a:t>
            </a:r>
            <a:br>
              <a:rPr lang="en-US" sz="3600">
                <a:solidFill>
                  <a:srgbClr val="586F7C"/>
                </a:solidFill>
                <a:latin typeface="Open Sans"/>
                <a:ea typeface="Open Sans"/>
                <a:cs typeface="Open Sans"/>
                <a:sym typeface="Open Sans"/>
              </a:rPr>
            </a:br>
            <a:r>
              <a:rPr lang="en-US" sz="3600">
                <a:solidFill>
                  <a:srgbClr val="586F7C"/>
                </a:solidFill>
                <a:latin typeface="Open Sans"/>
                <a:ea typeface="Open Sans"/>
                <a:cs typeface="Open Sans"/>
                <a:sym typeface="Open Sans"/>
              </a:rPr>
              <a:t>Research4Life Training Portal</a:t>
            </a:r>
            <a:endParaRPr b="1" sz="3600">
              <a:solidFill>
                <a:srgbClr val="586F7C"/>
              </a:solidFill>
              <a:latin typeface="Open Sans"/>
              <a:ea typeface="Open Sans"/>
              <a:cs typeface="Open Sans"/>
              <a:sym typeface="Open Sans"/>
            </a:endParaRPr>
          </a:p>
        </p:txBody>
      </p:sp>
      <p:pic>
        <p:nvPicPr>
          <p:cNvPr id="495" name="Google Shape;495;p51"/>
          <p:cNvPicPr preferRelativeResize="0"/>
          <p:nvPr/>
        </p:nvPicPr>
        <p:blipFill rotWithShape="1">
          <a:blip r:embed="rId3">
            <a:alphaModFix/>
          </a:blip>
          <a:srcRect b="0" l="0" r="0" t="0"/>
          <a:stretch/>
        </p:blipFill>
        <p:spPr>
          <a:xfrm>
            <a:off x="5857875" y="1804987"/>
            <a:ext cx="476250" cy="3248025"/>
          </a:xfrm>
          <a:prstGeom prst="rect">
            <a:avLst/>
          </a:prstGeom>
          <a:noFill/>
          <a:ln>
            <a:noFill/>
          </a:ln>
        </p:spPr>
      </p:pic>
      <p:pic>
        <p:nvPicPr>
          <p:cNvPr id="496" name="Google Shape;496;p51"/>
          <p:cNvPicPr preferRelativeResize="0"/>
          <p:nvPr/>
        </p:nvPicPr>
        <p:blipFill rotWithShape="1">
          <a:blip r:embed="rId3">
            <a:alphaModFix/>
          </a:blip>
          <a:srcRect b="0" l="0" r="0" t="0"/>
          <a:stretch/>
        </p:blipFill>
        <p:spPr>
          <a:xfrm>
            <a:off x="5511800" y="2150262"/>
            <a:ext cx="673102" cy="4590556"/>
          </a:xfrm>
          <a:prstGeom prst="rect">
            <a:avLst/>
          </a:prstGeom>
          <a:noFill/>
          <a:ln>
            <a:noFill/>
          </a:ln>
        </p:spPr>
      </p:pic>
      <p:pic>
        <p:nvPicPr>
          <p:cNvPr id="497" name="Google Shape;497;p51"/>
          <p:cNvPicPr preferRelativeResize="0"/>
          <p:nvPr/>
        </p:nvPicPr>
        <p:blipFill rotWithShape="1">
          <a:blip r:embed="rId4">
            <a:alphaModFix/>
          </a:blip>
          <a:srcRect b="0" l="0" r="0" t="0"/>
          <a:stretch/>
        </p:blipFill>
        <p:spPr>
          <a:xfrm>
            <a:off x="4305300" y="1775272"/>
            <a:ext cx="7599652" cy="3898013"/>
          </a:xfrm>
          <a:prstGeom prst="rect">
            <a:avLst/>
          </a:prstGeom>
          <a:noFill/>
          <a:ln>
            <a:noFill/>
          </a:ln>
        </p:spPr>
      </p:pic>
      <p:sp>
        <p:nvSpPr>
          <p:cNvPr id="498" name="Google Shape;498;p51"/>
          <p:cNvSpPr txBox="1"/>
          <p:nvPr>
            <p:ph idx="1" type="body"/>
          </p:nvPr>
        </p:nvSpPr>
        <p:spPr>
          <a:xfrm>
            <a:off x="683575" y="5656342"/>
            <a:ext cx="9916800" cy="956853"/>
          </a:xfrm>
          <a:prstGeom prst="rect">
            <a:avLst/>
          </a:prstGeom>
          <a:noFill/>
          <a:ln>
            <a:noFill/>
          </a:ln>
        </p:spPr>
        <p:txBody>
          <a:bodyPr anchorCtr="0" anchor="t" bIns="45700" lIns="91425" spcFirstLastPara="1" rIns="91425" wrap="square" tIns="45700">
            <a:noAutofit/>
          </a:bodyPr>
          <a:lstStyle/>
          <a:p>
            <a:pPr indent="0" lvl="0" marL="139700" rtl="0" algn="l">
              <a:lnSpc>
                <a:spcPct val="150000"/>
              </a:lnSpc>
              <a:spcBef>
                <a:spcPts val="0"/>
              </a:spcBef>
              <a:spcAft>
                <a:spcPts val="0"/>
              </a:spcAft>
              <a:buClr>
                <a:srgbClr val="586F7C"/>
              </a:buClr>
              <a:buSzPts val="1400"/>
              <a:buNone/>
            </a:pPr>
            <a:r>
              <a:rPr lang="en-US" sz="2000">
                <a:solidFill>
                  <a:srgbClr val="3F3F3F"/>
                </a:solidFill>
                <a:latin typeface="Open Sans"/>
                <a:ea typeface="Open Sans"/>
                <a:cs typeface="Open Sans"/>
                <a:sym typeface="Open Sans"/>
              </a:rPr>
              <a:t>From the Hamburger Menu, users can access the </a:t>
            </a:r>
            <a:r>
              <a:rPr b="1" lang="en-US" sz="2000">
                <a:solidFill>
                  <a:srgbClr val="3F3F3F"/>
                </a:solidFill>
                <a:latin typeface="Open Sans"/>
                <a:ea typeface="Open Sans"/>
                <a:cs typeface="Open Sans"/>
                <a:sym typeface="Open Sans"/>
              </a:rPr>
              <a:t>Research4Life Training Portal </a:t>
            </a:r>
            <a:r>
              <a:rPr lang="en-US" sz="2000">
                <a:solidFill>
                  <a:srgbClr val="3F3F3F"/>
                </a:solidFill>
                <a:latin typeface="Open Sans"/>
                <a:ea typeface="Open Sans"/>
                <a:cs typeface="Open Sans"/>
                <a:sym typeface="Open Sans"/>
              </a:rPr>
              <a:t>numerous topical pages including </a:t>
            </a:r>
            <a:r>
              <a:rPr b="1" lang="en-US" sz="2000">
                <a:solidFill>
                  <a:srgbClr val="3F3F3F"/>
                </a:solidFill>
                <a:latin typeface="Open Sans"/>
                <a:ea typeface="Open Sans"/>
                <a:cs typeface="Open Sans"/>
                <a:sym typeface="Open Sans"/>
              </a:rPr>
              <a:t>Training Presentations</a:t>
            </a:r>
            <a:endParaRPr b="1" sz="2000">
              <a:solidFill>
                <a:srgbClr val="3F3F3F"/>
              </a:solidFill>
              <a:latin typeface="Open Sans"/>
              <a:ea typeface="Open Sans"/>
              <a:cs typeface="Open Sans"/>
              <a:sym typeface="Open Sans"/>
            </a:endParaRPr>
          </a:p>
        </p:txBody>
      </p:sp>
      <p:pic>
        <p:nvPicPr>
          <p:cNvPr id="499" name="Google Shape;499;p51"/>
          <p:cNvPicPr preferRelativeResize="0"/>
          <p:nvPr/>
        </p:nvPicPr>
        <p:blipFill rotWithShape="1">
          <a:blip r:embed="rId5">
            <a:alphaModFix/>
          </a:blip>
          <a:srcRect b="0" l="0" r="0" t="0"/>
          <a:stretch/>
        </p:blipFill>
        <p:spPr>
          <a:xfrm>
            <a:off x="287048" y="1722939"/>
            <a:ext cx="3759200" cy="3950346"/>
          </a:xfrm>
          <a:prstGeom prst="rect">
            <a:avLst/>
          </a:prstGeom>
          <a:noFill/>
          <a:ln>
            <a:noFill/>
          </a:ln>
        </p:spPr>
      </p:pic>
      <p:sp>
        <p:nvSpPr>
          <p:cNvPr id="500" name="Google Shape;500;p51"/>
          <p:cNvSpPr/>
          <p:nvPr/>
        </p:nvSpPr>
        <p:spPr>
          <a:xfrm>
            <a:off x="4392323" y="2275240"/>
            <a:ext cx="1316329" cy="381000"/>
          </a:xfrm>
          <a:prstGeom prst="rect">
            <a:avLst/>
          </a:prstGeom>
          <a:noFill/>
          <a:ln cap="flat" cmpd="sng" w="254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501" name="Google Shape;501;p51"/>
          <p:cNvSpPr/>
          <p:nvPr/>
        </p:nvSpPr>
        <p:spPr>
          <a:xfrm>
            <a:off x="377457" y="4181489"/>
            <a:ext cx="1316329" cy="381000"/>
          </a:xfrm>
          <a:prstGeom prst="rect">
            <a:avLst/>
          </a:prstGeom>
          <a:noFill/>
          <a:ln cap="flat" cmpd="sng" w="254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6" name="Shape 506"/>
        <p:cNvGrpSpPr/>
        <p:nvPr/>
      </p:nvGrpSpPr>
      <p:grpSpPr>
        <a:xfrm>
          <a:off x="0" y="0"/>
          <a:ext cx="0" cy="0"/>
          <a:chOff x="0" y="0"/>
          <a:chExt cx="0" cy="0"/>
        </a:xfrm>
      </p:grpSpPr>
      <p:sp>
        <p:nvSpPr>
          <p:cNvPr id="507" name="Google Shape;507;p30"/>
          <p:cNvSpPr txBox="1"/>
          <p:nvPr>
            <p:ph type="title"/>
          </p:nvPr>
        </p:nvSpPr>
        <p:spPr>
          <a:xfrm>
            <a:off x="0" y="378812"/>
            <a:ext cx="8131629" cy="1080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None/>
            </a:pPr>
            <a:r>
              <a:rPr lang="en-US" sz="3600">
                <a:solidFill>
                  <a:srgbClr val="586F7C"/>
                </a:solidFill>
                <a:latin typeface="Open Sans"/>
                <a:ea typeface="Open Sans"/>
                <a:cs typeface="Open Sans"/>
                <a:sym typeface="Open Sans"/>
              </a:rPr>
              <a:t>Summary</a:t>
            </a:r>
            <a:endParaRPr sz="3600">
              <a:solidFill>
                <a:srgbClr val="586F7C"/>
              </a:solidFill>
              <a:latin typeface="Open Sans"/>
              <a:ea typeface="Open Sans"/>
              <a:cs typeface="Open Sans"/>
              <a:sym typeface="Open Sans"/>
            </a:endParaRPr>
          </a:p>
        </p:txBody>
      </p:sp>
      <p:sp>
        <p:nvSpPr>
          <p:cNvPr id="508" name="Google Shape;508;p30"/>
          <p:cNvSpPr txBox="1"/>
          <p:nvPr>
            <p:ph idx="1" type="body"/>
          </p:nvPr>
        </p:nvSpPr>
        <p:spPr>
          <a:xfrm>
            <a:off x="212270" y="1975758"/>
            <a:ext cx="11462659" cy="4882242"/>
          </a:xfrm>
          <a:prstGeom prst="rect">
            <a:avLst/>
          </a:prstGeom>
          <a:noFill/>
          <a:ln>
            <a:noFill/>
          </a:ln>
        </p:spPr>
        <p:txBody>
          <a:bodyPr anchorCtr="0" anchor="t" bIns="45700" lIns="91425" spcFirstLastPara="1" rIns="91425" wrap="square" tIns="45700">
            <a:noAutofit/>
          </a:bodyPr>
          <a:lstStyle/>
          <a:p>
            <a:pPr indent="-381000" lvl="0" marL="457200" rtl="0" algn="l">
              <a:lnSpc>
                <a:spcPct val="90000"/>
              </a:lnSpc>
              <a:spcBef>
                <a:spcPts val="1000"/>
              </a:spcBef>
              <a:spcAft>
                <a:spcPts val="0"/>
              </a:spcAft>
              <a:buClr>
                <a:schemeClr val="dk1"/>
              </a:buClr>
              <a:buSzPts val="2400"/>
              <a:buChar char="●"/>
            </a:pPr>
            <a:r>
              <a:rPr lang="en-US" sz="2200">
                <a:solidFill>
                  <a:srgbClr val="3F3F3F"/>
                </a:solidFill>
                <a:latin typeface="Open Sans"/>
                <a:ea typeface="Open Sans"/>
                <a:cs typeface="Open Sans"/>
                <a:sym typeface="Open Sans"/>
                <a:extLst>
                  <a:ext uri="http://customooxmlschemas.google.com/">
                    <go:slidesCustomData xmlns:go="http://customooxmlschemas.google.com/" textRoundtripDataId="21"/>
                  </a:ext>
                </a:extLst>
              </a:rPr>
              <a:t>This lesson</a:t>
            </a:r>
            <a:r>
              <a:rPr lang="en-US" sz="2200">
                <a:solidFill>
                  <a:srgbClr val="3F3F3F"/>
                </a:solidFill>
                <a:latin typeface="Open Sans"/>
                <a:ea typeface="Open Sans"/>
                <a:cs typeface="Open Sans"/>
                <a:sym typeface="Open Sans"/>
              </a:rPr>
              <a:t>  focused on access to Research4Life collections ’ </a:t>
            </a:r>
            <a:r>
              <a:rPr lang="en-US" sz="2200">
                <a:solidFill>
                  <a:srgbClr val="3F3F3F"/>
                </a:solidFill>
                <a:latin typeface="Open Sans"/>
                <a:ea typeface="Open Sans"/>
                <a:cs typeface="Open Sans"/>
                <a:sym typeface="Open Sans"/>
                <a:extLst>
                  <a:ext uri="http://customooxmlschemas.google.com/">
                    <go:slidesCustomData xmlns:go="http://customooxmlschemas.google.com/" textRoundtripDataId="22"/>
                  </a:ext>
                </a:extLst>
              </a:rPr>
              <a:t>resources by the </a:t>
            </a:r>
            <a:r>
              <a:rPr lang="en-US" sz="2200">
                <a:solidFill>
                  <a:srgbClr val="3F3F3F"/>
                </a:solidFill>
                <a:latin typeface="Open Sans"/>
                <a:ea typeface="Open Sans"/>
                <a:cs typeface="Open Sans"/>
                <a:sym typeface="Open Sans"/>
              </a:rPr>
              <a:t>Unified or AGORA or ARDI Content Portals. </a:t>
            </a:r>
            <a:endParaRPr b="1">
              <a:solidFill>
                <a:srgbClr val="3F3F3F"/>
              </a:solidFill>
            </a:endParaRPr>
          </a:p>
          <a:p>
            <a:pPr indent="-381000" lvl="0" marL="457200" rtl="0" algn="l">
              <a:lnSpc>
                <a:spcPct val="90000"/>
              </a:lnSpc>
              <a:spcBef>
                <a:spcPts val="1000"/>
              </a:spcBef>
              <a:spcAft>
                <a:spcPts val="0"/>
              </a:spcAft>
              <a:buClr>
                <a:schemeClr val="dk1"/>
              </a:buClr>
              <a:buSzPts val="2400"/>
              <a:buChar char="●"/>
            </a:pPr>
            <a:r>
              <a:rPr lang="en-US" sz="2200">
                <a:solidFill>
                  <a:srgbClr val="3F3F3F"/>
                </a:solidFill>
                <a:latin typeface="Open Sans"/>
                <a:ea typeface="Open Sans"/>
                <a:cs typeface="Open Sans"/>
                <a:sym typeface="Open Sans"/>
              </a:rPr>
              <a:t>It explored how to browse/search by Content, Collections, Databases and Journals or search for the content across all collections.</a:t>
            </a:r>
            <a:endParaRPr sz="2200">
              <a:solidFill>
                <a:srgbClr val="3F3F3F"/>
              </a:solidFill>
              <a:latin typeface="Open Sans"/>
              <a:ea typeface="Open Sans"/>
              <a:cs typeface="Open Sans"/>
              <a:sym typeface="Open Sans"/>
            </a:endParaRPr>
          </a:p>
          <a:p>
            <a:pPr indent="-381000" lvl="0" marL="457200" rtl="0" algn="l">
              <a:lnSpc>
                <a:spcPct val="90000"/>
              </a:lnSpc>
              <a:spcBef>
                <a:spcPts val="1000"/>
              </a:spcBef>
              <a:spcAft>
                <a:spcPts val="0"/>
              </a:spcAft>
              <a:buClr>
                <a:schemeClr val="dk1"/>
              </a:buClr>
              <a:buSzPts val="2400"/>
              <a:buChar char="●"/>
            </a:pPr>
            <a:r>
              <a:rPr lang="en-US" sz="2200">
                <a:solidFill>
                  <a:srgbClr val="3F3F3F"/>
                </a:solidFill>
                <a:latin typeface="Open Sans"/>
                <a:ea typeface="Open Sans"/>
                <a:cs typeface="Open Sans"/>
                <a:sym typeface="Open Sans"/>
              </a:rPr>
              <a:t>The lesson also covered additional resources  that are available via the Databases, Reference sources and Free collections listings.</a:t>
            </a:r>
            <a:endParaRPr>
              <a:solidFill>
                <a:srgbClr val="3F3F3F"/>
              </a:solidFill>
            </a:endParaRPr>
          </a:p>
          <a:p>
            <a:pPr indent="-381000" lvl="0" marL="457200" rtl="0" algn="l">
              <a:lnSpc>
                <a:spcPct val="90000"/>
              </a:lnSpc>
              <a:spcBef>
                <a:spcPts val="1000"/>
              </a:spcBef>
              <a:spcAft>
                <a:spcPts val="0"/>
              </a:spcAft>
              <a:buClr>
                <a:schemeClr val="dk1"/>
              </a:buClr>
              <a:buSzPts val="2400"/>
              <a:buChar char="●"/>
            </a:pPr>
            <a:r>
              <a:rPr lang="en-US" sz="2200">
                <a:solidFill>
                  <a:srgbClr val="3F3F3F"/>
                </a:solidFill>
                <a:latin typeface="Open Sans"/>
                <a:ea typeface="Open Sans"/>
                <a:cs typeface="Open Sans"/>
                <a:sym typeface="Open Sans"/>
              </a:rPr>
              <a:t>Also reviewed is how to identify what the publishers have granted access to in a specific country/type of institution via the Content offered by publishers to institutions within countries, areas and territories page. </a:t>
            </a:r>
            <a:endParaRPr>
              <a:solidFill>
                <a:srgbClr val="3F3F3F"/>
              </a:solidFill>
            </a:endParaRPr>
          </a:p>
          <a:p>
            <a:pPr indent="-381000" lvl="0" marL="457200" rtl="0" algn="l">
              <a:lnSpc>
                <a:spcPct val="90000"/>
              </a:lnSpc>
              <a:spcBef>
                <a:spcPts val="1000"/>
              </a:spcBef>
              <a:spcAft>
                <a:spcPts val="0"/>
              </a:spcAft>
              <a:buClr>
                <a:schemeClr val="dk1"/>
              </a:buClr>
              <a:buSzPts val="2400"/>
              <a:buChar char="●"/>
            </a:pPr>
            <a:r>
              <a:rPr lang="en-US" sz="2200">
                <a:solidFill>
                  <a:srgbClr val="3F3F3F"/>
                </a:solidFill>
                <a:latin typeface="Open Sans"/>
                <a:ea typeface="Open Sans"/>
                <a:cs typeface="Open Sans"/>
                <a:sym typeface="Open Sans"/>
              </a:rPr>
              <a:t> Several additional resources from the Content Portal’s help page and R4L training portal are summarized.</a:t>
            </a:r>
            <a:endParaRPr sz="2200">
              <a:solidFill>
                <a:srgbClr val="3F3F3F"/>
              </a:solidFill>
              <a:latin typeface="Open Sans"/>
              <a:ea typeface="Open Sans"/>
              <a:cs typeface="Open Sans"/>
              <a:sym typeface="Open Sans"/>
            </a:endParaRPr>
          </a:p>
          <a:p>
            <a:pPr indent="-228600" lvl="0" marL="457200" rtl="0" algn="l">
              <a:lnSpc>
                <a:spcPct val="90000"/>
              </a:lnSpc>
              <a:spcBef>
                <a:spcPts val="1000"/>
              </a:spcBef>
              <a:spcAft>
                <a:spcPts val="0"/>
              </a:spcAft>
              <a:buClr>
                <a:schemeClr val="dk2"/>
              </a:buClr>
              <a:buSzPts val="2400"/>
              <a:buNone/>
            </a:pPr>
            <a:r>
              <a:t/>
            </a:r>
            <a:endParaRPr sz="2200">
              <a:solidFill>
                <a:srgbClr val="3F3F3F"/>
              </a:solidFill>
              <a:latin typeface="Open Sans"/>
              <a:ea typeface="Open Sans"/>
              <a:cs typeface="Open Sans"/>
              <a:sym typeface="Open Sans"/>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2" name="Shape 512"/>
        <p:cNvGrpSpPr/>
        <p:nvPr/>
      </p:nvGrpSpPr>
      <p:grpSpPr>
        <a:xfrm>
          <a:off x="0" y="0"/>
          <a:ext cx="0" cy="0"/>
          <a:chOff x="0" y="0"/>
          <a:chExt cx="0" cy="0"/>
        </a:xfrm>
      </p:grpSpPr>
      <p:sp>
        <p:nvSpPr>
          <p:cNvPr id="513" name="Google Shape;513;g727b3dbef2_0_81"/>
          <p:cNvSpPr txBox="1"/>
          <p:nvPr>
            <p:ph type="title"/>
          </p:nvPr>
        </p:nvSpPr>
        <p:spPr>
          <a:xfrm>
            <a:off x="0" y="437222"/>
            <a:ext cx="8203500" cy="10809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200"/>
              <a:buFont typeface="Gill Sans"/>
              <a:buNone/>
            </a:pPr>
            <a:r>
              <a:rPr lang="en-US">
                <a:solidFill>
                  <a:srgbClr val="586F7C"/>
                </a:solidFill>
                <a:latin typeface="Open Sans"/>
                <a:ea typeface="Open Sans"/>
                <a:cs typeface="Open Sans"/>
                <a:sym typeface="Open Sans"/>
              </a:rPr>
              <a:t>You are invited to;</a:t>
            </a:r>
            <a:endParaRPr>
              <a:solidFill>
                <a:srgbClr val="586F7C"/>
              </a:solidFill>
              <a:latin typeface="Open Sans"/>
              <a:ea typeface="Open Sans"/>
              <a:cs typeface="Open Sans"/>
              <a:sym typeface="Open Sans"/>
            </a:endParaRPr>
          </a:p>
        </p:txBody>
      </p:sp>
      <p:sp>
        <p:nvSpPr>
          <p:cNvPr id="514" name="Google Shape;514;g727b3dbef2_0_81"/>
          <p:cNvSpPr txBox="1"/>
          <p:nvPr>
            <p:ph idx="1" type="body"/>
          </p:nvPr>
        </p:nvSpPr>
        <p:spPr>
          <a:xfrm>
            <a:off x="656075" y="2094525"/>
            <a:ext cx="9916800" cy="3599400"/>
          </a:xfrm>
          <a:prstGeom prst="rect">
            <a:avLst/>
          </a:prstGeom>
          <a:noFill/>
          <a:ln>
            <a:noFill/>
          </a:ln>
        </p:spPr>
        <p:txBody>
          <a:bodyPr anchorCtr="0" anchor="t" bIns="45700" lIns="91425" spcFirstLastPara="1" rIns="91425" wrap="square" tIns="45700">
            <a:noAutofit/>
          </a:bodyPr>
          <a:lstStyle/>
          <a:p>
            <a:pPr indent="-317500" lvl="0" marL="457200" rtl="0" algn="l">
              <a:lnSpc>
                <a:spcPct val="150000"/>
              </a:lnSpc>
              <a:spcBef>
                <a:spcPts val="0"/>
              </a:spcBef>
              <a:spcAft>
                <a:spcPts val="0"/>
              </a:spcAft>
              <a:buClr>
                <a:srgbClr val="586F7C"/>
              </a:buClr>
              <a:buSzPts val="1400"/>
              <a:buFont typeface="Open Sans"/>
              <a:buChar char="●"/>
            </a:pPr>
            <a:r>
              <a:rPr lang="en-US" sz="2000">
                <a:solidFill>
                  <a:srgbClr val="586F7C"/>
                </a:solidFill>
                <a:latin typeface="Open Sans"/>
                <a:ea typeface="Open Sans"/>
                <a:cs typeface="Open Sans"/>
                <a:sym typeface="Open Sans"/>
              </a:rPr>
              <a:t>Visit us at </a:t>
            </a:r>
            <a:r>
              <a:rPr lang="en-US" sz="2000">
                <a:solidFill>
                  <a:srgbClr val="586F7C"/>
                </a:solidFill>
                <a:uFill>
                  <a:noFill/>
                </a:uFill>
                <a:latin typeface="Open Sans"/>
                <a:ea typeface="Open Sans"/>
                <a:cs typeface="Open Sans"/>
                <a:sym typeface="Open Sans"/>
                <a:hlinkClick r:id="rId3">
                  <a:extLst>
                    <a:ext uri="{A12FA001-AC4F-418D-AE19-62706E023703}">
                      <ahyp:hlinkClr val="tx"/>
                    </a:ext>
                  </a:extLst>
                </a:hlinkClick>
              </a:rPr>
              <a:t>www.research4life.or</a:t>
            </a:r>
            <a:r>
              <a:rPr lang="en-US" sz="2000" u="sng">
                <a:solidFill>
                  <a:srgbClr val="586F7C"/>
                </a:solidFill>
                <a:latin typeface="Open Sans"/>
                <a:ea typeface="Open Sans"/>
                <a:cs typeface="Open Sans"/>
                <a:sym typeface="Open Sans"/>
                <a:hlinkClick r:id="rId4">
                  <a:extLst>
                    <a:ext uri="{A12FA001-AC4F-418D-AE19-62706E023703}">
                      <ahyp:hlinkClr val="tx"/>
                    </a:ext>
                  </a:extLst>
                </a:hlinkClick>
              </a:rPr>
              <a:t>g</a:t>
            </a:r>
            <a:endParaRPr sz="2000">
              <a:solidFill>
                <a:srgbClr val="586F7C"/>
              </a:solidFill>
              <a:latin typeface="Open Sans"/>
              <a:ea typeface="Open Sans"/>
              <a:cs typeface="Open Sans"/>
              <a:sym typeface="Open Sans"/>
            </a:endParaRPr>
          </a:p>
          <a:p>
            <a:pPr indent="-317500" lvl="0" marL="457200" rtl="0" algn="l">
              <a:lnSpc>
                <a:spcPct val="150000"/>
              </a:lnSpc>
              <a:spcBef>
                <a:spcPts val="0"/>
              </a:spcBef>
              <a:spcAft>
                <a:spcPts val="0"/>
              </a:spcAft>
              <a:buClr>
                <a:srgbClr val="586F7C"/>
              </a:buClr>
              <a:buSzPts val="1400"/>
              <a:buFont typeface="Open Sans"/>
              <a:buChar char="●"/>
            </a:pPr>
            <a:r>
              <a:rPr lang="en-US" sz="2000">
                <a:solidFill>
                  <a:srgbClr val="586F7C"/>
                </a:solidFill>
                <a:latin typeface="Open Sans"/>
                <a:ea typeface="Open Sans"/>
                <a:cs typeface="Open Sans"/>
                <a:sym typeface="Open Sans"/>
              </a:rPr>
              <a:t>Contact us at </a:t>
            </a:r>
            <a:r>
              <a:rPr lang="en-US" sz="2000">
                <a:solidFill>
                  <a:srgbClr val="586F7C"/>
                </a:solidFill>
                <a:uFill>
                  <a:noFill/>
                </a:uFill>
                <a:latin typeface="Open Sans"/>
                <a:ea typeface="Open Sans"/>
                <a:cs typeface="Open Sans"/>
                <a:sym typeface="Open Sans"/>
                <a:hlinkClick r:id="rId5">
                  <a:extLst>
                    <a:ext uri="{A12FA001-AC4F-418D-AE19-62706E023703}">
                      <ahyp:hlinkClr val="tx"/>
                    </a:ext>
                  </a:extLst>
                </a:hlinkClick>
              </a:rPr>
              <a:t>r4l@research4life.org</a:t>
            </a:r>
            <a:r>
              <a:rPr lang="en-US" sz="2000">
                <a:solidFill>
                  <a:srgbClr val="586F7C"/>
                </a:solidFill>
                <a:latin typeface="Open Sans"/>
                <a:ea typeface="Open Sans"/>
                <a:cs typeface="Open Sans"/>
                <a:sym typeface="Open Sans"/>
              </a:rPr>
              <a:t> </a:t>
            </a:r>
            <a:endParaRPr sz="2000">
              <a:solidFill>
                <a:srgbClr val="586F7C"/>
              </a:solidFill>
              <a:latin typeface="Open Sans"/>
              <a:ea typeface="Open Sans"/>
              <a:cs typeface="Open Sans"/>
              <a:sym typeface="Open Sans"/>
            </a:endParaRPr>
          </a:p>
          <a:p>
            <a:pPr indent="-317500" lvl="0" marL="457200" rtl="0" algn="l">
              <a:lnSpc>
                <a:spcPct val="150000"/>
              </a:lnSpc>
              <a:spcBef>
                <a:spcPts val="0"/>
              </a:spcBef>
              <a:spcAft>
                <a:spcPts val="0"/>
              </a:spcAft>
              <a:buClr>
                <a:srgbClr val="586F7C"/>
              </a:buClr>
              <a:buSzPts val="1400"/>
              <a:buFont typeface="Open Sans"/>
              <a:buChar char="●"/>
            </a:pPr>
            <a:r>
              <a:rPr lang="en-US" sz="2000">
                <a:solidFill>
                  <a:srgbClr val="586F7C"/>
                </a:solidFill>
                <a:latin typeface="Open Sans"/>
                <a:ea typeface="Open Sans"/>
                <a:cs typeface="Open Sans"/>
                <a:sym typeface="Open Sans"/>
              </a:rPr>
              <a:t>Find out about other training materials [</a:t>
            </a:r>
            <a:r>
              <a:rPr lang="en-US" sz="2000" u="sng">
                <a:solidFill>
                  <a:schemeClr val="hlink"/>
                </a:solidFill>
                <a:latin typeface="Open Sans"/>
                <a:ea typeface="Open Sans"/>
                <a:cs typeface="Open Sans"/>
                <a:sym typeface="Open Sans"/>
                <a:hlinkClick r:id="rId6"/>
              </a:rPr>
              <a:t>www.research4life.org/training</a:t>
            </a:r>
            <a:r>
              <a:rPr lang="en-US" sz="2000">
                <a:solidFill>
                  <a:srgbClr val="586F7C"/>
                </a:solidFill>
                <a:latin typeface="Open Sans"/>
                <a:ea typeface="Open Sans"/>
                <a:cs typeface="Open Sans"/>
                <a:sym typeface="Open Sans"/>
              </a:rPr>
              <a:t>]</a:t>
            </a:r>
            <a:endParaRPr sz="2000">
              <a:solidFill>
                <a:srgbClr val="586F7C"/>
              </a:solidFill>
              <a:latin typeface="Open Sans"/>
              <a:ea typeface="Open Sans"/>
              <a:cs typeface="Open Sans"/>
              <a:sym typeface="Open Sans"/>
            </a:endParaRPr>
          </a:p>
          <a:p>
            <a:pPr indent="-317500" lvl="0" marL="457200" rtl="0" algn="l">
              <a:lnSpc>
                <a:spcPct val="150000"/>
              </a:lnSpc>
              <a:spcBef>
                <a:spcPts val="0"/>
              </a:spcBef>
              <a:spcAft>
                <a:spcPts val="0"/>
              </a:spcAft>
              <a:buClr>
                <a:srgbClr val="586F7C"/>
              </a:buClr>
              <a:buSzPts val="1400"/>
              <a:buFont typeface="Open Sans"/>
              <a:buChar char="●"/>
            </a:pPr>
            <a:r>
              <a:rPr lang="en-US" sz="2000">
                <a:solidFill>
                  <a:srgbClr val="586F7C"/>
                </a:solidFill>
                <a:latin typeface="Open Sans"/>
                <a:ea typeface="Open Sans"/>
                <a:cs typeface="Open Sans"/>
                <a:sym typeface="Open Sans"/>
              </a:rPr>
              <a:t>Subscribe to Research4Life newsletter [</a:t>
            </a:r>
            <a:r>
              <a:rPr lang="en-US" sz="2000" u="sng">
                <a:solidFill>
                  <a:schemeClr val="hlink"/>
                </a:solidFill>
                <a:latin typeface="Open Sans"/>
                <a:ea typeface="Open Sans"/>
                <a:cs typeface="Open Sans"/>
                <a:sym typeface="Open Sans"/>
                <a:hlinkClick r:id="rId7"/>
              </a:rPr>
              <a:t>www.research4life.org/newsletter</a:t>
            </a:r>
            <a:r>
              <a:rPr lang="en-US" sz="2000">
                <a:solidFill>
                  <a:srgbClr val="586F7C"/>
                </a:solidFill>
                <a:latin typeface="Open Sans"/>
                <a:ea typeface="Open Sans"/>
                <a:cs typeface="Open Sans"/>
                <a:sym typeface="Open Sans"/>
              </a:rPr>
              <a:t>]</a:t>
            </a:r>
            <a:endParaRPr sz="2000">
              <a:solidFill>
                <a:srgbClr val="586F7C"/>
              </a:solidFill>
              <a:latin typeface="Open Sans"/>
              <a:ea typeface="Open Sans"/>
              <a:cs typeface="Open Sans"/>
              <a:sym typeface="Open Sans"/>
            </a:endParaRPr>
          </a:p>
          <a:p>
            <a:pPr indent="-317500" lvl="0" marL="457200" rtl="0" algn="l">
              <a:lnSpc>
                <a:spcPct val="150000"/>
              </a:lnSpc>
              <a:spcBef>
                <a:spcPts val="0"/>
              </a:spcBef>
              <a:spcAft>
                <a:spcPts val="0"/>
              </a:spcAft>
              <a:buClr>
                <a:srgbClr val="586F7C"/>
              </a:buClr>
              <a:buSzPts val="1400"/>
              <a:buFont typeface="Open Sans"/>
              <a:buChar char="●"/>
            </a:pPr>
            <a:r>
              <a:rPr lang="en-US" sz="2000">
                <a:solidFill>
                  <a:srgbClr val="586F7C"/>
                </a:solidFill>
                <a:latin typeface="Open Sans"/>
                <a:ea typeface="Open Sans"/>
                <a:cs typeface="Open Sans"/>
                <a:sym typeface="Open Sans"/>
              </a:rPr>
              <a:t>Check out Research4Life videos [</a:t>
            </a:r>
            <a:r>
              <a:rPr lang="en-US" sz="2000" u="sng">
                <a:solidFill>
                  <a:schemeClr val="hlink"/>
                </a:solidFill>
                <a:latin typeface="Open Sans"/>
                <a:ea typeface="Open Sans"/>
                <a:cs typeface="Open Sans"/>
                <a:sym typeface="Open Sans"/>
                <a:hlinkClick r:id="rId8"/>
              </a:rPr>
              <a:t>https://bit.ly/2w3CU5C</a:t>
            </a:r>
            <a:r>
              <a:rPr lang="en-US" sz="2000">
                <a:solidFill>
                  <a:srgbClr val="586F7C"/>
                </a:solidFill>
                <a:latin typeface="Open Sans"/>
                <a:ea typeface="Open Sans"/>
                <a:cs typeface="Open Sans"/>
                <a:sym typeface="Open Sans"/>
              </a:rPr>
              <a:t>]</a:t>
            </a:r>
            <a:endParaRPr sz="2000">
              <a:solidFill>
                <a:srgbClr val="586F7C"/>
              </a:solidFill>
              <a:latin typeface="Open Sans"/>
              <a:ea typeface="Open Sans"/>
              <a:cs typeface="Open Sans"/>
              <a:sym typeface="Open Sans"/>
            </a:endParaRPr>
          </a:p>
          <a:p>
            <a:pPr indent="-317500" lvl="0" marL="457200" rtl="0" algn="l">
              <a:lnSpc>
                <a:spcPct val="150000"/>
              </a:lnSpc>
              <a:spcBef>
                <a:spcPts val="0"/>
              </a:spcBef>
              <a:spcAft>
                <a:spcPts val="0"/>
              </a:spcAft>
              <a:buClr>
                <a:srgbClr val="586F7C"/>
              </a:buClr>
              <a:buSzPts val="1400"/>
              <a:buFont typeface="Open Sans"/>
              <a:buChar char="●"/>
            </a:pPr>
            <a:r>
              <a:rPr lang="en-US" sz="2000">
                <a:solidFill>
                  <a:srgbClr val="586F7C"/>
                </a:solidFill>
                <a:latin typeface="Open Sans"/>
                <a:ea typeface="Open Sans"/>
                <a:cs typeface="Open Sans"/>
                <a:sym typeface="Open Sans"/>
              </a:rPr>
              <a:t>Follow us on Twitter @r4lpartnership and </a:t>
            </a:r>
            <a:r>
              <a:rPr lang="en-US" sz="2000">
                <a:solidFill>
                  <a:srgbClr val="586F7C"/>
                </a:solidFill>
                <a:latin typeface="Open Sans"/>
                <a:ea typeface="Open Sans"/>
                <a:cs typeface="Open Sans"/>
                <a:sym typeface="Open Sans"/>
                <a:extLst>
                  <a:ext uri="http://customooxmlschemas.google.com/">
                    <go:slidesCustomData xmlns:go="http://customooxmlschemas.google.com/" textRoundtripDataId="23"/>
                  </a:ext>
                </a:extLst>
              </a:rPr>
              <a:t>Facebook</a:t>
            </a:r>
            <a:r>
              <a:rPr lang="en-US" sz="2000">
                <a:solidFill>
                  <a:srgbClr val="586F7C"/>
                </a:solidFill>
                <a:latin typeface="Open Sans"/>
                <a:ea typeface="Open Sans"/>
                <a:cs typeface="Open Sans"/>
                <a:sym typeface="Open Sans"/>
              </a:rPr>
              <a:t> @R4Lpartnership</a:t>
            </a:r>
            <a:endParaRPr sz="2000">
              <a:solidFill>
                <a:schemeClr val="dk1"/>
              </a:solidFill>
              <a:latin typeface="Open Sans"/>
              <a:ea typeface="Open Sans"/>
              <a:cs typeface="Open Sans"/>
              <a:sym typeface="Open Sans"/>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8" name="Shape 518"/>
        <p:cNvGrpSpPr/>
        <p:nvPr/>
      </p:nvGrpSpPr>
      <p:grpSpPr>
        <a:xfrm>
          <a:off x="0" y="0"/>
          <a:ext cx="0" cy="0"/>
          <a:chOff x="0" y="0"/>
          <a:chExt cx="0" cy="0"/>
        </a:xfrm>
      </p:grpSpPr>
      <p:pic>
        <p:nvPicPr>
          <p:cNvPr id="519" name="Google Shape;519;p1"/>
          <p:cNvPicPr preferRelativeResize="0"/>
          <p:nvPr/>
        </p:nvPicPr>
        <p:blipFill rotWithShape="1">
          <a:blip r:embed="rId3">
            <a:alphaModFix/>
          </a:blip>
          <a:srcRect b="0" l="0" r="0" t="0"/>
          <a:stretch/>
        </p:blipFill>
        <p:spPr>
          <a:xfrm>
            <a:off x="1325050" y="6158249"/>
            <a:ext cx="1523874" cy="633932"/>
          </a:xfrm>
          <a:prstGeom prst="rect">
            <a:avLst/>
          </a:prstGeom>
          <a:noFill/>
          <a:ln>
            <a:noFill/>
          </a:ln>
        </p:spPr>
      </p:pic>
      <p:pic>
        <p:nvPicPr>
          <p:cNvPr id="520" name="Google Shape;520;p1"/>
          <p:cNvPicPr preferRelativeResize="0"/>
          <p:nvPr/>
        </p:nvPicPr>
        <p:blipFill rotWithShape="1">
          <a:blip r:embed="rId4">
            <a:alphaModFix/>
          </a:blip>
          <a:srcRect b="0" l="0" r="0" t="0"/>
          <a:stretch/>
        </p:blipFill>
        <p:spPr>
          <a:xfrm>
            <a:off x="3280294" y="6217682"/>
            <a:ext cx="1962613" cy="515078"/>
          </a:xfrm>
          <a:prstGeom prst="rect">
            <a:avLst/>
          </a:prstGeom>
          <a:noFill/>
          <a:ln>
            <a:noFill/>
          </a:ln>
        </p:spPr>
      </p:pic>
      <p:pic>
        <p:nvPicPr>
          <p:cNvPr id="521" name="Google Shape;521;p1"/>
          <p:cNvPicPr preferRelativeResize="0"/>
          <p:nvPr/>
        </p:nvPicPr>
        <p:blipFill rotWithShape="1">
          <a:blip r:embed="rId5">
            <a:alphaModFix/>
          </a:blip>
          <a:srcRect b="0" l="0" r="0" t="0"/>
          <a:stretch/>
        </p:blipFill>
        <p:spPr>
          <a:xfrm>
            <a:off x="5987741" y="6128240"/>
            <a:ext cx="1612438" cy="693960"/>
          </a:xfrm>
          <a:prstGeom prst="rect">
            <a:avLst/>
          </a:prstGeom>
          <a:noFill/>
          <a:ln>
            <a:noFill/>
          </a:ln>
        </p:spPr>
      </p:pic>
      <p:pic>
        <p:nvPicPr>
          <p:cNvPr id="522" name="Google Shape;522;p1"/>
          <p:cNvPicPr preferRelativeResize="0"/>
          <p:nvPr/>
        </p:nvPicPr>
        <p:blipFill rotWithShape="1">
          <a:blip r:embed="rId6">
            <a:alphaModFix/>
          </a:blip>
          <a:srcRect b="0" l="0" r="0" t="0"/>
          <a:stretch/>
        </p:blipFill>
        <p:spPr>
          <a:xfrm>
            <a:off x="8080643" y="6191271"/>
            <a:ext cx="1468376" cy="567894"/>
          </a:xfrm>
          <a:prstGeom prst="rect">
            <a:avLst/>
          </a:prstGeom>
          <a:noFill/>
          <a:ln>
            <a:noFill/>
          </a:ln>
        </p:spPr>
      </p:pic>
      <p:pic>
        <p:nvPicPr>
          <p:cNvPr id="523" name="Google Shape;523;p1"/>
          <p:cNvPicPr preferRelativeResize="0"/>
          <p:nvPr/>
        </p:nvPicPr>
        <p:blipFill rotWithShape="1">
          <a:blip r:embed="rId7">
            <a:alphaModFix/>
          </a:blip>
          <a:srcRect b="0" l="0" r="0" t="0"/>
          <a:stretch/>
        </p:blipFill>
        <p:spPr>
          <a:xfrm>
            <a:off x="10029499" y="6163201"/>
            <a:ext cx="1468374" cy="624061"/>
          </a:xfrm>
          <a:prstGeom prst="rect">
            <a:avLst/>
          </a:prstGeom>
          <a:noFill/>
          <a:ln>
            <a:noFill/>
          </a:ln>
        </p:spPr>
      </p:pic>
      <p:sp>
        <p:nvSpPr>
          <p:cNvPr id="524" name="Google Shape;524;p1"/>
          <p:cNvSpPr/>
          <p:nvPr/>
        </p:nvSpPr>
        <p:spPr>
          <a:xfrm>
            <a:off x="1591800" y="2814175"/>
            <a:ext cx="9298800" cy="2613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000"/>
              <a:buFont typeface="Arial"/>
              <a:buNone/>
            </a:pPr>
            <a:r>
              <a:rPr b="0" i="0" lang="en-US" sz="3000" u="none" cap="none" strike="noStrike">
                <a:solidFill>
                  <a:srgbClr val="F8981D"/>
                </a:solidFill>
                <a:latin typeface="Open Sans"/>
                <a:ea typeface="Open Sans"/>
                <a:cs typeface="Open Sans"/>
                <a:sym typeface="Open Sans"/>
              </a:rPr>
              <a:t>For more information on Research4Life</a:t>
            </a:r>
            <a:endParaRPr b="0" i="0" sz="3000" u="none" cap="none" strike="noStrike">
              <a:solidFill>
                <a:srgbClr val="F8981D"/>
              </a:solidFill>
              <a:latin typeface="Open Sans"/>
              <a:ea typeface="Open Sans"/>
              <a:cs typeface="Open Sans"/>
              <a:sym typeface="Open Sans"/>
            </a:endParaRPr>
          </a:p>
          <a:p>
            <a:pPr indent="0" lvl="0" marL="0" marR="0" rtl="0" algn="ctr">
              <a:lnSpc>
                <a:spcPct val="100000"/>
              </a:lnSpc>
              <a:spcBef>
                <a:spcPts val="0"/>
              </a:spcBef>
              <a:spcAft>
                <a:spcPts val="0"/>
              </a:spcAft>
              <a:buClr>
                <a:srgbClr val="000000"/>
              </a:buClr>
              <a:buSzPts val="3000"/>
              <a:buFont typeface="Arial"/>
              <a:buNone/>
            </a:pPr>
            <a:r>
              <a:t/>
            </a:r>
            <a:endParaRPr b="0" i="0" sz="3000" u="none" cap="none" strike="noStrike">
              <a:solidFill>
                <a:srgbClr val="F8981D"/>
              </a:solidFill>
              <a:latin typeface="Open Sans"/>
              <a:ea typeface="Open Sans"/>
              <a:cs typeface="Open Sans"/>
              <a:sym typeface="Open Sans"/>
            </a:endParaRPr>
          </a:p>
          <a:p>
            <a:pPr indent="0" lvl="0" marL="0" marR="0" rtl="0" algn="ctr">
              <a:lnSpc>
                <a:spcPct val="100000"/>
              </a:lnSpc>
              <a:spcBef>
                <a:spcPts val="0"/>
              </a:spcBef>
              <a:spcAft>
                <a:spcPts val="0"/>
              </a:spcAft>
              <a:buClr>
                <a:srgbClr val="000000"/>
              </a:buClr>
              <a:buSzPts val="3000"/>
              <a:buFont typeface="Arial"/>
              <a:buNone/>
            </a:pPr>
            <a:r>
              <a:rPr b="0" i="0" lang="en-US" sz="3000" u="sng" cap="none" strike="noStrike">
                <a:solidFill>
                  <a:schemeClr val="hlink"/>
                </a:solidFill>
                <a:latin typeface="Open Sans"/>
                <a:ea typeface="Open Sans"/>
                <a:cs typeface="Open Sans"/>
                <a:sym typeface="Open Sans"/>
                <a:hlinkClick r:id="rId8"/>
              </a:rPr>
              <a:t>www.research4life.org</a:t>
            </a:r>
            <a:endParaRPr b="0" i="0" sz="3000" u="none" cap="none" strike="noStrike">
              <a:solidFill>
                <a:srgbClr val="004890"/>
              </a:solidFill>
              <a:latin typeface="Open Sans"/>
              <a:ea typeface="Open Sans"/>
              <a:cs typeface="Open Sans"/>
              <a:sym typeface="Open Sans"/>
            </a:endParaRPr>
          </a:p>
          <a:p>
            <a:pPr indent="0" lvl="0" marL="0" marR="0" rtl="0" algn="ctr">
              <a:lnSpc>
                <a:spcPct val="100000"/>
              </a:lnSpc>
              <a:spcBef>
                <a:spcPts val="0"/>
              </a:spcBef>
              <a:spcAft>
                <a:spcPts val="0"/>
              </a:spcAft>
              <a:buClr>
                <a:srgbClr val="000000"/>
              </a:buClr>
              <a:buSzPts val="3000"/>
              <a:buFont typeface="Arial"/>
              <a:buNone/>
            </a:pPr>
            <a:br>
              <a:rPr b="0" i="0" lang="en-US" sz="3000" u="none" cap="none" strike="noStrike">
                <a:solidFill>
                  <a:srgbClr val="F8981D"/>
                </a:solidFill>
                <a:latin typeface="Open Sans"/>
                <a:ea typeface="Open Sans"/>
                <a:cs typeface="Open Sans"/>
                <a:sym typeface="Open Sans"/>
              </a:rPr>
            </a:br>
            <a:r>
              <a:rPr b="0" i="0" lang="en-US" sz="3000" u="sng" cap="none" strike="noStrike">
                <a:solidFill>
                  <a:schemeClr val="hlink"/>
                </a:solidFill>
                <a:latin typeface="Open Sans"/>
                <a:ea typeface="Open Sans"/>
                <a:cs typeface="Open Sans"/>
                <a:sym typeface="Open Sans"/>
                <a:hlinkClick r:id="rId9"/>
              </a:rPr>
              <a:t>r4l@research4life.org</a:t>
            </a:r>
            <a:r>
              <a:rPr b="0" i="0" lang="en-US" sz="3000" u="none" cap="none" strike="noStrike">
                <a:solidFill>
                  <a:srgbClr val="004890"/>
                </a:solidFill>
                <a:latin typeface="Open Sans"/>
                <a:ea typeface="Open Sans"/>
                <a:cs typeface="Open Sans"/>
                <a:sym typeface="Open Sans"/>
              </a:rPr>
              <a:t>  </a:t>
            </a:r>
            <a:endParaRPr b="0" i="0" sz="3000" u="none" cap="none" strike="noStrike">
              <a:solidFill>
                <a:srgbClr val="004890"/>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2000"/>
              <a:buFont typeface="Arial"/>
              <a:buNone/>
            </a:pPr>
            <a:br>
              <a:rPr b="0" i="0" lang="en-US" sz="2000" u="none" cap="none" strike="noStrike">
                <a:solidFill>
                  <a:srgbClr val="F8981D"/>
                </a:solidFill>
                <a:latin typeface="Open Sans"/>
                <a:ea typeface="Open Sans"/>
                <a:cs typeface="Open Sans"/>
                <a:sym typeface="Open Sans"/>
              </a:rPr>
            </a:br>
            <a:br>
              <a:rPr b="0" i="0" lang="en-US" sz="2000" u="none" cap="none" strike="noStrike">
                <a:solidFill>
                  <a:srgbClr val="586F7C"/>
                </a:solidFill>
                <a:latin typeface="Open Sans"/>
                <a:ea typeface="Open Sans"/>
                <a:cs typeface="Open Sans"/>
                <a:sym typeface="Open Sans"/>
              </a:rPr>
            </a:br>
            <a:br>
              <a:rPr b="0" i="0" lang="en-US" sz="1400" u="none" cap="none" strike="noStrike">
                <a:solidFill>
                  <a:srgbClr val="F8981D"/>
                </a:solidFill>
                <a:latin typeface="Open Sans"/>
                <a:ea typeface="Open Sans"/>
                <a:cs typeface="Open Sans"/>
                <a:sym typeface="Open Sans"/>
              </a:rPr>
            </a:br>
            <a:endParaRPr b="0" i="0" sz="1400" u="none" cap="none" strike="noStrike">
              <a:solidFill>
                <a:srgbClr val="F8981D"/>
              </a:solidFill>
              <a:latin typeface="Open Sans"/>
              <a:ea typeface="Open Sans"/>
              <a:cs typeface="Open Sans"/>
              <a:sym typeface="Open Sans"/>
            </a:endParaRPr>
          </a:p>
        </p:txBody>
      </p:sp>
      <p:sp>
        <p:nvSpPr>
          <p:cNvPr id="525" name="Google Shape;525;p1"/>
          <p:cNvSpPr txBox="1"/>
          <p:nvPr/>
        </p:nvSpPr>
        <p:spPr>
          <a:xfrm>
            <a:off x="-2" y="5674296"/>
            <a:ext cx="12192000" cy="369300"/>
          </a:xfrm>
          <a:prstGeom prst="rect">
            <a:avLst/>
          </a:prstGeom>
          <a:solidFill>
            <a:srgbClr val="586F7C"/>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Open Sans"/>
                <a:ea typeface="Open Sans"/>
                <a:cs typeface="Open Sans"/>
                <a:sym typeface="Open Sans"/>
              </a:rPr>
              <a:t>Research4Life is a public-private partnership of five collections:</a:t>
            </a:r>
            <a:endParaRPr b="0" i="0" sz="1800" u="none" cap="none" strike="noStrike">
              <a:solidFill>
                <a:schemeClr val="lt1"/>
              </a:solidFill>
              <a:latin typeface="Open Sans"/>
              <a:ea typeface="Open Sans"/>
              <a:cs typeface="Open Sans"/>
              <a:sym typeface="Open Sans"/>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4"/>
          <p:cNvSpPr txBox="1"/>
          <p:nvPr>
            <p:ph type="title"/>
          </p:nvPr>
        </p:nvSpPr>
        <p:spPr>
          <a:xfrm>
            <a:off x="0" y="378812"/>
            <a:ext cx="9613800" cy="1080900"/>
          </a:xfrm>
          <a:prstGeom prst="rect">
            <a:avLst/>
          </a:prstGeom>
          <a:noFill/>
          <a:ln>
            <a:noFill/>
          </a:ln>
        </p:spPr>
        <p:txBody>
          <a:bodyPr anchorCtr="0" anchor="t"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96096"/>
              <a:buNone/>
            </a:pPr>
            <a:r>
              <a:rPr lang="en-US">
                <a:solidFill>
                  <a:srgbClr val="586F7C"/>
                </a:solidFill>
                <a:latin typeface="Open Sans"/>
                <a:ea typeface="Open Sans"/>
                <a:cs typeface="Open Sans"/>
                <a:sym typeface="Open Sans"/>
              </a:rPr>
              <a:t>Research4Life (R4L) Collections</a:t>
            </a:r>
            <a:br>
              <a:rPr lang="en-US">
                <a:solidFill>
                  <a:srgbClr val="586F7C"/>
                </a:solidFill>
                <a:latin typeface="Open Sans"/>
                <a:ea typeface="Open Sans"/>
                <a:cs typeface="Open Sans"/>
                <a:sym typeface="Open Sans"/>
              </a:rPr>
            </a:br>
            <a:r>
              <a:rPr lang="en-US">
                <a:solidFill>
                  <a:srgbClr val="586F7C"/>
                </a:solidFill>
                <a:latin typeface="Open Sans"/>
                <a:ea typeface="Open Sans"/>
                <a:cs typeface="Open Sans"/>
                <a:sym typeface="Open Sans"/>
              </a:rPr>
              <a:t>(</a:t>
            </a:r>
            <a:r>
              <a:rPr lang="en-US" u="sng">
                <a:solidFill>
                  <a:srgbClr val="586F7C"/>
                </a:solidFill>
                <a:latin typeface="Open Sans"/>
                <a:ea typeface="Open Sans"/>
                <a:cs typeface="Open Sans"/>
                <a:sym typeface="Open Sans"/>
                <a:hlinkClick r:id="rId3">
                  <a:extLst>
                    <a:ext uri="{A12FA001-AC4F-418D-AE19-62706E023703}">
                      <ahyp:hlinkClr val="tx"/>
                    </a:ext>
                  </a:extLst>
                </a:hlinkClick>
              </a:rPr>
              <a:t>www.research4life.org</a:t>
            </a:r>
            <a:r>
              <a:rPr lang="en-US">
                <a:solidFill>
                  <a:srgbClr val="586F7C"/>
                </a:solidFill>
                <a:latin typeface="Open Sans"/>
                <a:ea typeface="Open Sans"/>
                <a:cs typeface="Open Sans"/>
                <a:sym typeface="Open Sans"/>
              </a:rPr>
              <a:t>) cont.</a:t>
            </a:r>
            <a:endParaRPr>
              <a:solidFill>
                <a:srgbClr val="586F7C"/>
              </a:solidFill>
              <a:latin typeface="Open Sans"/>
              <a:ea typeface="Open Sans"/>
              <a:cs typeface="Open Sans"/>
              <a:sym typeface="Open Sans"/>
            </a:endParaRPr>
          </a:p>
        </p:txBody>
      </p:sp>
      <p:sp>
        <p:nvSpPr>
          <p:cNvPr id="106" name="Google Shape;106;p4"/>
          <p:cNvSpPr txBox="1"/>
          <p:nvPr>
            <p:ph idx="1" type="body"/>
          </p:nvPr>
        </p:nvSpPr>
        <p:spPr>
          <a:xfrm>
            <a:off x="243975" y="1779275"/>
            <a:ext cx="11188500" cy="4653600"/>
          </a:xfrm>
          <a:prstGeom prst="rect">
            <a:avLst/>
          </a:prstGeom>
          <a:noFill/>
          <a:ln>
            <a:noFill/>
          </a:ln>
        </p:spPr>
        <p:txBody>
          <a:bodyPr anchorCtr="0" anchor="t" bIns="45700" lIns="91425" spcFirstLastPara="1" rIns="91425" wrap="square" tIns="45700">
            <a:noAutofit/>
          </a:bodyPr>
          <a:lstStyle/>
          <a:p>
            <a:pPr indent="-381000" lvl="0" marL="457200" rtl="0" algn="l">
              <a:lnSpc>
                <a:spcPct val="150000"/>
              </a:lnSpc>
              <a:spcBef>
                <a:spcPts val="1000"/>
              </a:spcBef>
              <a:spcAft>
                <a:spcPts val="0"/>
              </a:spcAft>
              <a:buClr>
                <a:schemeClr val="dk1"/>
              </a:buClr>
              <a:buSzPts val="2400"/>
              <a:buChar char="●"/>
            </a:pPr>
            <a:r>
              <a:rPr b="0" i="0" lang="en-US" sz="2000">
                <a:solidFill>
                  <a:srgbClr val="424242"/>
                </a:solidFill>
                <a:latin typeface="Open Sans"/>
                <a:ea typeface="Open Sans"/>
                <a:cs typeface="Open Sans"/>
                <a:sym typeface="Open Sans"/>
              </a:rPr>
              <a:t>Via the Unified Content Portal, there are five </a:t>
            </a:r>
            <a:r>
              <a:rPr lang="en-US" sz="2000">
                <a:solidFill>
                  <a:srgbClr val="424242"/>
                </a:solidFill>
                <a:latin typeface="Open Sans"/>
                <a:ea typeface="Open Sans"/>
                <a:cs typeface="Open Sans"/>
                <a:sym typeface="Open Sans"/>
              </a:rPr>
              <a:t>collections</a:t>
            </a:r>
            <a:r>
              <a:rPr b="0" i="0" lang="en-US" sz="2000">
                <a:solidFill>
                  <a:srgbClr val="424242"/>
                </a:solidFill>
                <a:latin typeface="Open Sans"/>
                <a:ea typeface="Open Sans"/>
                <a:cs typeface="Open Sans"/>
                <a:sym typeface="Open Sans"/>
              </a:rPr>
              <a:t> through which users can access content: Research for Health (Hinari), Research in Agriculture (AGORA), Research in the Environment (OARE), Research for Development and Innovation (ARDI) and Research for Global Justice (GOALI).   AGORA and ARDA  also have separate Content Portals.</a:t>
            </a:r>
            <a:endParaRPr>
              <a:solidFill>
                <a:srgbClr val="424242"/>
              </a:solidFill>
            </a:endParaRPr>
          </a:p>
          <a:p>
            <a:pPr indent="-381000" lvl="0" marL="457200" rtl="0" algn="l">
              <a:lnSpc>
                <a:spcPct val="150000"/>
              </a:lnSpc>
              <a:spcBef>
                <a:spcPts val="1000"/>
              </a:spcBef>
              <a:spcAft>
                <a:spcPts val="0"/>
              </a:spcAft>
              <a:buClr>
                <a:schemeClr val="dk1"/>
              </a:buClr>
              <a:buSzPts val="2400"/>
              <a:buChar char="●"/>
            </a:pPr>
            <a:r>
              <a:rPr lang="en-US" sz="2000">
                <a:solidFill>
                  <a:srgbClr val="424242"/>
                </a:solidFill>
                <a:latin typeface="Open Sans"/>
                <a:ea typeface="Open Sans"/>
                <a:cs typeface="Open Sans"/>
                <a:sym typeface="Open Sans"/>
              </a:rPr>
              <a:t>R4L offers access up to 30,000 journals, 131,000 books and 155 other information sources (January 2022).</a:t>
            </a:r>
            <a:endParaRPr>
              <a:solidFill>
                <a:srgbClr val="424242"/>
              </a:solidFill>
            </a:endParaRPr>
          </a:p>
          <a:p>
            <a:pPr indent="-381000" lvl="0" marL="457200" rtl="0" algn="l">
              <a:lnSpc>
                <a:spcPct val="150000"/>
              </a:lnSpc>
              <a:spcBef>
                <a:spcPts val="1000"/>
              </a:spcBef>
              <a:spcAft>
                <a:spcPts val="0"/>
              </a:spcAft>
              <a:buClr>
                <a:schemeClr val="dk1"/>
              </a:buClr>
              <a:buSzPts val="2400"/>
              <a:buChar char="●"/>
            </a:pPr>
            <a:r>
              <a:rPr lang="en-US" sz="2000">
                <a:solidFill>
                  <a:srgbClr val="424242"/>
                </a:solidFill>
                <a:latin typeface="Open Sans"/>
                <a:ea typeface="Open Sans"/>
                <a:cs typeface="Open Sans"/>
                <a:sym typeface="Open Sans"/>
              </a:rPr>
              <a:t>The goal of Research4life collections is to “reduce the knowledge gap between high-income and low- and middle-income countries by providing affordable access to scholarly, professional and research information”.</a:t>
            </a:r>
            <a:endParaRPr>
              <a:solidFill>
                <a:srgbClr val="424242"/>
              </a:solidFill>
            </a:endParaRPr>
          </a:p>
          <a:p>
            <a:pPr indent="0" lvl="0" marL="76200" rtl="0" algn="l">
              <a:lnSpc>
                <a:spcPct val="150000"/>
              </a:lnSpc>
              <a:spcBef>
                <a:spcPts val="1000"/>
              </a:spcBef>
              <a:spcAft>
                <a:spcPts val="0"/>
              </a:spcAft>
              <a:buClr>
                <a:schemeClr val="dk1"/>
              </a:buClr>
              <a:buSzPts val="2400"/>
              <a:buNone/>
            </a:pPr>
            <a:r>
              <a:t/>
            </a:r>
            <a:endParaRPr sz="2000">
              <a:solidFill>
                <a:srgbClr val="3F3F3F"/>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40"/>
          <p:cNvSpPr txBox="1"/>
          <p:nvPr>
            <p:ph type="title"/>
          </p:nvPr>
        </p:nvSpPr>
        <p:spPr>
          <a:xfrm>
            <a:off x="0" y="437222"/>
            <a:ext cx="8216400" cy="10809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3600"/>
              <a:buNone/>
            </a:pPr>
            <a:r>
              <a:rPr lang="en-US">
                <a:solidFill>
                  <a:srgbClr val="586F7C"/>
                </a:solidFill>
                <a:latin typeface="Open Sans"/>
                <a:ea typeface="Open Sans"/>
                <a:cs typeface="Open Sans"/>
                <a:sym typeface="Open Sans"/>
              </a:rPr>
              <a:t>Access to the Unified Content Portal</a:t>
            </a:r>
            <a:endParaRPr>
              <a:solidFill>
                <a:srgbClr val="586F7C"/>
              </a:solidFill>
              <a:latin typeface="Open Sans"/>
              <a:ea typeface="Open Sans"/>
              <a:cs typeface="Open Sans"/>
              <a:sym typeface="Open Sans"/>
            </a:endParaRPr>
          </a:p>
        </p:txBody>
      </p:sp>
      <p:sp>
        <p:nvSpPr>
          <p:cNvPr id="112" name="Google Shape;112;p40"/>
          <p:cNvSpPr txBox="1"/>
          <p:nvPr>
            <p:ph idx="1" type="body"/>
          </p:nvPr>
        </p:nvSpPr>
        <p:spPr>
          <a:xfrm>
            <a:off x="296205" y="1912017"/>
            <a:ext cx="11394048" cy="4522200"/>
          </a:xfrm>
          <a:prstGeom prst="rect">
            <a:avLst/>
          </a:prstGeom>
          <a:noFill/>
          <a:ln>
            <a:noFill/>
          </a:ln>
        </p:spPr>
        <p:txBody>
          <a:bodyPr anchorCtr="0" anchor="t" bIns="45700" lIns="91425" spcFirstLastPara="1" rIns="91425" wrap="square" tIns="45700">
            <a:noAutofit/>
          </a:bodyPr>
          <a:lstStyle/>
          <a:p>
            <a:pPr indent="-342900" lvl="0" marL="355600" rtl="0" algn="l">
              <a:lnSpc>
                <a:spcPct val="150000"/>
              </a:lnSpc>
              <a:spcBef>
                <a:spcPts val="0"/>
              </a:spcBef>
              <a:spcAft>
                <a:spcPts val="0"/>
              </a:spcAft>
              <a:buClr>
                <a:schemeClr val="dk2"/>
              </a:buClr>
              <a:buSzPts val="2200"/>
              <a:buChar char="●"/>
            </a:pPr>
            <a:r>
              <a:rPr lang="en-US" sz="2100">
                <a:solidFill>
                  <a:srgbClr val="3F3F3F"/>
                </a:solidFill>
                <a:latin typeface="Open Sans"/>
                <a:ea typeface="Open Sans"/>
                <a:cs typeface="Open Sans"/>
                <a:sym typeface="Open Sans"/>
              </a:rPr>
              <a:t>The Unified Content Portal and other portals are accessible through</a:t>
            </a:r>
            <a:r>
              <a:rPr lang="en-US" sz="2100">
                <a:solidFill>
                  <a:srgbClr val="3F3F3F"/>
                </a:solidFill>
                <a:latin typeface="Open Sans"/>
                <a:ea typeface="Open Sans"/>
                <a:cs typeface="Open Sans"/>
                <a:sym typeface="Open Sans"/>
                <a:extLst>
                  <a:ext uri="http://customooxmlschemas.google.com/">
                    <go:slidesCustomData xmlns:go="http://customooxmlschemas.google.com/" textRoundtripDataId="0"/>
                  </a:ext>
                </a:extLst>
              </a:rPr>
              <a:t> </a:t>
            </a:r>
            <a:r>
              <a:rPr lang="en-US" sz="2100">
                <a:solidFill>
                  <a:srgbClr val="3F3F3F"/>
                </a:solidFill>
                <a:latin typeface="Open Sans"/>
                <a:ea typeface="Open Sans"/>
                <a:cs typeface="Open Sans"/>
                <a:sym typeface="Open Sans"/>
              </a:rPr>
              <a:t>direct links:</a:t>
            </a:r>
            <a:endParaRPr>
              <a:solidFill>
                <a:srgbClr val="3F3F3F"/>
              </a:solidFill>
            </a:endParaRPr>
          </a:p>
          <a:p>
            <a:pPr indent="-342900" lvl="1" marL="812800" rtl="0" algn="l">
              <a:lnSpc>
                <a:spcPct val="150000"/>
              </a:lnSpc>
              <a:spcBef>
                <a:spcPts val="0"/>
              </a:spcBef>
              <a:spcAft>
                <a:spcPts val="0"/>
              </a:spcAft>
              <a:buClr>
                <a:schemeClr val="dk2"/>
              </a:buClr>
              <a:buSzPts val="2200"/>
              <a:buChar char="●"/>
            </a:pPr>
            <a:r>
              <a:rPr lang="en-US" sz="2100">
                <a:solidFill>
                  <a:srgbClr val="3F3F3F"/>
                </a:solidFill>
                <a:latin typeface="Open Sans"/>
                <a:ea typeface="Open Sans"/>
                <a:cs typeface="Open Sans"/>
                <a:sym typeface="Open Sans"/>
              </a:rPr>
              <a:t>Unified Portal - </a:t>
            </a:r>
            <a:r>
              <a:rPr lang="en-US" sz="2100" u="sng">
                <a:solidFill>
                  <a:schemeClr val="accent5"/>
                </a:solidFill>
                <a:latin typeface="Open Sans"/>
                <a:ea typeface="Open Sans"/>
                <a:cs typeface="Open Sans"/>
                <a:sym typeface="Open Sans"/>
                <a:hlinkClick r:id="rId3">
                  <a:extLst>
                    <a:ext uri="{A12FA001-AC4F-418D-AE19-62706E023703}">
                      <ahyp:hlinkClr val="tx"/>
                    </a:ext>
                  </a:extLst>
                </a:hlinkClick>
              </a:rPr>
              <a:t>https://portal.research4life.org/</a:t>
            </a:r>
            <a:endParaRPr sz="2100">
              <a:solidFill>
                <a:schemeClr val="accent5"/>
              </a:solidFill>
              <a:latin typeface="Open Sans"/>
              <a:ea typeface="Open Sans"/>
              <a:cs typeface="Open Sans"/>
              <a:sym typeface="Open Sans"/>
            </a:endParaRPr>
          </a:p>
          <a:p>
            <a:pPr indent="-342900" lvl="1" marL="812800" rtl="0" algn="l">
              <a:lnSpc>
                <a:spcPct val="150000"/>
              </a:lnSpc>
              <a:spcBef>
                <a:spcPts val="0"/>
              </a:spcBef>
              <a:spcAft>
                <a:spcPts val="0"/>
              </a:spcAft>
              <a:buClr>
                <a:schemeClr val="dk2"/>
              </a:buClr>
              <a:buSzPts val="2200"/>
              <a:buChar char="●"/>
            </a:pPr>
            <a:r>
              <a:rPr lang="en-US" sz="2100">
                <a:solidFill>
                  <a:srgbClr val="3F3F3F"/>
                </a:solidFill>
                <a:latin typeface="Open Sans"/>
                <a:ea typeface="Open Sans"/>
                <a:cs typeface="Open Sans"/>
                <a:sym typeface="Open Sans"/>
              </a:rPr>
              <a:t>AGORA - </a:t>
            </a:r>
            <a:r>
              <a:rPr lang="en-US" sz="2100" u="sng">
                <a:solidFill>
                  <a:schemeClr val="accent5"/>
                </a:solidFill>
                <a:latin typeface="Open Sans"/>
                <a:ea typeface="Open Sans"/>
                <a:cs typeface="Open Sans"/>
                <a:sym typeface="Open Sans"/>
                <a:hlinkClick r:id="rId4">
                  <a:extLst>
                    <a:ext uri="{A12FA001-AC4F-418D-AE19-62706E023703}">
                      <ahyp:hlinkClr val="tx"/>
                    </a:ext>
                  </a:extLst>
                </a:hlinkClick>
              </a:rPr>
              <a:t>https://agora.research4life.org/</a:t>
            </a:r>
            <a:endParaRPr sz="2100" u="sng">
              <a:solidFill>
                <a:schemeClr val="accent5"/>
              </a:solidFill>
              <a:latin typeface="Open Sans"/>
              <a:ea typeface="Open Sans"/>
              <a:cs typeface="Open Sans"/>
              <a:sym typeface="Open Sans"/>
            </a:endParaRPr>
          </a:p>
          <a:p>
            <a:pPr indent="-342900" lvl="1" marL="812800" rtl="0" algn="l">
              <a:lnSpc>
                <a:spcPct val="150000"/>
              </a:lnSpc>
              <a:spcBef>
                <a:spcPts val="0"/>
              </a:spcBef>
              <a:spcAft>
                <a:spcPts val="0"/>
              </a:spcAft>
              <a:buClr>
                <a:schemeClr val="dk2"/>
              </a:buClr>
              <a:buSzPts val="2200"/>
              <a:buChar char="●"/>
            </a:pPr>
            <a:r>
              <a:rPr lang="en-US" sz="2100">
                <a:solidFill>
                  <a:srgbClr val="3F3F3F"/>
                </a:solidFill>
                <a:latin typeface="Open Sans"/>
                <a:ea typeface="Open Sans"/>
                <a:cs typeface="Open Sans"/>
                <a:sym typeface="Open Sans"/>
              </a:rPr>
              <a:t>ARDI - </a:t>
            </a:r>
            <a:r>
              <a:rPr lang="en-US" sz="2100" u="sng">
                <a:solidFill>
                  <a:schemeClr val="accent5"/>
                </a:solidFill>
                <a:latin typeface="Open Sans"/>
                <a:ea typeface="Open Sans"/>
                <a:cs typeface="Open Sans"/>
                <a:sym typeface="Open Sans"/>
                <a:hlinkClick r:id="rId5">
                  <a:extLst>
                    <a:ext uri="{A12FA001-AC4F-418D-AE19-62706E023703}">
                      <ahyp:hlinkClr val="tx"/>
                    </a:ext>
                  </a:extLst>
                </a:hlinkClick>
              </a:rPr>
              <a:t>https://ardi.research4life.org/</a:t>
            </a:r>
            <a:r>
              <a:rPr lang="en-US" sz="2100" u="sng">
                <a:solidFill>
                  <a:schemeClr val="accent5"/>
                </a:solidFill>
                <a:latin typeface="Open Sans"/>
                <a:ea typeface="Open Sans"/>
                <a:cs typeface="Open Sans"/>
                <a:sym typeface="Open Sans"/>
              </a:rPr>
              <a:t> </a:t>
            </a:r>
            <a:endParaRPr>
              <a:solidFill>
                <a:schemeClr val="accent5"/>
              </a:solidFill>
            </a:endParaRPr>
          </a:p>
          <a:p>
            <a:pPr indent="-342900" lvl="1" marL="812800" rtl="0" algn="l">
              <a:lnSpc>
                <a:spcPct val="150000"/>
              </a:lnSpc>
              <a:spcBef>
                <a:spcPts val="0"/>
              </a:spcBef>
              <a:spcAft>
                <a:spcPts val="0"/>
              </a:spcAft>
              <a:buClr>
                <a:schemeClr val="dk2"/>
              </a:buClr>
              <a:buSzPts val="2200"/>
              <a:buFont typeface="Arial"/>
              <a:buChar char="●"/>
            </a:pPr>
            <a:r>
              <a:rPr b="1" lang="en-US" sz="2100">
                <a:solidFill>
                  <a:srgbClr val="3F3F3F"/>
                </a:solidFill>
                <a:latin typeface="Open Sans"/>
                <a:ea typeface="Open Sans"/>
                <a:cs typeface="Open Sans"/>
                <a:sym typeface="Open Sans"/>
              </a:rPr>
              <a:t>LOGIN</a:t>
            </a:r>
            <a:r>
              <a:rPr lang="en-US" sz="2100">
                <a:solidFill>
                  <a:srgbClr val="3F3F3F"/>
                </a:solidFill>
                <a:latin typeface="Open Sans"/>
                <a:ea typeface="Open Sans"/>
                <a:cs typeface="Open Sans"/>
                <a:sym typeface="Open Sans"/>
              </a:rPr>
              <a:t> tab from the Research4Life initial page </a:t>
            </a:r>
            <a:r>
              <a:rPr lang="en-US" sz="2100" u="sng">
                <a:solidFill>
                  <a:schemeClr val="accent5"/>
                </a:solidFill>
                <a:latin typeface="Open Sans"/>
                <a:ea typeface="Open Sans"/>
                <a:cs typeface="Open Sans"/>
                <a:sym typeface="Open Sans"/>
                <a:hlinkClick r:id="rId6">
                  <a:extLst>
                    <a:ext uri="{A12FA001-AC4F-418D-AE19-62706E023703}">
                      <ahyp:hlinkClr val="tx"/>
                    </a:ext>
                  </a:extLst>
                </a:hlinkClick>
              </a:rPr>
              <a:t>https://www.research4life.org/</a:t>
            </a:r>
            <a:endParaRPr sz="2100">
              <a:solidFill>
                <a:schemeClr val="accent5"/>
              </a:solidFill>
              <a:latin typeface="Open Sans"/>
              <a:ea typeface="Open Sans"/>
              <a:cs typeface="Open Sans"/>
              <a:sym typeface="Open Sans"/>
            </a:endParaRPr>
          </a:p>
          <a:p>
            <a:pPr indent="-342900" lvl="0" marL="355600" rtl="0" algn="l">
              <a:lnSpc>
                <a:spcPct val="150000"/>
              </a:lnSpc>
              <a:spcBef>
                <a:spcPts val="0"/>
              </a:spcBef>
              <a:spcAft>
                <a:spcPts val="0"/>
              </a:spcAft>
              <a:buClr>
                <a:schemeClr val="dk2"/>
              </a:buClr>
              <a:buSzPts val="2200"/>
              <a:buChar char="●"/>
            </a:pPr>
            <a:r>
              <a:rPr lang="en-US" sz="2100">
                <a:solidFill>
                  <a:srgbClr val="3F3F3F"/>
                </a:solidFill>
                <a:latin typeface="Open Sans"/>
                <a:ea typeface="Open Sans"/>
                <a:cs typeface="Open Sans"/>
                <a:sym typeface="Open Sans"/>
                <a:extLst>
                  <a:ext uri="http://customooxmlschemas.google.com/">
                    <go:slidesCustomData xmlns:go="http://customooxmlschemas.google.com/" textRoundtripDataId="1"/>
                  </a:ext>
                </a:extLst>
              </a:rPr>
              <a:t>Any</a:t>
            </a:r>
            <a:r>
              <a:rPr lang="en-US" sz="2100">
                <a:solidFill>
                  <a:srgbClr val="3F3F3F"/>
                </a:solidFill>
                <a:latin typeface="Open Sans"/>
                <a:ea typeface="Open Sans"/>
                <a:cs typeface="Open Sans"/>
                <a:sym typeface="Open Sans"/>
              </a:rPr>
              <a:t> member of a registered institution can login to the portal using a </a:t>
            </a:r>
            <a:r>
              <a:rPr lang="en-US" sz="2100">
                <a:solidFill>
                  <a:schemeClr val="accent5"/>
                </a:solidFill>
                <a:latin typeface="Open Sans"/>
                <a:ea typeface="Open Sans"/>
                <a:cs typeface="Open Sans"/>
                <a:sym typeface="Open Sans"/>
              </a:rPr>
              <a:t>Username</a:t>
            </a:r>
            <a:r>
              <a:rPr lang="en-US" sz="2100">
                <a:solidFill>
                  <a:srgbClr val="3F3F3F"/>
                </a:solidFill>
                <a:latin typeface="Open Sans"/>
                <a:ea typeface="Open Sans"/>
                <a:cs typeface="Open Sans"/>
                <a:sym typeface="Open Sans"/>
              </a:rPr>
              <a:t> and </a:t>
            </a:r>
            <a:r>
              <a:rPr lang="en-US" sz="2100">
                <a:solidFill>
                  <a:schemeClr val="accent5"/>
                </a:solidFill>
                <a:latin typeface="Open Sans"/>
                <a:ea typeface="Open Sans"/>
                <a:cs typeface="Open Sans"/>
                <a:sym typeface="Open Sans"/>
              </a:rPr>
              <a:t>Password</a:t>
            </a:r>
            <a:r>
              <a:rPr lang="en-US" sz="2100">
                <a:solidFill>
                  <a:srgbClr val="3F3F3F"/>
                </a:solidFill>
                <a:latin typeface="Open Sans"/>
                <a:ea typeface="Open Sans"/>
                <a:cs typeface="Open Sans"/>
                <a:sym typeface="Open Sans"/>
              </a:rPr>
              <a:t>. Login details are usually available through the institution’s library. </a:t>
            </a:r>
            <a:endParaRPr>
              <a:solidFill>
                <a:srgbClr val="3F3F3F"/>
              </a:solidFill>
            </a:endParaRPr>
          </a:p>
          <a:p>
            <a:pPr indent="-342900" lvl="0" marL="355600" rtl="0" algn="l">
              <a:lnSpc>
                <a:spcPct val="150000"/>
              </a:lnSpc>
              <a:spcBef>
                <a:spcPts val="0"/>
              </a:spcBef>
              <a:spcAft>
                <a:spcPts val="0"/>
              </a:spcAft>
              <a:buClr>
                <a:schemeClr val="dk2"/>
              </a:buClr>
              <a:buSzPts val="2200"/>
              <a:buChar char="●"/>
            </a:pPr>
            <a:r>
              <a:rPr lang="en-US" sz="2100">
                <a:solidFill>
                  <a:srgbClr val="3F3F3F"/>
                </a:solidFill>
                <a:latin typeface="Open Sans"/>
                <a:ea typeface="Open Sans"/>
                <a:cs typeface="Open Sans"/>
                <a:sym typeface="Open Sans"/>
                <a:extLst>
                  <a:ext uri="http://customooxmlschemas.google.com/">
                    <go:slidesCustomData xmlns:go="http://customooxmlschemas.google.com/" textRoundtripDataId="2"/>
                  </a:ext>
                </a:extLst>
              </a:rPr>
              <a:t>Access is available from desktop/laptop computers and mobile phones</a:t>
            </a:r>
            <a:r>
              <a:rPr lang="en-US" sz="2100">
                <a:solidFill>
                  <a:srgbClr val="3F3F3F"/>
                </a:solidFill>
                <a:latin typeface="Open Sans"/>
                <a:ea typeface="Open Sans"/>
                <a:cs typeface="Open Sans"/>
                <a:sym typeface="Open Sans"/>
              </a:rPr>
              <a:t>.</a:t>
            </a:r>
            <a:endParaRPr sz="2100">
              <a:solidFill>
                <a:srgbClr val="3F3F3F"/>
              </a:solidFill>
              <a:latin typeface="Open Sans"/>
              <a:ea typeface="Open Sans"/>
              <a:cs typeface="Open Sans"/>
              <a:sym typeface="Open Sans"/>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pic>
        <p:nvPicPr>
          <p:cNvPr id="118" name="Google Shape;118;p9"/>
          <p:cNvPicPr preferRelativeResize="0"/>
          <p:nvPr/>
        </p:nvPicPr>
        <p:blipFill rotWithShape="1">
          <a:blip r:embed="rId3">
            <a:alphaModFix/>
          </a:blip>
          <a:srcRect b="0" l="0" r="0" t="0"/>
          <a:stretch/>
        </p:blipFill>
        <p:spPr>
          <a:xfrm>
            <a:off x="115528" y="3594964"/>
            <a:ext cx="6550991" cy="2003118"/>
          </a:xfrm>
          <a:prstGeom prst="rect">
            <a:avLst/>
          </a:prstGeom>
          <a:noFill/>
          <a:ln>
            <a:noFill/>
          </a:ln>
        </p:spPr>
      </p:pic>
      <p:sp>
        <p:nvSpPr>
          <p:cNvPr id="119" name="Google Shape;119;p9"/>
          <p:cNvSpPr txBox="1"/>
          <p:nvPr>
            <p:ph type="title"/>
          </p:nvPr>
        </p:nvSpPr>
        <p:spPr>
          <a:xfrm>
            <a:off x="0" y="378812"/>
            <a:ext cx="7899400" cy="10809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FFFFFF"/>
              </a:buClr>
              <a:buSzPts val="3600"/>
              <a:buFont typeface="Trebuchet MS"/>
              <a:buNone/>
            </a:pPr>
            <a:r>
              <a:rPr lang="en-US"/>
              <a:t>I]</a:t>
            </a:r>
            <a:endParaRPr/>
          </a:p>
        </p:txBody>
      </p:sp>
      <p:sp>
        <p:nvSpPr>
          <p:cNvPr id="120" name="Google Shape;120;p9"/>
          <p:cNvSpPr txBox="1"/>
          <p:nvPr/>
        </p:nvSpPr>
        <p:spPr>
          <a:xfrm>
            <a:off x="244026" y="643740"/>
            <a:ext cx="7746423" cy="806922"/>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FFFFFF"/>
              </a:buClr>
              <a:buSzPts val="3041"/>
              <a:buFont typeface="Trebuchet MS"/>
              <a:buNone/>
            </a:pPr>
            <a:r>
              <a:rPr b="0" i="0" lang="en-US" sz="2800" u="none" cap="none" strike="noStrike">
                <a:solidFill>
                  <a:srgbClr val="586F7C"/>
                </a:solidFill>
                <a:latin typeface="Open Sans"/>
                <a:ea typeface="Open Sans"/>
                <a:cs typeface="Open Sans"/>
                <a:sym typeface="Open Sans"/>
              </a:rPr>
              <a:t>Initial Content Portal Pages (Note the       symbol for login).</a:t>
            </a:r>
            <a:endParaRPr b="0" i="0" sz="2800" u="none" cap="none" strike="noStrike">
              <a:solidFill>
                <a:srgbClr val="000000"/>
              </a:solidFill>
              <a:latin typeface="Arial"/>
              <a:ea typeface="Arial"/>
              <a:cs typeface="Arial"/>
              <a:sym typeface="Arial"/>
            </a:endParaRPr>
          </a:p>
          <a:p>
            <a:pPr indent="0" lvl="0" marL="0" marR="0" rtl="0" algn="l">
              <a:lnSpc>
                <a:spcPct val="90000"/>
              </a:lnSpc>
              <a:spcBef>
                <a:spcPts val="0"/>
              </a:spcBef>
              <a:spcAft>
                <a:spcPts val="0"/>
              </a:spcAft>
              <a:buClr>
                <a:srgbClr val="FFFFFF"/>
              </a:buClr>
              <a:buSzPts val="3205"/>
              <a:buFont typeface="Trebuchet MS"/>
              <a:buNone/>
            </a:pPr>
            <a:r>
              <a:t/>
            </a:r>
            <a:endParaRPr b="0" i="0" sz="2800" u="none" cap="none" strike="noStrike">
              <a:solidFill>
                <a:srgbClr val="586F7C"/>
              </a:solidFill>
              <a:latin typeface="Open Sans"/>
              <a:ea typeface="Open Sans"/>
              <a:cs typeface="Open Sans"/>
              <a:sym typeface="Open Sans"/>
            </a:endParaRPr>
          </a:p>
        </p:txBody>
      </p:sp>
      <p:pic>
        <p:nvPicPr>
          <p:cNvPr id="121" name="Google Shape;121;p9"/>
          <p:cNvPicPr preferRelativeResize="0"/>
          <p:nvPr/>
        </p:nvPicPr>
        <p:blipFill rotWithShape="1">
          <a:blip r:embed="rId4">
            <a:alphaModFix/>
          </a:blip>
          <a:srcRect b="0" l="0" r="0" t="0"/>
          <a:stretch/>
        </p:blipFill>
        <p:spPr>
          <a:xfrm>
            <a:off x="6794048" y="1695335"/>
            <a:ext cx="4958873" cy="2806700"/>
          </a:xfrm>
          <a:prstGeom prst="rect">
            <a:avLst/>
          </a:prstGeom>
          <a:noFill/>
          <a:ln>
            <a:noFill/>
          </a:ln>
        </p:spPr>
      </p:pic>
      <p:pic>
        <p:nvPicPr>
          <p:cNvPr id="122" name="Google Shape;122;p9"/>
          <p:cNvPicPr preferRelativeResize="0"/>
          <p:nvPr/>
        </p:nvPicPr>
        <p:blipFill rotWithShape="1">
          <a:blip r:embed="rId5">
            <a:alphaModFix/>
          </a:blip>
          <a:srcRect b="0" l="0" r="0" t="0"/>
          <a:stretch/>
        </p:blipFill>
        <p:spPr>
          <a:xfrm>
            <a:off x="6458577" y="441494"/>
            <a:ext cx="470339" cy="389423"/>
          </a:xfrm>
          <a:prstGeom prst="rect">
            <a:avLst/>
          </a:prstGeom>
          <a:noFill/>
          <a:ln>
            <a:noFill/>
          </a:ln>
        </p:spPr>
      </p:pic>
      <p:pic>
        <p:nvPicPr>
          <p:cNvPr id="123" name="Google Shape;123;p9"/>
          <p:cNvPicPr preferRelativeResize="0"/>
          <p:nvPr/>
        </p:nvPicPr>
        <p:blipFill rotWithShape="1">
          <a:blip r:embed="rId6">
            <a:alphaModFix/>
          </a:blip>
          <a:srcRect b="0" l="0" r="0" t="0"/>
          <a:stretch/>
        </p:blipFill>
        <p:spPr>
          <a:xfrm>
            <a:off x="6794048" y="4140200"/>
            <a:ext cx="5067752" cy="2717800"/>
          </a:xfrm>
          <a:prstGeom prst="rect">
            <a:avLst/>
          </a:prstGeom>
          <a:noFill/>
          <a:ln>
            <a:noFill/>
          </a:ln>
        </p:spPr>
      </p:pic>
      <p:sp>
        <p:nvSpPr>
          <p:cNvPr id="124" name="Google Shape;124;p9"/>
          <p:cNvSpPr txBox="1"/>
          <p:nvPr>
            <p:ph idx="1" type="body"/>
          </p:nvPr>
        </p:nvSpPr>
        <p:spPr>
          <a:xfrm>
            <a:off x="0" y="1672506"/>
            <a:ext cx="6590860" cy="1080900"/>
          </a:xfrm>
          <a:prstGeom prst="rect">
            <a:avLst/>
          </a:prstGeom>
          <a:noFill/>
          <a:ln>
            <a:noFill/>
          </a:ln>
        </p:spPr>
        <p:txBody>
          <a:bodyPr anchorCtr="0" anchor="t" bIns="45700" lIns="91425" spcFirstLastPara="1" rIns="91425" wrap="square" tIns="45700">
            <a:noAutofit/>
          </a:bodyPr>
          <a:lstStyle/>
          <a:p>
            <a:pPr indent="0" lvl="0" marL="76200" rtl="0" algn="l">
              <a:lnSpc>
                <a:spcPct val="100000"/>
              </a:lnSpc>
              <a:spcBef>
                <a:spcPts val="1000"/>
              </a:spcBef>
              <a:spcAft>
                <a:spcPts val="0"/>
              </a:spcAft>
              <a:buClr>
                <a:schemeClr val="dk1"/>
              </a:buClr>
              <a:buSzPts val="2400"/>
              <a:buNone/>
            </a:pPr>
            <a:r>
              <a:rPr lang="en-US">
                <a:solidFill>
                  <a:srgbClr val="424242"/>
                </a:solidFill>
                <a:latin typeface="Open Sans"/>
                <a:ea typeface="Open Sans"/>
                <a:cs typeface="Open Sans"/>
                <a:sym typeface="Open Sans"/>
              </a:rPr>
              <a:t>This presentation focuses on the Unified Content Portal but can also be used for AGORA or ARDI content portal training.  </a:t>
            </a:r>
            <a:r>
              <a:rPr lang="en-US">
                <a:solidFill>
                  <a:srgbClr val="424242"/>
                </a:solidFill>
                <a:latin typeface="Open Sans"/>
                <a:ea typeface="Open Sans"/>
                <a:cs typeface="Open Sans"/>
                <a:sym typeface="Open Sans"/>
                <a:extLst>
                  <a:ext uri="http://customooxmlschemas.google.com/">
                    <go:slidesCustomData xmlns:go="http://customooxmlschemas.google.com/" textRoundtripDataId="3"/>
                  </a:ext>
                </a:extLst>
              </a:rPr>
              <a:t>All </a:t>
            </a:r>
            <a:r>
              <a:rPr lang="en-US">
                <a:solidFill>
                  <a:srgbClr val="424242"/>
                </a:solidFill>
                <a:latin typeface="Open Sans"/>
                <a:ea typeface="Open Sans"/>
                <a:cs typeface="Open Sans"/>
                <a:sym typeface="Open Sans"/>
                <a:extLst>
                  <a:ext uri="http://customooxmlschemas.google.com/">
                    <go:slidesCustomData xmlns:go="http://customooxmlschemas.google.com/" textRoundtripDataId="4"/>
                  </a:ext>
                </a:extLst>
              </a:rPr>
              <a:t>the content portals are displayed.</a:t>
            </a:r>
            <a:endParaRPr>
              <a:solidFill>
                <a:srgbClr val="424242"/>
              </a:solidFill>
              <a:latin typeface="Open Sans"/>
              <a:ea typeface="Open Sans"/>
              <a:cs typeface="Open Sans"/>
              <a:sym typeface="Open Sans"/>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11"/>
          <p:cNvSpPr txBox="1"/>
          <p:nvPr>
            <p:ph type="title"/>
          </p:nvPr>
        </p:nvSpPr>
        <p:spPr>
          <a:xfrm>
            <a:off x="0" y="378812"/>
            <a:ext cx="9613800" cy="10809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586F7C"/>
              </a:buClr>
              <a:buSzPts val="3700"/>
              <a:buNone/>
            </a:pPr>
            <a:r>
              <a:rPr lang="en-US">
                <a:solidFill>
                  <a:srgbClr val="586F7C"/>
                </a:solidFill>
                <a:latin typeface="Open Sans"/>
                <a:ea typeface="Open Sans"/>
                <a:cs typeface="Open Sans"/>
                <a:sym typeface="Open Sans"/>
              </a:rPr>
              <a:t>Login to the Unified Content Portal</a:t>
            </a:r>
            <a:endParaRPr>
              <a:solidFill>
                <a:srgbClr val="586F7C"/>
              </a:solidFill>
              <a:latin typeface="Open Sans"/>
              <a:ea typeface="Open Sans"/>
              <a:cs typeface="Open Sans"/>
              <a:sym typeface="Open Sans"/>
            </a:endParaRPr>
          </a:p>
        </p:txBody>
      </p:sp>
      <p:sp>
        <p:nvSpPr>
          <p:cNvPr id="130" name="Google Shape;130;p11"/>
          <p:cNvSpPr txBox="1"/>
          <p:nvPr>
            <p:ph idx="1" type="body"/>
          </p:nvPr>
        </p:nvSpPr>
        <p:spPr>
          <a:xfrm>
            <a:off x="0" y="1739900"/>
            <a:ext cx="11990457" cy="4649552"/>
          </a:xfrm>
          <a:prstGeom prst="rect">
            <a:avLst/>
          </a:prstGeom>
          <a:noFill/>
          <a:ln>
            <a:noFill/>
          </a:ln>
        </p:spPr>
        <p:txBody>
          <a:bodyPr anchorCtr="0" anchor="t" bIns="45700" lIns="91425" spcFirstLastPara="1" rIns="91425" wrap="square" tIns="45700">
            <a:noAutofit/>
          </a:bodyPr>
          <a:lstStyle/>
          <a:p>
            <a:pPr indent="-381000" lvl="0" marL="457200" rtl="0" algn="l">
              <a:lnSpc>
                <a:spcPct val="100000"/>
              </a:lnSpc>
              <a:spcBef>
                <a:spcPts val="1000"/>
              </a:spcBef>
              <a:spcAft>
                <a:spcPts val="0"/>
              </a:spcAft>
              <a:buClr>
                <a:schemeClr val="dk1"/>
              </a:buClr>
              <a:buSzPts val="2400"/>
              <a:buFont typeface="Open Sans"/>
              <a:buChar char="●"/>
            </a:pPr>
            <a:r>
              <a:rPr lang="en-US">
                <a:solidFill>
                  <a:srgbClr val="3F3F3F"/>
                </a:solidFill>
                <a:latin typeface="Open Sans"/>
                <a:ea typeface="Open Sans"/>
                <a:cs typeface="Open Sans"/>
                <a:sym typeface="Open Sans"/>
              </a:rPr>
              <a:t>You can login to the portal through the Research4life </a:t>
            </a:r>
            <a:r>
              <a:rPr lang="en-US">
                <a:solidFill>
                  <a:srgbClr val="3F3F3F"/>
                </a:solidFill>
                <a:latin typeface="Open Sans"/>
                <a:ea typeface="Open Sans"/>
                <a:cs typeface="Open Sans"/>
                <a:sym typeface="Open Sans"/>
                <a:extLst>
                  <a:ext uri="http://customooxmlschemas.google.com/">
                    <go:slidesCustomData xmlns:go="http://customooxmlschemas.google.com/" textRoundtripDataId="5"/>
                  </a:ext>
                </a:extLst>
              </a:rPr>
              <a:t>website:</a:t>
            </a:r>
            <a:r>
              <a:rPr lang="en-US">
                <a:solidFill>
                  <a:srgbClr val="3F3F3F"/>
                </a:solidFill>
                <a:latin typeface="Open Sans"/>
                <a:ea typeface="Open Sans"/>
                <a:cs typeface="Open Sans"/>
                <a:sym typeface="Open Sans"/>
              </a:rPr>
              <a:t> </a:t>
            </a:r>
            <a:r>
              <a:rPr lang="en-US" u="sng">
                <a:solidFill>
                  <a:schemeClr val="accent5"/>
                </a:solidFill>
                <a:latin typeface="Open Sans"/>
                <a:ea typeface="Open Sans"/>
                <a:cs typeface="Open Sans"/>
                <a:sym typeface="Open Sans"/>
                <a:hlinkClick r:id="rId3">
                  <a:extLst>
                    <a:ext uri="{A12FA001-AC4F-418D-AE19-62706E023703}">
                      <ahyp:hlinkClr val="tx"/>
                    </a:ext>
                  </a:extLst>
                </a:hlinkClick>
              </a:rPr>
              <a:t>https://www.research4life.org/</a:t>
            </a:r>
            <a:endParaRPr>
              <a:solidFill>
                <a:schemeClr val="accent5"/>
              </a:solidFill>
              <a:latin typeface="Open Sans"/>
              <a:ea typeface="Open Sans"/>
              <a:cs typeface="Open Sans"/>
              <a:sym typeface="Open Sans"/>
            </a:endParaRPr>
          </a:p>
          <a:p>
            <a:pPr indent="-228600" lvl="0" marL="457200" rtl="0" algn="l">
              <a:lnSpc>
                <a:spcPct val="100000"/>
              </a:lnSpc>
              <a:spcBef>
                <a:spcPts val="1000"/>
              </a:spcBef>
              <a:spcAft>
                <a:spcPts val="0"/>
              </a:spcAft>
              <a:buClr>
                <a:schemeClr val="dk1"/>
              </a:buClr>
              <a:buSzPts val="2400"/>
              <a:buFont typeface="Open Sans"/>
              <a:buNone/>
            </a:pPr>
            <a:r>
              <a:t/>
            </a:r>
            <a:endParaRPr>
              <a:solidFill>
                <a:srgbClr val="3F3F3F"/>
              </a:solidFill>
              <a:latin typeface="Open Sans"/>
              <a:ea typeface="Open Sans"/>
              <a:cs typeface="Open Sans"/>
              <a:sym typeface="Open Sans"/>
            </a:endParaRPr>
          </a:p>
          <a:p>
            <a:pPr indent="-228600" lvl="0" marL="457200" rtl="0" algn="l">
              <a:lnSpc>
                <a:spcPct val="100000"/>
              </a:lnSpc>
              <a:spcBef>
                <a:spcPts val="1000"/>
              </a:spcBef>
              <a:spcAft>
                <a:spcPts val="0"/>
              </a:spcAft>
              <a:buClr>
                <a:schemeClr val="dk1"/>
              </a:buClr>
              <a:buSzPts val="2400"/>
              <a:buFont typeface="Open Sans"/>
              <a:buNone/>
            </a:pPr>
            <a:r>
              <a:t/>
            </a:r>
            <a:endParaRPr>
              <a:solidFill>
                <a:srgbClr val="3F3F3F"/>
              </a:solidFill>
              <a:latin typeface="Open Sans"/>
              <a:ea typeface="Open Sans"/>
              <a:cs typeface="Open Sans"/>
              <a:sym typeface="Open Sans"/>
            </a:endParaRPr>
          </a:p>
          <a:p>
            <a:pPr indent="-228600" lvl="0" marL="457200" rtl="0" algn="l">
              <a:lnSpc>
                <a:spcPct val="100000"/>
              </a:lnSpc>
              <a:spcBef>
                <a:spcPts val="1000"/>
              </a:spcBef>
              <a:spcAft>
                <a:spcPts val="0"/>
              </a:spcAft>
              <a:buClr>
                <a:schemeClr val="dk1"/>
              </a:buClr>
              <a:buSzPts val="2400"/>
              <a:buFont typeface="Open Sans"/>
              <a:buNone/>
            </a:pPr>
            <a:r>
              <a:t/>
            </a:r>
            <a:endParaRPr>
              <a:solidFill>
                <a:srgbClr val="3F3F3F"/>
              </a:solidFill>
              <a:latin typeface="Open Sans"/>
              <a:ea typeface="Open Sans"/>
              <a:cs typeface="Open Sans"/>
              <a:sym typeface="Open Sans"/>
            </a:endParaRPr>
          </a:p>
          <a:p>
            <a:pPr indent="-228600" lvl="0" marL="457200" rtl="0" algn="l">
              <a:lnSpc>
                <a:spcPct val="100000"/>
              </a:lnSpc>
              <a:spcBef>
                <a:spcPts val="1000"/>
              </a:spcBef>
              <a:spcAft>
                <a:spcPts val="0"/>
              </a:spcAft>
              <a:buClr>
                <a:schemeClr val="dk1"/>
              </a:buClr>
              <a:buSzPts val="2400"/>
              <a:buFont typeface="Open Sans"/>
              <a:buNone/>
            </a:pPr>
            <a:r>
              <a:t/>
            </a:r>
            <a:endParaRPr>
              <a:solidFill>
                <a:srgbClr val="3F3F3F"/>
              </a:solidFill>
              <a:latin typeface="Open Sans"/>
              <a:ea typeface="Open Sans"/>
              <a:cs typeface="Open Sans"/>
              <a:sym typeface="Open Sans"/>
            </a:endParaRPr>
          </a:p>
          <a:p>
            <a:pPr indent="-228600" lvl="0" marL="457200" rtl="0" algn="l">
              <a:lnSpc>
                <a:spcPct val="100000"/>
              </a:lnSpc>
              <a:spcBef>
                <a:spcPts val="1000"/>
              </a:spcBef>
              <a:spcAft>
                <a:spcPts val="0"/>
              </a:spcAft>
              <a:buClr>
                <a:schemeClr val="dk1"/>
              </a:buClr>
              <a:buSzPts val="2400"/>
              <a:buFont typeface="Open Sans"/>
              <a:buNone/>
            </a:pPr>
            <a:r>
              <a:t/>
            </a:r>
            <a:endParaRPr>
              <a:solidFill>
                <a:srgbClr val="3F3F3F"/>
              </a:solidFill>
              <a:latin typeface="Open Sans"/>
              <a:ea typeface="Open Sans"/>
              <a:cs typeface="Open Sans"/>
              <a:sym typeface="Open Sans"/>
            </a:endParaRPr>
          </a:p>
          <a:p>
            <a:pPr indent="-381000" lvl="0" marL="457200" rtl="0" algn="l">
              <a:lnSpc>
                <a:spcPct val="100000"/>
              </a:lnSpc>
              <a:spcBef>
                <a:spcPts val="1000"/>
              </a:spcBef>
              <a:spcAft>
                <a:spcPts val="0"/>
              </a:spcAft>
              <a:buClr>
                <a:schemeClr val="dk1"/>
              </a:buClr>
              <a:buSzPts val="2400"/>
              <a:buFont typeface="Open Sans"/>
              <a:buChar char="●"/>
            </a:pPr>
            <a:r>
              <a:rPr lang="en-US">
                <a:solidFill>
                  <a:srgbClr val="3F3F3F"/>
                </a:solidFill>
                <a:latin typeface="Open Sans"/>
                <a:ea typeface="Open Sans"/>
                <a:cs typeface="Open Sans"/>
                <a:sym typeface="Open Sans"/>
              </a:rPr>
              <a:t>Access to the login page is also located on the initial web pages of the five collections. </a:t>
            </a:r>
            <a:endParaRPr>
              <a:solidFill>
                <a:srgbClr val="3F3F3F"/>
              </a:solidFill>
              <a:latin typeface="Open Sans"/>
              <a:ea typeface="Open Sans"/>
              <a:cs typeface="Open Sans"/>
              <a:sym typeface="Open Sans"/>
            </a:endParaRPr>
          </a:p>
          <a:p>
            <a:pPr indent="-381000" lvl="0" marL="457200" rtl="0" algn="l">
              <a:lnSpc>
                <a:spcPct val="100000"/>
              </a:lnSpc>
              <a:spcBef>
                <a:spcPts val="1000"/>
              </a:spcBef>
              <a:spcAft>
                <a:spcPts val="0"/>
              </a:spcAft>
              <a:buClr>
                <a:schemeClr val="dk1"/>
              </a:buClr>
              <a:buSzPts val="2400"/>
              <a:buFont typeface="Open Sans"/>
              <a:buChar char="●"/>
            </a:pPr>
            <a:r>
              <a:rPr lang="en-US">
                <a:solidFill>
                  <a:srgbClr val="3F3F3F"/>
                </a:solidFill>
                <a:latin typeface="Open Sans"/>
                <a:ea typeface="Open Sans"/>
                <a:cs typeface="Open Sans"/>
                <a:sym typeface="Open Sans"/>
              </a:rPr>
              <a:t>In both cases, users will be prompted to enter login credentials. </a:t>
            </a:r>
            <a:endParaRPr>
              <a:solidFill>
                <a:srgbClr val="3F3F3F"/>
              </a:solidFill>
              <a:latin typeface="Open Sans"/>
              <a:ea typeface="Open Sans"/>
              <a:cs typeface="Open Sans"/>
              <a:sym typeface="Open Sans"/>
            </a:endParaRPr>
          </a:p>
        </p:txBody>
      </p:sp>
      <p:pic>
        <p:nvPicPr>
          <p:cNvPr id="131" name="Google Shape;131;p11"/>
          <p:cNvPicPr preferRelativeResize="0"/>
          <p:nvPr/>
        </p:nvPicPr>
        <p:blipFill rotWithShape="1">
          <a:blip r:embed="rId4">
            <a:alphaModFix/>
          </a:blip>
          <a:srcRect b="0" l="0" r="0" t="0"/>
          <a:stretch/>
        </p:blipFill>
        <p:spPr>
          <a:xfrm>
            <a:off x="707610" y="2769570"/>
            <a:ext cx="10575236" cy="224969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35" name="Shape 135"/>
        <p:cNvGrpSpPr/>
        <p:nvPr/>
      </p:nvGrpSpPr>
      <p:grpSpPr>
        <a:xfrm>
          <a:off x="0" y="0"/>
          <a:ext cx="0" cy="0"/>
          <a:chOff x="0" y="0"/>
          <a:chExt cx="0" cy="0"/>
        </a:xfrm>
      </p:grpSpPr>
      <p:sp>
        <p:nvSpPr>
          <p:cNvPr id="136" name="Google Shape;136;p5"/>
          <p:cNvSpPr txBox="1"/>
          <p:nvPr>
            <p:ph type="title"/>
          </p:nvPr>
        </p:nvSpPr>
        <p:spPr>
          <a:xfrm>
            <a:off x="0" y="135101"/>
            <a:ext cx="9613800" cy="942935"/>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586F7C"/>
              </a:buClr>
              <a:buSzPts val="3700"/>
              <a:buNone/>
            </a:pPr>
            <a:r>
              <a:rPr lang="en-US">
                <a:solidFill>
                  <a:srgbClr val="586F7C"/>
                </a:solidFill>
                <a:latin typeface="Open Sans"/>
                <a:ea typeface="Open Sans"/>
                <a:cs typeface="Open Sans"/>
                <a:sym typeface="Open Sans"/>
              </a:rPr>
              <a:t>Login instructions</a:t>
            </a:r>
            <a:endParaRPr>
              <a:solidFill>
                <a:srgbClr val="586F7C"/>
              </a:solidFill>
              <a:latin typeface="Open Sans"/>
              <a:ea typeface="Open Sans"/>
              <a:cs typeface="Open Sans"/>
              <a:sym typeface="Open Sans"/>
            </a:endParaRPr>
          </a:p>
        </p:txBody>
      </p:sp>
      <p:sp>
        <p:nvSpPr>
          <p:cNvPr id="137" name="Google Shape;137;p5"/>
          <p:cNvSpPr txBox="1"/>
          <p:nvPr>
            <p:ph idx="1" type="body"/>
          </p:nvPr>
        </p:nvSpPr>
        <p:spPr>
          <a:xfrm>
            <a:off x="1" y="4247362"/>
            <a:ext cx="11487150" cy="2870988"/>
          </a:xfrm>
          <a:prstGeom prst="rect">
            <a:avLst/>
          </a:prstGeom>
          <a:noFill/>
          <a:ln>
            <a:noFill/>
          </a:ln>
        </p:spPr>
        <p:txBody>
          <a:bodyPr anchorCtr="0" anchor="t" bIns="45700" lIns="91425" spcFirstLastPara="1" rIns="91425" wrap="square" tIns="45700">
            <a:noAutofit/>
          </a:bodyPr>
          <a:lstStyle/>
          <a:p>
            <a:pPr indent="-381000" lvl="0" marL="457200" rtl="0" algn="l">
              <a:lnSpc>
                <a:spcPct val="100000"/>
              </a:lnSpc>
              <a:spcBef>
                <a:spcPts val="1000"/>
              </a:spcBef>
              <a:spcAft>
                <a:spcPts val="0"/>
              </a:spcAft>
              <a:buClr>
                <a:schemeClr val="dk1"/>
              </a:buClr>
              <a:buSzPts val="2400"/>
              <a:buChar char="●"/>
            </a:pPr>
            <a:r>
              <a:rPr lang="en-US" sz="2200">
                <a:solidFill>
                  <a:srgbClr val="3F3F3F"/>
                </a:solidFill>
                <a:latin typeface="Open Sans"/>
                <a:ea typeface="Open Sans"/>
                <a:cs typeface="Open Sans"/>
                <a:sym typeface="Open Sans"/>
              </a:rPr>
              <a:t>Users must use the login credentials of their institution – both the </a:t>
            </a:r>
            <a:r>
              <a:rPr lang="en-US" sz="2200">
                <a:solidFill>
                  <a:srgbClr val="3F3F3F"/>
                </a:solidFill>
                <a:latin typeface="Open Sans"/>
                <a:ea typeface="Open Sans"/>
                <a:cs typeface="Open Sans"/>
                <a:sym typeface="Open Sans"/>
                <a:extLst>
                  <a:ext uri="http://customooxmlschemas.google.com/">
                    <go:slidesCustomData xmlns:go="http://customooxmlschemas.google.com/" textRoundtripDataId="6"/>
                  </a:ext>
                </a:extLst>
              </a:rPr>
              <a:t>username</a:t>
            </a:r>
            <a:r>
              <a:rPr lang="en-US" sz="2200">
                <a:solidFill>
                  <a:srgbClr val="3F3F3F"/>
                </a:solidFill>
                <a:latin typeface="Open Sans"/>
                <a:ea typeface="Open Sans"/>
                <a:cs typeface="Open Sans"/>
                <a:sym typeface="Open Sans"/>
              </a:rPr>
              <a:t> and password are case-sensitive &amp; no spaces are allowed.</a:t>
            </a:r>
            <a:endParaRPr sz="2200">
              <a:solidFill>
                <a:srgbClr val="3F3F3F"/>
              </a:solidFill>
            </a:endParaRPr>
          </a:p>
          <a:p>
            <a:pPr indent="-381000" lvl="0" marL="457200" rtl="0" algn="l">
              <a:lnSpc>
                <a:spcPct val="100000"/>
              </a:lnSpc>
              <a:spcBef>
                <a:spcPts val="1000"/>
              </a:spcBef>
              <a:spcAft>
                <a:spcPts val="0"/>
              </a:spcAft>
              <a:buClr>
                <a:schemeClr val="dk1"/>
              </a:buClr>
              <a:buSzPts val="2400"/>
              <a:buChar char="●"/>
            </a:pPr>
            <a:r>
              <a:rPr lang="en-US" sz="2200">
                <a:solidFill>
                  <a:srgbClr val="3F3F3F"/>
                </a:solidFill>
                <a:latin typeface="Open Sans"/>
                <a:ea typeface="Open Sans"/>
                <a:cs typeface="Open Sans"/>
                <a:sym typeface="Open Sans"/>
              </a:rPr>
              <a:t>Users from institutions that have IP-based access to R4L, will not be asked for credentials within the institution’s premises &amp; will be automatically logged in.</a:t>
            </a:r>
            <a:endParaRPr/>
          </a:p>
          <a:p>
            <a:pPr indent="-381000" lvl="0" marL="457200" rtl="0" algn="l">
              <a:lnSpc>
                <a:spcPct val="100000"/>
              </a:lnSpc>
              <a:spcBef>
                <a:spcPts val="1000"/>
              </a:spcBef>
              <a:spcAft>
                <a:spcPts val="0"/>
              </a:spcAft>
              <a:buClr>
                <a:schemeClr val="dk1"/>
              </a:buClr>
              <a:buSzPts val="2400"/>
              <a:buChar char="●"/>
            </a:pPr>
            <a:r>
              <a:rPr lang="en-US" sz="2200">
                <a:solidFill>
                  <a:srgbClr val="3F3F3F"/>
                </a:solidFill>
                <a:latin typeface="Open Sans"/>
                <a:ea typeface="Open Sans"/>
                <a:cs typeface="Open Sans"/>
                <a:sym typeface="Open Sans"/>
              </a:rPr>
              <a:t>Contact the institution’s librarian for login info.  If not available, contact the help desk - </a:t>
            </a:r>
            <a:r>
              <a:rPr lang="en-US" sz="2200">
                <a:solidFill>
                  <a:schemeClr val="accent5"/>
                </a:solidFill>
                <a:latin typeface="Open Sans"/>
                <a:ea typeface="Open Sans"/>
                <a:cs typeface="Open Sans"/>
                <a:sym typeface="Open Sans"/>
              </a:rPr>
              <a:t>r4l@research4life.org.</a:t>
            </a:r>
            <a:endParaRPr sz="2200">
              <a:solidFill>
                <a:schemeClr val="accent5"/>
              </a:solidFill>
              <a:latin typeface="Open Sans"/>
              <a:ea typeface="Open Sans"/>
              <a:cs typeface="Open Sans"/>
              <a:sym typeface="Open Sans"/>
            </a:endParaRPr>
          </a:p>
        </p:txBody>
      </p:sp>
      <p:pic>
        <p:nvPicPr>
          <p:cNvPr id="138" name="Google Shape;138;p5"/>
          <p:cNvPicPr preferRelativeResize="0"/>
          <p:nvPr/>
        </p:nvPicPr>
        <p:blipFill rotWithShape="1">
          <a:blip r:embed="rId3">
            <a:alphaModFix/>
          </a:blip>
          <a:srcRect b="0" l="0" r="0" t="0"/>
          <a:stretch/>
        </p:blipFill>
        <p:spPr>
          <a:xfrm>
            <a:off x="0" y="1078036"/>
            <a:ext cx="8248003" cy="3094058"/>
          </a:xfrm>
          <a:prstGeom prst="rect">
            <a:avLst/>
          </a:prstGeom>
          <a:noFill/>
          <a:ln>
            <a:noFill/>
          </a:ln>
        </p:spPr>
      </p:pic>
      <p:sp>
        <p:nvSpPr>
          <p:cNvPr id="139" name="Google Shape;139;p5"/>
          <p:cNvSpPr/>
          <p:nvPr/>
        </p:nvSpPr>
        <p:spPr>
          <a:xfrm>
            <a:off x="5513614" y="2326940"/>
            <a:ext cx="2474686" cy="1648160"/>
          </a:xfrm>
          <a:prstGeom prst="rect">
            <a:avLst/>
          </a:prstGeom>
          <a:noFill/>
          <a:ln cap="flat" cmpd="sng" w="254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40" name="Google Shape;140;p5"/>
          <p:cNvSpPr/>
          <p:nvPr/>
        </p:nvSpPr>
        <p:spPr>
          <a:xfrm>
            <a:off x="1340856" y="1002766"/>
            <a:ext cx="3027943" cy="426469"/>
          </a:xfrm>
          <a:prstGeom prst="rect">
            <a:avLst/>
          </a:prstGeom>
          <a:noFill/>
          <a:ln cap="flat" cmpd="sng" w="254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2020-02-14T15:04:15Z</dcterms:created>
  <dc:creator>Marcia Mabhula</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Path">
    <vt:lpwstr>Research4Life.M1.Lesson1.1_Scientific landscape</vt:lpwstr>
  </property>
  <property fmtid="{D5CDD505-2E9C-101B-9397-08002B2CF9AE}" pid="3" name="ArticulateUseProject">
    <vt:lpwstr>1</vt:lpwstr>
  </property>
  <property fmtid="{D5CDD505-2E9C-101B-9397-08002B2CF9AE}" pid="4" name="ArticulateProjectVersion">
    <vt:lpwstr>8</vt:lpwstr>
  </property>
  <property fmtid="{D5CDD505-2E9C-101B-9397-08002B2CF9AE}" pid="5" name="ArticulateGUID">
    <vt:lpwstr>AD4F1997-0959-46B9-9F01-B3AF217E6F99</vt:lpwstr>
  </property>
  <property fmtid="{D5CDD505-2E9C-101B-9397-08002B2CF9AE}" pid="6" name="ArticulateProjectFull">
    <vt:lpwstr>D:\R4Life\F2F Materials\20200416_M2_L3.1EN.Hinari_Research in Health.ppta</vt:lpwstr>
  </property>
</Properties>
</file>