
<file path=[Content_Types].xml><?xml version="1.0" encoding="utf-8"?>
<Types xmlns="http://schemas.openxmlformats.org/package/2006/content-types">
  <Default Extension="emf" ContentType="image/x-emf"/>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p:sldMasterIdLst>
    <p:sldMasterId id="2147483648" r:id="rId1"/>
  </p:sldMasterIdLst>
  <p:notesMasterIdLst>
    <p:notesMasterId r:id="rId35"/>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301" r:id="rId33"/>
    <p:sldId id="302" r:id="rId34"/>
  </p:sldIdLst>
  <p:sldSz cx="12192000" cy="6858000"/>
  <p:notesSz cx="6858000" cy="9144000"/>
  <p:embeddedFontLst>
    <p:embeddedFont>
      <p:font typeface="Calibri" panose="020F0502020204030204" pitchFamily="34" charset="0"/>
      <p:regular r:id="rId36"/>
      <p:bold r:id="rId37"/>
      <p:italic r:id="rId38"/>
      <p:boldItalic r:id="rId39"/>
    </p:embeddedFont>
    <p:embeddedFont>
      <p:font typeface="Open Sans" panose="020B0606030504020204" pitchFamily="34" charset="0"/>
      <p:regular r:id="rId40"/>
      <p:bold r:id="rId41"/>
      <p:italic r:id="rId42"/>
      <p:boldItalic r:id="rId43"/>
    </p:embeddedFont>
    <p:embeddedFont>
      <p:font typeface="Trebuchet MS" panose="020B0603020202020204" pitchFamily="34" charset="0"/>
      <p:regular r:id="rId44"/>
      <p:bold r:id="rId45"/>
      <p:italic r:id="rId46"/>
      <p:boldItalic r:id="rId47"/>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48" roundtripDataSignature="AMtx7mh9A0MDLda7eAZ4QBhCEZi905sKHw=="/>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Yuenyin" initials="" lastIdx="1" clrIdx="0"/>
  <p:cmAuthor id="1" name="Lenny Rhine" initials="" lastIdx="1" clrIdx="1"/>
  <p:cmAuthor id="2" name="Kabou KAMBOU KADIO" initials="KKK" lastIdx="0" clrIdx="2">
    <p:extLst>
      <p:ext uri="{19B8F6BF-5375-455C-9EA6-DF929625EA0E}">
        <p15:presenceInfo xmlns:p15="http://schemas.microsoft.com/office/powerpoint/2012/main" userId="Kabou KAMBOU KADIO"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5" d="100"/>
          <a:sy n="65" d="100"/>
        </p:scale>
        <p:origin x="912"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4.fntdata"/><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font" Target="fonts/font7.fntdata"/><Relationship Id="rId47" Type="http://schemas.openxmlformats.org/officeDocument/2006/relationships/font" Target="fonts/font12.fntdata"/><Relationship Id="rId50"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font" Target="fonts/font3.fntdata"/><Relationship Id="rId46" Type="http://schemas.openxmlformats.org/officeDocument/2006/relationships/font" Target="fonts/font11.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font" Target="fonts/font6.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font" Target="fonts/font2.fntdata"/><Relationship Id="rId40" Type="http://schemas.openxmlformats.org/officeDocument/2006/relationships/font" Target="fonts/font5.fntdata"/><Relationship Id="rId45" Type="http://schemas.openxmlformats.org/officeDocument/2006/relationships/font" Target="fonts/font10.fntdata"/><Relationship Id="rId53"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1.fntdata"/><Relationship Id="rId49"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font" Target="fonts/font9.fntdata"/><Relationship Id="rId52"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 Id="rId43" Type="http://schemas.openxmlformats.org/officeDocument/2006/relationships/font" Target="fonts/font8.fntdata"/><Relationship Id="rId48" Type="http://customschemas.google.com/relationships/presentationmetadata" Target="metadata"/><Relationship Id="rId8" Type="http://schemas.openxmlformats.org/officeDocument/2006/relationships/slide" Target="slides/slide7.xml"/><Relationship Id="rId51"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chemeClr val="dk1"/>
              </a:buClr>
              <a:buSzPts val="1400"/>
              <a:buFont typeface="Calibri"/>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chemeClr val="dk1"/>
              </a:buClr>
              <a:buSzPts val="1400"/>
              <a:buFont typeface="Calibri"/>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chemeClr val="dk1"/>
              </a:buClr>
              <a:buSzPts val="1400"/>
              <a:buFont typeface="Calibri"/>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chemeClr val="dk1"/>
              </a:buClr>
              <a:buSzPts val="1200"/>
              <a:buFont typeface="Calibri"/>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8" Type="http://schemas.openxmlformats.org/officeDocument/2006/relationships/hyperlink" Target="https://authorservices.taylorandfrancis.com/publishing-your-research/choosing-a-journal/journal-suggester/" TargetMode="External"/><Relationship Id="rId3" Type="http://schemas.openxmlformats.org/officeDocument/2006/relationships/hyperlink" Target="https://mjl.clarivate.com/manuscript-matcher" TargetMode="External"/><Relationship Id="rId7" Type="http://schemas.openxmlformats.org/officeDocument/2006/relationships/hyperlink" Target="https://journalsuggester.springer.com/" TargetMode="External"/><Relationship Id="rId2" Type="http://schemas.openxmlformats.org/officeDocument/2006/relationships/slide" Target="../slides/slide7.xml"/><Relationship Id="rId1" Type="http://schemas.openxmlformats.org/officeDocument/2006/relationships/notesMaster" Target="../notesMasters/notesMaster1.xml"/><Relationship Id="rId6" Type="http://schemas.openxmlformats.org/officeDocument/2006/relationships/hyperlink" Target="https://journalfinder.elsevier.com/" TargetMode="External"/><Relationship Id="rId11" Type="http://schemas.openxmlformats.org/officeDocument/2006/relationships/hyperlink" Target="https://www.journalguide.com/" TargetMode="External"/><Relationship Id="rId5" Type="http://schemas.openxmlformats.org/officeDocument/2006/relationships/hyperlink" Target="http://www.fstajournalfinder.com/#/landing" TargetMode="External"/><Relationship Id="rId10" Type="http://schemas.openxmlformats.org/officeDocument/2006/relationships/hyperlink" Target="https://jane.biosemantics.org/" TargetMode="External"/><Relationship Id="rId4" Type="http://schemas.openxmlformats.org/officeDocument/2006/relationships/hyperlink" Target="https://clarivate.com/webofsciencegroup/solutions/web-of-science-core-collection/" TargetMode="External"/><Relationship Id="rId9" Type="http://schemas.openxmlformats.org/officeDocument/2006/relationships/hyperlink" Target="https://journalfinder.wiley.com/" TargetMode="Externa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
        <p:cNvGrpSpPr/>
        <p:nvPr/>
      </p:nvGrpSpPr>
      <p:grpSpPr>
        <a:xfrm>
          <a:off x="0" y="0"/>
          <a:ext cx="0" cy="0"/>
          <a:chOff x="0" y="0"/>
          <a:chExt cx="0" cy="0"/>
        </a:xfrm>
      </p:grpSpPr>
      <p:sp>
        <p:nvSpPr>
          <p:cNvPr id="66" name="Google Shape;66;p3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67" name="Google Shape;67;p3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3"/>
        <p:cNvGrpSpPr/>
        <p:nvPr/>
      </p:nvGrpSpPr>
      <p:grpSpPr>
        <a:xfrm>
          <a:off x="0" y="0"/>
          <a:ext cx="0" cy="0"/>
          <a:chOff x="0" y="0"/>
          <a:chExt cx="0" cy="0"/>
        </a:xfrm>
      </p:grpSpPr>
      <p:sp>
        <p:nvSpPr>
          <p:cNvPr id="134" name="Google Shape;134;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5" name="Google Shape;135;p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228600" lvl="0" indent="-139700" algn="l" rtl="0">
              <a:lnSpc>
                <a:spcPct val="100000"/>
              </a:lnSpc>
              <a:spcBef>
                <a:spcPts val="0"/>
              </a:spcBef>
              <a:spcAft>
                <a:spcPts val="0"/>
              </a:spcAft>
              <a:buSzPts val="1400"/>
              <a:buFont typeface="Arial"/>
              <a:buNone/>
            </a:pPr>
            <a:endParaRPr/>
          </a:p>
        </p:txBody>
      </p:sp>
      <p:sp>
        <p:nvSpPr>
          <p:cNvPr id="136" name="Google Shape;136;p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chemeClr val="dk1"/>
              </a:buClr>
              <a:buSzPts val="1800"/>
              <a:buFont typeface="Arial"/>
              <a:buNone/>
            </a:pPr>
            <a:fld id="{00000000-1234-1234-1234-123412341234}" type="slidenum">
              <a:rPr lang="en-US"/>
              <a:t>10</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0"/>
        <p:cNvGrpSpPr/>
        <p:nvPr/>
      </p:nvGrpSpPr>
      <p:grpSpPr>
        <a:xfrm>
          <a:off x="0" y="0"/>
          <a:ext cx="0" cy="0"/>
          <a:chOff x="0" y="0"/>
          <a:chExt cx="0" cy="0"/>
        </a:xfrm>
      </p:grpSpPr>
      <p:sp>
        <p:nvSpPr>
          <p:cNvPr id="141" name="Google Shape;141;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2" name="Google Shape;142;p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228600" lvl="0" indent="-139700" algn="l" rtl="0">
              <a:lnSpc>
                <a:spcPct val="100000"/>
              </a:lnSpc>
              <a:spcBef>
                <a:spcPts val="0"/>
              </a:spcBef>
              <a:spcAft>
                <a:spcPts val="0"/>
              </a:spcAft>
              <a:buSzPts val="1400"/>
              <a:buFont typeface="Arial"/>
              <a:buNone/>
            </a:pPr>
            <a:endParaRPr/>
          </a:p>
        </p:txBody>
      </p:sp>
      <p:sp>
        <p:nvSpPr>
          <p:cNvPr id="143" name="Google Shape;143;p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chemeClr val="dk1"/>
              </a:buClr>
              <a:buSzPts val="1800"/>
              <a:buFont typeface="Arial"/>
              <a:buNone/>
            </a:pPr>
            <a:fld id="{00000000-1234-1234-1234-123412341234}" type="slidenum">
              <a:rPr lang="en-US"/>
              <a:t>11</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7"/>
        <p:cNvGrpSpPr/>
        <p:nvPr/>
      </p:nvGrpSpPr>
      <p:grpSpPr>
        <a:xfrm>
          <a:off x="0" y="0"/>
          <a:ext cx="0" cy="0"/>
          <a:chOff x="0" y="0"/>
          <a:chExt cx="0" cy="0"/>
        </a:xfrm>
      </p:grpSpPr>
      <p:sp>
        <p:nvSpPr>
          <p:cNvPr id="148" name="Google Shape;148;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9" name="Google Shape;149;p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228600" lvl="0" indent="-139700" algn="l" rtl="0">
              <a:lnSpc>
                <a:spcPct val="100000"/>
              </a:lnSpc>
              <a:spcBef>
                <a:spcPts val="0"/>
              </a:spcBef>
              <a:spcAft>
                <a:spcPts val="0"/>
              </a:spcAft>
              <a:buSzPts val="1400"/>
              <a:buFont typeface="Arial"/>
              <a:buNone/>
            </a:pPr>
            <a:endParaRPr/>
          </a:p>
        </p:txBody>
      </p:sp>
      <p:sp>
        <p:nvSpPr>
          <p:cNvPr id="150" name="Google Shape;150;p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chemeClr val="dk1"/>
              </a:buClr>
              <a:buSzPts val="1800"/>
              <a:buFont typeface="Arial"/>
              <a:buNone/>
            </a:pPr>
            <a:fld id="{00000000-1234-1234-1234-123412341234}" type="slidenum">
              <a:rPr lang="en-US"/>
              <a:t>12</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4"/>
        <p:cNvGrpSpPr/>
        <p:nvPr/>
      </p:nvGrpSpPr>
      <p:grpSpPr>
        <a:xfrm>
          <a:off x="0" y="0"/>
          <a:ext cx="0" cy="0"/>
          <a:chOff x="0" y="0"/>
          <a:chExt cx="0" cy="0"/>
        </a:xfrm>
      </p:grpSpPr>
      <p:sp>
        <p:nvSpPr>
          <p:cNvPr id="155" name="Google Shape;155;p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6" name="Google Shape;156;p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228600" lvl="0" indent="-139700" algn="l" rtl="0">
              <a:lnSpc>
                <a:spcPct val="100000"/>
              </a:lnSpc>
              <a:spcBef>
                <a:spcPts val="0"/>
              </a:spcBef>
              <a:spcAft>
                <a:spcPts val="0"/>
              </a:spcAft>
              <a:buSzPts val="1400"/>
              <a:buFont typeface="Arial"/>
              <a:buNone/>
            </a:pPr>
            <a:endParaRPr/>
          </a:p>
        </p:txBody>
      </p:sp>
      <p:sp>
        <p:nvSpPr>
          <p:cNvPr id="157" name="Google Shape;157;p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chemeClr val="dk1"/>
              </a:buClr>
              <a:buSzPts val="1800"/>
              <a:buFont typeface="Arial"/>
              <a:buNone/>
            </a:pPr>
            <a:fld id="{00000000-1234-1234-1234-123412341234}" type="slidenum">
              <a:rPr lang="en-US"/>
              <a:t>13</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1"/>
        <p:cNvGrpSpPr/>
        <p:nvPr/>
      </p:nvGrpSpPr>
      <p:grpSpPr>
        <a:xfrm>
          <a:off x="0" y="0"/>
          <a:ext cx="0" cy="0"/>
          <a:chOff x="0" y="0"/>
          <a:chExt cx="0" cy="0"/>
        </a:xfrm>
      </p:grpSpPr>
      <p:sp>
        <p:nvSpPr>
          <p:cNvPr id="162" name="Google Shape;162;p1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3" name="Google Shape;163;p1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228600" lvl="0" indent="-139700" algn="l" rtl="0">
              <a:lnSpc>
                <a:spcPct val="100000"/>
              </a:lnSpc>
              <a:spcBef>
                <a:spcPts val="0"/>
              </a:spcBef>
              <a:spcAft>
                <a:spcPts val="0"/>
              </a:spcAft>
              <a:buSzPts val="1400"/>
              <a:buFont typeface="Arial"/>
              <a:buNone/>
            </a:pPr>
            <a:endParaRPr/>
          </a:p>
        </p:txBody>
      </p:sp>
      <p:sp>
        <p:nvSpPr>
          <p:cNvPr id="164" name="Google Shape;164;p1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chemeClr val="dk1"/>
              </a:buClr>
              <a:buSzPts val="1800"/>
              <a:buFont typeface="Arial"/>
              <a:buNone/>
            </a:pPr>
            <a:fld id="{00000000-1234-1234-1234-123412341234}" type="slidenum">
              <a:rPr lang="en-US"/>
              <a:t>14</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8"/>
        <p:cNvGrpSpPr/>
        <p:nvPr/>
      </p:nvGrpSpPr>
      <p:grpSpPr>
        <a:xfrm>
          <a:off x="0" y="0"/>
          <a:ext cx="0" cy="0"/>
          <a:chOff x="0" y="0"/>
          <a:chExt cx="0" cy="0"/>
        </a:xfrm>
      </p:grpSpPr>
      <p:sp>
        <p:nvSpPr>
          <p:cNvPr id="169" name="Google Shape;169;p1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0" name="Google Shape;170;p1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228600" lvl="0" indent="-139700" algn="l" rtl="0">
              <a:lnSpc>
                <a:spcPct val="100000"/>
              </a:lnSpc>
              <a:spcBef>
                <a:spcPts val="0"/>
              </a:spcBef>
              <a:spcAft>
                <a:spcPts val="0"/>
              </a:spcAft>
              <a:buSzPts val="1400"/>
              <a:buFont typeface="Arial"/>
              <a:buNone/>
            </a:pPr>
            <a:r>
              <a:rPr lang="en-US" sz="1200" b="0" i="0" u="none" strike="noStrike" cap="none">
                <a:solidFill>
                  <a:schemeClr val="dk1"/>
                </a:solidFill>
                <a:latin typeface="Calibri"/>
                <a:ea typeface="Calibri"/>
                <a:cs typeface="Calibri"/>
                <a:sym typeface="Calibri"/>
              </a:rPr>
              <a:t>S.</a:t>
            </a:r>
            <a:endParaRPr/>
          </a:p>
        </p:txBody>
      </p:sp>
      <p:sp>
        <p:nvSpPr>
          <p:cNvPr id="171" name="Google Shape;171;p1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chemeClr val="dk1"/>
              </a:buClr>
              <a:buSzPts val="1800"/>
              <a:buFont typeface="Arial"/>
              <a:buNone/>
            </a:pPr>
            <a:fld id="{00000000-1234-1234-1234-123412341234}" type="slidenum">
              <a:rPr lang="en-US"/>
              <a:t>15</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5"/>
        <p:cNvGrpSpPr/>
        <p:nvPr/>
      </p:nvGrpSpPr>
      <p:grpSpPr>
        <a:xfrm>
          <a:off x="0" y="0"/>
          <a:ext cx="0" cy="0"/>
          <a:chOff x="0" y="0"/>
          <a:chExt cx="0" cy="0"/>
        </a:xfrm>
      </p:grpSpPr>
      <p:sp>
        <p:nvSpPr>
          <p:cNvPr id="176" name="Google Shape;176;p1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7" name="Google Shape;177;p1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228600" lvl="0" indent="-139700" algn="l" rtl="0">
              <a:lnSpc>
                <a:spcPct val="100000"/>
              </a:lnSpc>
              <a:spcBef>
                <a:spcPts val="0"/>
              </a:spcBef>
              <a:spcAft>
                <a:spcPts val="0"/>
              </a:spcAft>
              <a:buSzPts val="1400"/>
              <a:buFont typeface="Arial"/>
              <a:buNone/>
            </a:pPr>
            <a:r>
              <a:rPr lang="en-US" sz="1200" b="0" i="0" u="none" strike="noStrike" cap="none">
                <a:solidFill>
                  <a:schemeClr val="dk1"/>
                </a:solidFill>
                <a:latin typeface="Calibri"/>
                <a:ea typeface="Calibri"/>
                <a:cs typeface="Calibri"/>
                <a:sym typeface="Calibri"/>
              </a:rPr>
              <a:t>S.</a:t>
            </a:r>
            <a:endParaRPr/>
          </a:p>
        </p:txBody>
      </p:sp>
      <p:sp>
        <p:nvSpPr>
          <p:cNvPr id="178" name="Google Shape;178;p1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chemeClr val="dk1"/>
              </a:buClr>
              <a:buSzPts val="1800"/>
              <a:buFont typeface="Arial"/>
              <a:buNone/>
            </a:pPr>
            <a:fld id="{00000000-1234-1234-1234-123412341234}" type="slidenum">
              <a:rPr lang="en-US"/>
              <a:t>16</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2"/>
        <p:cNvGrpSpPr/>
        <p:nvPr/>
      </p:nvGrpSpPr>
      <p:grpSpPr>
        <a:xfrm>
          <a:off x="0" y="0"/>
          <a:ext cx="0" cy="0"/>
          <a:chOff x="0" y="0"/>
          <a:chExt cx="0" cy="0"/>
        </a:xfrm>
      </p:grpSpPr>
      <p:sp>
        <p:nvSpPr>
          <p:cNvPr id="183" name="Google Shape;183;p1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84" name="Google Shape;184;p1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228600" lvl="0" indent="-139700" algn="l" rtl="0">
              <a:lnSpc>
                <a:spcPct val="100000"/>
              </a:lnSpc>
              <a:spcBef>
                <a:spcPts val="0"/>
              </a:spcBef>
              <a:spcAft>
                <a:spcPts val="0"/>
              </a:spcAft>
              <a:buSzPts val="1400"/>
              <a:buFont typeface="Arial"/>
              <a:buNone/>
            </a:pPr>
            <a:r>
              <a:rPr lang="en-US" sz="1200" b="0" i="0" u="none" strike="noStrike" cap="none">
                <a:solidFill>
                  <a:schemeClr val="dk1"/>
                </a:solidFill>
                <a:latin typeface="Calibri"/>
                <a:ea typeface="Calibri"/>
                <a:cs typeface="Calibri"/>
                <a:sym typeface="Calibri"/>
              </a:rPr>
              <a:t>S.</a:t>
            </a:r>
            <a:endParaRPr/>
          </a:p>
        </p:txBody>
      </p:sp>
      <p:sp>
        <p:nvSpPr>
          <p:cNvPr id="185" name="Google Shape;185;p1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chemeClr val="dk1"/>
              </a:buClr>
              <a:buSzPts val="1800"/>
              <a:buFont typeface="Arial"/>
              <a:buNone/>
            </a:pPr>
            <a:fld id="{00000000-1234-1234-1234-123412341234}" type="slidenum">
              <a:rPr lang="en-US"/>
              <a:t>17</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9"/>
        <p:cNvGrpSpPr/>
        <p:nvPr/>
      </p:nvGrpSpPr>
      <p:grpSpPr>
        <a:xfrm>
          <a:off x="0" y="0"/>
          <a:ext cx="0" cy="0"/>
          <a:chOff x="0" y="0"/>
          <a:chExt cx="0" cy="0"/>
        </a:xfrm>
      </p:grpSpPr>
      <p:sp>
        <p:nvSpPr>
          <p:cNvPr id="190" name="Google Shape;190;p1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91" name="Google Shape;191;p1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228600" lvl="0" indent="-139700" algn="l" rtl="0">
              <a:lnSpc>
                <a:spcPct val="100000"/>
              </a:lnSpc>
              <a:spcBef>
                <a:spcPts val="0"/>
              </a:spcBef>
              <a:spcAft>
                <a:spcPts val="0"/>
              </a:spcAft>
              <a:buSzPts val="1400"/>
              <a:buFont typeface="Arial"/>
              <a:buNone/>
            </a:pPr>
            <a:r>
              <a:rPr lang="en-US" sz="1200" b="0" i="0" u="none" strike="noStrike" cap="none">
                <a:solidFill>
                  <a:schemeClr val="dk1"/>
                </a:solidFill>
                <a:latin typeface="Calibri"/>
                <a:ea typeface="Calibri"/>
                <a:cs typeface="Calibri"/>
                <a:sym typeface="Calibri"/>
              </a:rPr>
              <a:t>S.</a:t>
            </a:r>
            <a:endParaRPr/>
          </a:p>
        </p:txBody>
      </p:sp>
      <p:sp>
        <p:nvSpPr>
          <p:cNvPr id="192" name="Google Shape;192;p1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chemeClr val="dk1"/>
              </a:buClr>
              <a:buSzPts val="1800"/>
              <a:buFont typeface="Arial"/>
              <a:buNone/>
            </a:pPr>
            <a:fld id="{00000000-1234-1234-1234-123412341234}" type="slidenum">
              <a:rPr lang="en-US"/>
              <a:t>18</a:t>
            </a:fld>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6"/>
        <p:cNvGrpSpPr/>
        <p:nvPr/>
      </p:nvGrpSpPr>
      <p:grpSpPr>
        <a:xfrm>
          <a:off x="0" y="0"/>
          <a:ext cx="0" cy="0"/>
          <a:chOff x="0" y="0"/>
          <a:chExt cx="0" cy="0"/>
        </a:xfrm>
      </p:grpSpPr>
      <p:sp>
        <p:nvSpPr>
          <p:cNvPr id="197" name="Google Shape;197;p2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98" name="Google Shape;198;p2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228600" lvl="0" indent="-139700" algn="l" rtl="0">
              <a:lnSpc>
                <a:spcPct val="100000"/>
              </a:lnSpc>
              <a:spcBef>
                <a:spcPts val="0"/>
              </a:spcBef>
              <a:spcAft>
                <a:spcPts val="0"/>
              </a:spcAft>
              <a:buSzPts val="1400"/>
              <a:buFont typeface="Arial"/>
              <a:buNone/>
            </a:pPr>
            <a:endParaRPr/>
          </a:p>
        </p:txBody>
      </p:sp>
      <p:sp>
        <p:nvSpPr>
          <p:cNvPr id="199" name="Google Shape;199;p2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chemeClr val="dk1"/>
              </a:buClr>
              <a:buSzPts val="1800"/>
              <a:buFont typeface="Arial"/>
              <a:buNone/>
            </a:pPr>
            <a:fld id="{00000000-1234-1234-1234-123412341234}" type="slidenum">
              <a:rPr lang="en-US"/>
              <a:t>19</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
        <p:cNvGrpSpPr/>
        <p:nvPr/>
      </p:nvGrpSpPr>
      <p:grpSpPr>
        <a:xfrm>
          <a:off x="0" y="0"/>
          <a:ext cx="0" cy="0"/>
          <a:chOff x="0" y="0"/>
          <a:chExt cx="0" cy="0"/>
        </a:xfrm>
      </p:grpSpPr>
      <p:sp>
        <p:nvSpPr>
          <p:cNvPr id="78" name="Google Shape;78;p3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79" name="Google Shape;79;p3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4"/>
        <p:cNvGrpSpPr/>
        <p:nvPr/>
      </p:nvGrpSpPr>
      <p:grpSpPr>
        <a:xfrm>
          <a:off x="0" y="0"/>
          <a:ext cx="0" cy="0"/>
          <a:chOff x="0" y="0"/>
          <a:chExt cx="0" cy="0"/>
        </a:xfrm>
      </p:grpSpPr>
      <p:sp>
        <p:nvSpPr>
          <p:cNvPr id="205" name="Google Shape;205;p2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06" name="Google Shape;206;p2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228600" lvl="0" indent="-139700" algn="l" rtl="0">
              <a:lnSpc>
                <a:spcPct val="100000"/>
              </a:lnSpc>
              <a:spcBef>
                <a:spcPts val="0"/>
              </a:spcBef>
              <a:spcAft>
                <a:spcPts val="0"/>
              </a:spcAft>
              <a:buSzPts val="1400"/>
              <a:buFont typeface="Arial"/>
              <a:buNone/>
            </a:pPr>
            <a:r>
              <a:rPr lang="en-US" sz="1200" b="0" i="0" u="none" strike="noStrike" cap="none">
                <a:solidFill>
                  <a:schemeClr val="dk1"/>
                </a:solidFill>
                <a:latin typeface="Calibri"/>
                <a:ea typeface="Calibri"/>
                <a:cs typeface="Calibri"/>
                <a:sym typeface="Calibri"/>
              </a:rPr>
              <a:t>S.</a:t>
            </a:r>
            <a:endParaRPr/>
          </a:p>
        </p:txBody>
      </p:sp>
      <p:sp>
        <p:nvSpPr>
          <p:cNvPr id="207" name="Google Shape;207;p2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chemeClr val="dk1"/>
              </a:buClr>
              <a:buSzPts val="1800"/>
              <a:buFont typeface="Arial"/>
              <a:buNone/>
            </a:pPr>
            <a:fld id="{00000000-1234-1234-1234-123412341234}" type="slidenum">
              <a:rPr lang="en-US"/>
              <a:t>20</a:t>
            </a:fld>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1"/>
        <p:cNvGrpSpPr/>
        <p:nvPr/>
      </p:nvGrpSpPr>
      <p:grpSpPr>
        <a:xfrm>
          <a:off x="0" y="0"/>
          <a:ext cx="0" cy="0"/>
          <a:chOff x="0" y="0"/>
          <a:chExt cx="0" cy="0"/>
        </a:xfrm>
      </p:grpSpPr>
      <p:sp>
        <p:nvSpPr>
          <p:cNvPr id="212" name="Google Shape;212;p2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13" name="Google Shape;213;p2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228600" lvl="0" indent="-139700" algn="l" rtl="0">
              <a:lnSpc>
                <a:spcPct val="100000"/>
              </a:lnSpc>
              <a:spcBef>
                <a:spcPts val="0"/>
              </a:spcBef>
              <a:spcAft>
                <a:spcPts val="0"/>
              </a:spcAft>
              <a:buSzPts val="1400"/>
              <a:buFont typeface="Arial"/>
              <a:buNone/>
            </a:pPr>
            <a:r>
              <a:rPr lang="en-US" sz="1200" b="0" i="0" u="none" strike="noStrike" cap="none">
                <a:solidFill>
                  <a:schemeClr val="dk1"/>
                </a:solidFill>
                <a:latin typeface="Calibri"/>
                <a:ea typeface="Calibri"/>
                <a:cs typeface="Calibri"/>
                <a:sym typeface="Calibri"/>
              </a:rPr>
              <a:t>S.</a:t>
            </a:r>
            <a:endParaRPr/>
          </a:p>
        </p:txBody>
      </p:sp>
      <p:sp>
        <p:nvSpPr>
          <p:cNvPr id="214" name="Google Shape;214;p2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chemeClr val="dk1"/>
              </a:buClr>
              <a:buSzPts val="1800"/>
              <a:buFont typeface="Arial"/>
              <a:buNone/>
            </a:pPr>
            <a:fld id="{00000000-1234-1234-1234-123412341234}" type="slidenum">
              <a:rPr lang="en-US"/>
              <a:t>21</a:t>
            </a:fld>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8"/>
        <p:cNvGrpSpPr/>
        <p:nvPr/>
      </p:nvGrpSpPr>
      <p:grpSpPr>
        <a:xfrm>
          <a:off x="0" y="0"/>
          <a:ext cx="0" cy="0"/>
          <a:chOff x="0" y="0"/>
          <a:chExt cx="0" cy="0"/>
        </a:xfrm>
      </p:grpSpPr>
      <p:sp>
        <p:nvSpPr>
          <p:cNvPr id="219" name="Google Shape;219;p2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20" name="Google Shape;220;p2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228600" lvl="0" indent="-139700" algn="l" rtl="0">
              <a:lnSpc>
                <a:spcPct val="100000"/>
              </a:lnSpc>
              <a:spcBef>
                <a:spcPts val="0"/>
              </a:spcBef>
              <a:spcAft>
                <a:spcPts val="0"/>
              </a:spcAft>
              <a:buSzPts val="1400"/>
              <a:buFont typeface="Arial"/>
              <a:buNone/>
            </a:pPr>
            <a:r>
              <a:rPr lang="en-US" sz="1200" b="0" i="0" u="none" strike="noStrike" cap="none">
                <a:solidFill>
                  <a:schemeClr val="dk1"/>
                </a:solidFill>
                <a:latin typeface="Calibri"/>
                <a:ea typeface="Calibri"/>
                <a:cs typeface="Calibri"/>
                <a:sym typeface="Calibri"/>
              </a:rPr>
              <a:t>S.</a:t>
            </a:r>
            <a:endParaRPr/>
          </a:p>
        </p:txBody>
      </p:sp>
      <p:sp>
        <p:nvSpPr>
          <p:cNvPr id="221" name="Google Shape;221;p2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chemeClr val="dk1"/>
              </a:buClr>
              <a:buSzPts val="1800"/>
              <a:buFont typeface="Arial"/>
              <a:buNone/>
            </a:pPr>
            <a:fld id="{00000000-1234-1234-1234-123412341234}" type="slidenum">
              <a:rPr lang="en-US"/>
              <a:t>22</a:t>
            </a:fld>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5"/>
        <p:cNvGrpSpPr/>
        <p:nvPr/>
      </p:nvGrpSpPr>
      <p:grpSpPr>
        <a:xfrm>
          <a:off x="0" y="0"/>
          <a:ext cx="0" cy="0"/>
          <a:chOff x="0" y="0"/>
          <a:chExt cx="0" cy="0"/>
        </a:xfrm>
      </p:grpSpPr>
      <p:sp>
        <p:nvSpPr>
          <p:cNvPr id="226" name="Google Shape;226;p2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27" name="Google Shape;227;p2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228600" lvl="0" indent="-139700" algn="l" rtl="0">
              <a:lnSpc>
                <a:spcPct val="100000"/>
              </a:lnSpc>
              <a:spcBef>
                <a:spcPts val="0"/>
              </a:spcBef>
              <a:spcAft>
                <a:spcPts val="0"/>
              </a:spcAft>
              <a:buSzPts val="1400"/>
              <a:buFont typeface="Arial"/>
              <a:buNone/>
            </a:pPr>
            <a:r>
              <a:rPr lang="en-US" sz="1200" b="0" i="0" u="none" strike="noStrike" cap="none">
                <a:solidFill>
                  <a:schemeClr val="dk1"/>
                </a:solidFill>
                <a:latin typeface="Calibri"/>
                <a:ea typeface="Calibri"/>
                <a:cs typeface="Calibri"/>
                <a:sym typeface="Calibri"/>
              </a:rPr>
              <a:t>S.</a:t>
            </a:r>
            <a:endParaRPr/>
          </a:p>
        </p:txBody>
      </p:sp>
      <p:sp>
        <p:nvSpPr>
          <p:cNvPr id="228" name="Google Shape;228;p2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chemeClr val="dk1"/>
              </a:buClr>
              <a:buSzPts val="1800"/>
              <a:buFont typeface="Arial"/>
              <a:buNone/>
            </a:pPr>
            <a:fld id="{00000000-1234-1234-1234-123412341234}" type="slidenum">
              <a:rPr lang="en-US"/>
              <a:t>23</a:t>
            </a:fld>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2"/>
        <p:cNvGrpSpPr/>
        <p:nvPr/>
      </p:nvGrpSpPr>
      <p:grpSpPr>
        <a:xfrm>
          <a:off x="0" y="0"/>
          <a:ext cx="0" cy="0"/>
          <a:chOff x="0" y="0"/>
          <a:chExt cx="0" cy="0"/>
        </a:xfrm>
      </p:grpSpPr>
      <p:sp>
        <p:nvSpPr>
          <p:cNvPr id="233" name="Google Shape;233;p2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34" name="Google Shape;234;p2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228600" lvl="0" indent="-139700" algn="l" rtl="0">
              <a:lnSpc>
                <a:spcPct val="100000"/>
              </a:lnSpc>
              <a:spcBef>
                <a:spcPts val="0"/>
              </a:spcBef>
              <a:spcAft>
                <a:spcPts val="0"/>
              </a:spcAft>
              <a:buSzPts val="1400"/>
              <a:buFont typeface="Arial"/>
              <a:buNone/>
            </a:pPr>
            <a:r>
              <a:rPr lang="en-US" sz="1200" b="0" i="0" u="none" strike="noStrike" cap="none">
                <a:solidFill>
                  <a:schemeClr val="dk1"/>
                </a:solidFill>
                <a:latin typeface="Calibri"/>
                <a:ea typeface="Calibri"/>
                <a:cs typeface="Calibri"/>
                <a:sym typeface="Calibri"/>
              </a:rPr>
              <a:t>S.</a:t>
            </a:r>
            <a:endParaRPr/>
          </a:p>
        </p:txBody>
      </p:sp>
      <p:sp>
        <p:nvSpPr>
          <p:cNvPr id="235" name="Google Shape;235;p2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chemeClr val="dk1"/>
              </a:buClr>
              <a:buSzPts val="1800"/>
              <a:buFont typeface="Arial"/>
              <a:buNone/>
            </a:pPr>
            <a:fld id="{00000000-1234-1234-1234-123412341234}" type="slidenum">
              <a:rPr lang="en-US"/>
              <a:t>24</a:t>
            </a:fld>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9"/>
        <p:cNvGrpSpPr/>
        <p:nvPr/>
      </p:nvGrpSpPr>
      <p:grpSpPr>
        <a:xfrm>
          <a:off x="0" y="0"/>
          <a:ext cx="0" cy="0"/>
          <a:chOff x="0" y="0"/>
          <a:chExt cx="0" cy="0"/>
        </a:xfrm>
      </p:grpSpPr>
      <p:sp>
        <p:nvSpPr>
          <p:cNvPr id="240" name="Google Shape;240;p2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41" name="Google Shape;241;p2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228600" lvl="0" indent="-139700" algn="l" rtl="0">
              <a:lnSpc>
                <a:spcPct val="100000"/>
              </a:lnSpc>
              <a:spcBef>
                <a:spcPts val="0"/>
              </a:spcBef>
              <a:spcAft>
                <a:spcPts val="0"/>
              </a:spcAft>
              <a:buSzPts val="1400"/>
              <a:buFont typeface="Arial"/>
              <a:buNone/>
            </a:pPr>
            <a:r>
              <a:rPr lang="en-US" sz="1200" b="0" i="0" u="none" strike="noStrike" cap="none">
                <a:solidFill>
                  <a:schemeClr val="dk1"/>
                </a:solidFill>
                <a:latin typeface="Calibri"/>
                <a:ea typeface="Calibri"/>
                <a:cs typeface="Calibri"/>
                <a:sym typeface="Calibri"/>
              </a:rPr>
              <a:t>S.</a:t>
            </a:r>
            <a:endParaRPr/>
          </a:p>
        </p:txBody>
      </p:sp>
      <p:sp>
        <p:nvSpPr>
          <p:cNvPr id="242" name="Google Shape;242;p2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chemeClr val="dk1"/>
              </a:buClr>
              <a:buSzPts val="1800"/>
              <a:buFont typeface="Arial"/>
              <a:buNone/>
            </a:pPr>
            <a:fld id="{00000000-1234-1234-1234-123412341234}" type="slidenum">
              <a:rPr lang="en-US"/>
              <a:t>25</a:t>
            </a:fld>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6"/>
        <p:cNvGrpSpPr/>
        <p:nvPr/>
      </p:nvGrpSpPr>
      <p:grpSpPr>
        <a:xfrm>
          <a:off x="0" y="0"/>
          <a:ext cx="0" cy="0"/>
          <a:chOff x="0" y="0"/>
          <a:chExt cx="0" cy="0"/>
        </a:xfrm>
      </p:grpSpPr>
      <p:sp>
        <p:nvSpPr>
          <p:cNvPr id="247" name="Google Shape;247;p2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48" name="Google Shape;248;p2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228600" lvl="0" indent="-139700" algn="l" rtl="0">
              <a:lnSpc>
                <a:spcPct val="100000"/>
              </a:lnSpc>
              <a:spcBef>
                <a:spcPts val="0"/>
              </a:spcBef>
              <a:spcAft>
                <a:spcPts val="0"/>
              </a:spcAft>
              <a:buSzPts val="1400"/>
              <a:buFont typeface="Arial"/>
              <a:buNone/>
            </a:pPr>
            <a:r>
              <a:rPr lang="en-US" sz="1200" b="0" i="0" u="none" strike="noStrike" cap="none">
                <a:solidFill>
                  <a:schemeClr val="dk1"/>
                </a:solidFill>
                <a:latin typeface="Calibri"/>
                <a:ea typeface="Calibri"/>
                <a:cs typeface="Calibri"/>
                <a:sym typeface="Calibri"/>
              </a:rPr>
              <a:t>S.</a:t>
            </a:r>
            <a:endParaRPr/>
          </a:p>
        </p:txBody>
      </p:sp>
      <p:sp>
        <p:nvSpPr>
          <p:cNvPr id="249" name="Google Shape;249;p2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chemeClr val="dk1"/>
              </a:buClr>
              <a:buSzPts val="1800"/>
              <a:buFont typeface="Arial"/>
              <a:buNone/>
            </a:pPr>
            <a:fld id="{00000000-1234-1234-1234-123412341234}" type="slidenum">
              <a:rPr lang="en-US"/>
              <a:t>26</a:t>
            </a:fld>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4"/>
        <p:cNvGrpSpPr/>
        <p:nvPr/>
      </p:nvGrpSpPr>
      <p:grpSpPr>
        <a:xfrm>
          <a:off x="0" y="0"/>
          <a:ext cx="0" cy="0"/>
          <a:chOff x="0" y="0"/>
          <a:chExt cx="0" cy="0"/>
        </a:xfrm>
      </p:grpSpPr>
      <p:sp>
        <p:nvSpPr>
          <p:cNvPr id="255" name="Google Shape;255;p2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56" name="Google Shape;256;p2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228600" lvl="0" indent="-139700" algn="l" rtl="0">
              <a:lnSpc>
                <a:spcPct val="100000"/>
              </a:lnSpc>
              <a:spcBef>
                <a:spcPts val="0"/>
              </a:spcBef>
              <a:spcAft>
                <a:spcPts val="0"/>
              </a:spcAft>
              <a:buSzPts val="1400"/>
              <a:buFont typeface="Arial"/>
              <a:buNone/>
            </a:pPr>
            <a:r>
              <a:rPr lang="en-US" sz="1200" b="0" i="0" u="none" strike="noStrike" cap="none">
                <a:solidFill>
                  <a:schemeClr val="dk1"/>
                </a:solidFill>
                <a:latin typeface="Calibri"/>
                <a:ea typeface="Calibri"/>
                <a:cs typeface="Calibri"/>
                <a:sym typeface="Calibri"/>
              </a:rPr>
              <a:t>S.</a:t>
            </a:r>
            <a:endParaRPr/>
          </a:p>
        </p:txBody>
      </p:sp>
      <p:sp>
        <p:nvSpPr>
          <p:cNvPr id="257" name="Google Shape;257;p2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chemeClr val="dk1"/>
              </a:buClr>
              <a:buSzPts val="1800"/>
              <a:buFont typeface="Arial"/>
              <a:buNone/>
            </a:pPr>
            <a:fld id="{00000000-1234-1234-1234-123412341234}" type="slidenum">
              <a:rPr lang="en-US"/>
              <a:t>27</a:t>
            </a:fld>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1"/>
        <p:cNvGrpSpPr/>
        <p:nvPr/>
      </p:nvGrpSpPr>
      <p:grpSpPr>
        <a:xfrm>
          <a:off x="0" y="0"/>
          <a:ext cx="0" cy="0"/>
          <a:chOff x="0" y="0"/>
          <a:chExt cx="0" cy="0"/>
        </a:xfrm>
      </p:grpSpPr>
      <p:sp>
        <p:nvSpPr>
          <p:cNvPr id="262" name="Google Shape;262;p3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63" name="Google Shape;263;p3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228600" lvl="0" indent="-139700" algn="l" rtl="0">
              <a:lnSpc>
                <a:spcPct val="100000"/>
              </a:lnSpc>
              <a:spcBef>
                <a:spcPts val="0"/>
              </a:spcBef>
              <a:spcAft>
                <a:spcPts val="0"/>
              </a:spcAft>
              <a:buSzPts val="1400"/>
              <a:buFont typeface="Arial"/>
              <a:buNone/>
            </a:pPr>
            <a:r>
              <a:rPr lang="en-US" sz="1200" b="0" i="0" u="none" strike="noStrike" cap="none">
                <a:solidFill>
                  <a:schemeClr val="dk1"/>
                </a:solidFill>
                <a:latin typeface="Calibri"/>
                <a:ea typeface="Calibri"/>
                <a:cs typeface="Calibri"/>
                <a:sym typeface="Calibri"/>
              </a:rPr>
              <a:t>S.</a:t>
            </a:r>
            <a:endParaRPr/>
          </a:p>
        </p:txBody>
      </p:sp>
      <p:sp>
        <p:nvSpPr>
          <p:cNvPr id="264" name="Google Shape;264;p3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chemeClr val="dk1"/>
              </a:buClr>
              <a:buSzPts val="1800"/>
              <a:buFont typeface="Arial"/>
              <a:buNone/>
            </a:pPr>
            <a:fld id="{00000000-1234-1234-1234-123412341234}" type="slidenum">
              <a:rPr lang="en-US"/>
              <a:t>28</a:t>
            </a:fld>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9"/>
        <p:cNvGrpSpPr/>
        <p:nvPr/>
      </p:nvGrpSpPr>
      <p:grpSpPr>
        <a:xfrm>
          <a:off x="0" y="0"/>
          <a:ext cx="0" cy="0"/>
          <a:chOff x="0" y="0"/>
          <a:chExt cx="0" cy="0"/>
        </a:xfrm>
      </p:grpSpPr>
      <p:sp>
        <p:nvSpPr>
          <p:cNvPr id="270" name="Google Shape;270;p3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71" name="Google Shape;271;p3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228600" lvl="0" indent="-139700" algn="l" rtl="0">
              <a:lnSpc>
                <a:spcPct val="100000"/>
              </a:lnSpc>
              <a:spcBef>
                <a:spcPts val="0"/>
              </a:spcBef>
              <a:spcAft>
                <a:spcPts val="0"/>
              </a:spcAft>
              <a:buSzPts val="1400"/>
              <a:buFont typeface="Arial"/>
              <a:buNone/>
            </a:pPr>
            <a:r>
              <a:rPr lang="en-US" sz="1200" b="0" i="0" u="none" strike="noStrike" cap="none">
                <a:solidFill>
                  <a:schemeClr val="dk1"/>
                </a:solidFill>
                <a:latin typeface="Calibri"/>
                <a:ea typeface="Calibri"/>
                <a:cs typeface="Calibri"/>
                <a:sym typeface="Calibri"/>
              </a:rPr>
              <a:t>S.</a:t>
            </a:r>
            <a:endParaRPr/>
          </a:p>
        </p:txBody>
      </p:sp>
      <p:sp>
        <p:nvSpPr>
          <p:cNvPr id="272" name="Google Shape;272;p3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chemeClr val="dk1"/>
              </a:buClr>
              <a:buSzPts val="1800"/>
              <a:buFont typeface="Arial"/>
              <a:buNone/>
            </a:pPr>
            <a:fld id="{00000000-1234-1234-1234-123412341234}" type="slidenum">
              <a:rPr lang="en-US"/>
              <a:t>29</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
        <p:cNvGrpSpPr/>
        <p:nvPr/>
      </p:nvGrpSpPr>
      <p:grpSpPr>
        <a:xfrm>
          <a:off x="0" y="0"/>
          <a:ext cx="0" cy="0"/>
          <a:chOff x="0" y="0"/>
          <a:chExt cx="0" cy="0"/>
        </a:xfrm>
      </p:grpSpPr>
      <p:sp>
        <p:nvSpPr>
          <p:cNvPr id="87" name="Google Shape;87;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8" name="Google Shape;88;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171450" lvl="0" indent="-82550" algn="l" rtl="0">
              <a:lnSpc>
                <a:spcPct val="100000"/>
              </a:lnSpc>
              <a:spcBef>
                <a:spcPts val="0"/>
              </a:spcBef>
              <a:spcAft>
                <a:spcPts val="0"/>
              </a:spcAft>
              <a:buSzPts val="1400"/>
              <a:buFont typeface="Arial"/>
              <a:buNone/>
            </a:pPr>
            <a:endParaRPr/>
          </a:p>
        </p:txBody>
      </p:sp>
      <p:sp>
        <p:nvSpPr>
          <p:cNvPr id="89" name="Google Shape;89;p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chemeClr val="dk1"/>
              </a:buClr>
              <a:buSzPts val="1800"/>
              <a:buFont typeface="Arial"/>
              <a:buNone/>
            </a:pPr>
            <a:fld id="{00000000-1234-1234-1234-123412341234}" type="slidenum">
              <a:rPr lang="en-US"/>
              <a:t>3</a:t>
            </a:fld>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6"/>
        <p:cNvGrpSpPr/>
        <p:nvPr/>
      </p:nvGrpSpPr>
      <p:grpSpPr>
        <a:xfrm>
          <a:off x="0" y="0"/>
          <a:ext cx="0" cy="0"/>
          <a:chOff x="0" y="0"/>
          <a:chExt cx="0" cy="0"/>
        </a:xfrm>
      </p:grpSpPr>
      <p:sp>
        <p:nvSpPr>
          <p:cNvPr id="277" name="Google Shape;277;ga88abbf903_0_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78" name="Google Shape;278;ga88abbf903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2"/>
        <p:cNvGrpSpPr/>
        <p:nvPr/>
      </p:nvGrpSpPr>
      <p:grpSpPr>
        <a:xfrm>
          <a:off x="0" y="0"/>
          <a:ext cx="0" cy="0"/>
          <a:chOff x="0" y="0"/>
          <a:chExt cx="0" cy="0"/>
        </a:xfrm>
      </p:grpSpPr>
      <p:sp>
        <p:nvSpPr>
          <p:cNvPr id="283" name="Google Shape;283;p32: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84" name="Google Shape;284;p3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6"/>
        <p:cNvGrpSpPr/>
        <p:nvPr/>
      </p:nvGrpSpPr>
      <p:grpSpPr>
        <a:xfrm>
          <a:off x="0" y="0"/>
          <a:ext cx="0" cy="0"/>
          <a:chOff x="0" y="0"/>
          <a:chExt cx="0" cy="0"/>
        </a:xfrm>
      </p:grpSpPr>
      <p:sp>
        <p:nvSpPr>
          <p:cNvPr id="407" name="Google Shape;407;p8: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08" name="Google Shape;408;p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2"/>
        <p:cNvGrpSpPr/>
        <p:nvPr/>
      </p:nvGrpSpPr>
      <p:grpSpPr>
        <a:xfrm>
          <a:off x="0" y="0"/>
          <a:ext cx="0" cy="0"/>
          <a:chOff x="0" y="0"/>
          <a:chExt cx="0" cy="0"/>
        </a:xfrm>
      </p:grpSpPr>
      <p:sp>
        <p:nvSpPr>
          <p:cNvPr id="413" name="Google Shape;413;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14" name="Google Shape;414;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5" name="Google Shape;95;p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457200" lvl="0" indent="-228600" algn="l" rtl="0">
              <a:lnSpc>
                <a:spcPct val="100000"/>
              </a:lnSpc>
              <a:spcBef>
                <a:spcPts val="0"/>
              </a:spcBef>
              <a:spcAft>
                <a:spcPts val="0"/>
              </a:spcAft>
              <a:buSzPts val="1400"/>
              <a:buNone/>
            </a:pPr>
            <a:endParaRPr/>
          </a:p>
        </p:txBody>
      </p:sp>
      <p:sp>
        <p:nvSpPr>
          <p:cNvPr id="96" name="Google Shape;96;p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chemeClr val="dk1"/>
              </a:buClr>
              <a:buSzPts val="1800"/>
              <a:buFont typeface="Arial"/>
              <a:buNone/>
            </a:pPr>
            <a:fld id="{00000000-1234-1234-1234-123412341234}" type="slidenum">
              <a:rPr lang="en-US"/>
              <a:t>4</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
        <p:cNvGrpSpPr/>
        <p:nvPr/>
      </p:nvGrpSpPr>
      <p:grpSpPr>
        <a:xfrm>
          <a:off x="0" y="0"/>
          <a:ext cx="0" cy="0"/>
          <a:chOff x="0" y="0"/>
          <a:chExt cx="0" cy="0"/>
        </a:xfrm>
      </p:grpSpPr>
      <p:sp>
        <p:nvSpPr>
          <p:cNvPr id="103" name="Google Shape;103;p4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457200" lvl="0" indent="-228600" algn="l" rtl="0">
              <a:lnSpc>
                <a:spcPct val="100000"/>
              </a:lnSpc>
              <a:spcBef>
                <a:spcPts val="0"/>
              </a:spcBef>
              <a:spcAft>
                <a:spcPts val="0"/>
              </a:spcAft>
              <a:buSzPts val="1400"/>
              <a:buNone/>
            </a:pPr>
            <a:r>
              <a:rPr lang="en-US" sz="1200" b="0" i="0" u="none" strike="noStrike" cap="none">
                <a:solidFill>
                  <a:schemeClr val="dk1"/>
                </a:solidFill>
                <a:latin typeface="Calibri"/>
                <a:ea typeface="Calibri"/>
                <a:cs typeface="Calibri"/>
                <a:sym typeface="Calibri"/>
              </a:rPr>
              <a:t> Typical types of research articles are:</a:t>
            </a:r>
            <a:endParaRPr/>
          </a:p>
          <a:p>
            <a:pPr marL="457200" lvl="0" indent="-228600" algn="l" rtl="0">
              <a:lnSpc>
                <a:spcPct val="100000"/>
              </a:lnSpc>
              <a:spcBef>
                <a:spcPts val="0"/>
              </a:spcBef>
              <a:spcAft>
                <a:spcPts val="0"/>
              </a:spcAft>
              <a:buSzPts val="1400"/>
              <a:buNone/>
            </a:pPr>
            <a:r>
              <a:rPr lang="en-US" sz="1200" b="0" i="1" u="none" strike="noStrike" cap="none">
                <a:solidFill>
                  <a:schemeClr val="dk1"/>
                </a:solidFill>
                <a:latin typeface="Calibri"/>
                <a:ea typeface="Calibri"/>
                <a:cs typeface="Calibri"/>
                <a:sym typeface="Calibri"/>
              </a:rPr>
              <a:t>1. </a:t>
            </a:r>
            <a:r>
              <a:rPr lang="en-US" sz="1200" b="1" i="1" u="none" strike="noStrike" cap="none">
                <a:solidFill>
                  <a:schemeClr val="dk1"/>
                </a:solidFill>
                <a:latin typeface="Calibri"/>
                <a:ea typeface="Calibri"/>
                <a:cs typeface="Calibri"/>
                <a:sym typeface="Calibri"/>
              </a:rPr>
              <a:t>Letters </a:t>
            </a:r>
            <a:r>
              <a:rPr lang="en-US" sz="1200" b="0" i="1" u="none" strike="noStrike" cap="none">
                <a:solidFill>
                  <a:schemeClr val="dk1"/>
                </a:solidFill>
                <a:latin typeface="Calibri"/>
                <a:ea typeface="Calibri"/>
                <a:cs typeface="Calibri"/>
                <a:sym typeface="Calibri"/>
              </a:rPr>
              <a:t>and </a:t>
            </a:r>
            <a:r>
              <a:rPr lang="en-US" sz="1200" b="1" i="1" u="none" strike="noStrike" cap="none">
                <a:solidFill>
                  <a:schemeClr val="dk1"/>
                </a:solidFill>
                <a:latin typeface="Calibri"/>
                <a:ea typeface="Calibri"/>
                <a:cs typeface="Calibri"/>
                <a:sym typeface="Calibri"/>
              </a:rPr>
              <a:t>rapid or short communications</a:t>
            </a:r>
            <a:r>
              <a:rPr lang="en-US" sz="1200" b="0" i="1" u="none" strike="noStrike" cap="none">
                <a:solidFill>
                  <a:schemeClr val="dk1"/>
                </a:solidFill>
                <a:latin typeface="Calibri"/>
                <a:ea typeface="Calibri"/>
                <a:cs typeface="Calibri"/>
                <a:sym typeface="Calibri"/>
              </a:rPr>
              <a:t> are intended for the quick and early communication of significant or original advances, without including too much data or detail.</a:t>
            </a:r>
            <a:endParaRPr b="0"/>
          </a:p>
          <a:p>
            <a:pPr marL="457200" lvl="0" indent="-228600" algn="l" rtl="0">
              <a:lnSpc>
                <a:spcPct val="100000"/>
              </a:lnSpc>
              <a:spcBef>
                <a:spcPts val="0"/>
              </a:spcBef>
              <a:spcAft>
                <a:spcPts val="0"/>
              </a:spcAft>
              <a:buSzPts val="1400"/>
              <a:buNone/>
            </a:pPr>
            <a:r>
              <a:rPr lang="en-US" sz="1200" b="0" i="1" u="none" strike="noStrike" cap="none">
                <a:solidFill>
                  <a:schemeClr val="dk1"/>
                </a:solidFill>
                <a:latin typeface="Calibri"/>
                <a:ea typeface="Calibri"/>
                <a:cs typeface="Calibri"/>
                <a:sym typeface="Calibri"/>
              </a:rPr>
              <a:t>2. </a:t>
            </a:r>
            <a:r>
              <a:rPr lang="en-US" sz="1200" b="1" i="1" u="none" strike="noStrike" cap="none">
                <a:solidFill>
                  <a:schemeClr val="dk1"/>
                </a:solidFill>
                <a:latin typeface="Calibri"/>
                <a:ea typeface="Calibri"/>
                <a:cs typeface="Calibri"/>
                <a:sym typeface="Calibri"/>
              </a:rPr>
              <a:t>Review papers </a:t>
            </a:r>
            <a:r>
              <a:rPr lang="en-US" sz="1200" b="0" i="1" u="none" strike="noStrike" cap="none">
                <a:solidFill>
                  <a:schemeClr val="dk1"/>
                </a:solidFill>
                <a:latin typeface="Calibri"/>
                <a:ea typeface="Calibri"/>
                <a:cs typeface="Calibri"/>
                <a:sym typeface="Calibri"/>
              </a:rPr>
              <a:t>summarize recent developments on a specific topic, without introducing new data.</a:t>
            </a:r>
            <a:endParaRPr b="0"/>
          </a:p>
          <a:p>
            <a:pPr marL="457200" lvl="0" indent="-228600" algn="l" rtl="0">
              <a:lnSpc>
                <a:spcPct val="100000"/>
              </a:lnSpc>
              <a:spcBef>
                <a:spcPts val="0"/>
              </a:spcBef>
              <a:spcAft>
                <a:spcPts val="0"/>
              </a:spcAft>
              <a:buSzPts val="1400"/>
              <a:buNone/>
            </a:pPr>
            <a:r>
              <a:rPr lang="en-US" sz="1200" b="0" i="1" u="none" strike="noStrike" cap="none">
                <a:solidFill>
                  <a:schemeClr val="dk1"/>
                </a:solidFill>
                <a:latin typeface="Calibri"/>
                <a:ea typeface="Calibri"/>
                <a:cs typeface="Calibri"/>
                <a:sym typeface="Calibri"/>
              </a:rPr>
              <a:t>3. </a:t>
            </a:r>
            <a:r>
              <a:rPr lang="en-US" sz="1200" b="1" i="1" u="none" strike="noStrike" cap="none">
                <a:solidFill>
                  <a:schemeClr val="dk1"/>
                </a:solidFill>
                <a:latin typeface="Calibri"/>
                <a:ea typeface="Calibri"/>
                <a:cs typeface="Calibri"/>
                <a:sym typeface="Calibri"/>
              </a:rPr>
              <a:t>Full articles </a:t>
            </a:r>
            <a:r>
              <a:rPr lang="en-US" sz="1200" b="0" i="1" u="none" strike="noStrike" cap="none">
                <a:solidFill>
                  <a:schemeClr val="dk1"/>
                </a:solidFill>
                <a:latin typeface="Calibri"/>
                <a:ea typeface="Calibri"/>
                <a:cs typeface="Calibri"/>
                <a:sym typeface="Calibri"/>
              </a:rPr>
              <a:t>contain significant data, detail, developments, and outcomes.</a:t>
            </a:r>
            <a:endParaRPr b="0"/>
          </a:p>
          <a:p>
            <a:pPr marL="457200" lvl="0" indent="-228600" algn="l" rtl="0">
              <a:lnSpc>
                <a:spcPct val="100000"/>
              </a:lnSpc>
              <a:spcBef>
                <a:spcPts val="0"/>
              </a:spcBef>
              <a:spcAft>
                <a:spcPts val="0"/>
              </a:spcAft>
              <a:buSzPts val="1400"/>
              <a:buNone/>
            </a:pPr>
            <a:r>
              <a:rPr lang="en-US" sz="1200" b="0" i="1" u="none" strike="noStrike" cap="none">
                <a:solidFill>
                  <a:schemeClr val="dk1"/>
                </a:solidFill>
                <a:latin typeface="Calibri"/>
                <a:ea typeface="Calibri"/>
                <a:cs typeface="Calibri"/>
                <a:sym typeface="Calibri"/>
              </a:rPr>
              <a:t>4. </a:t>
            </a:r>
            <a:r>
              <a:rPr lang="en-US" sz="1200" b="1" i="1" u="none" strike="noStrike" cap="none">
                <a:solidFill>
                  <a:schemeClr val="dk1"/>
                </a:solidFill>
                <a:latin typeface="Calibri"/>
                <a:ea typeface="Calibri"/>
                <a:cs typeface="Calibri"/>
                <a:sym typeface="Calibri"/>
              </a:rPr>
              <a:t>Research elements </a:t>
            </a:r>
            <a:r>
              <a:rPr lang="en-US" sz="1200" b="0" i="1" u="none" strike="noStrike" cap="none">
                <a:solidFill>
                  <a:schemeClr val="dk1"/>
                </a:solidFill>
                <a:latin typeface="Calibri"/>
                <a:ea typeface="Calibri"/>
                <a:cs typeface="Calibri"/>
                <a:sym typeface="Calibri"/>
              </a:rPr>
              <a:t>enable you to publish research output, such as data, software, methods, videos and much more, in brief and citable articles.</a:t>
            </a:r>
            <a:endParaRPr b="0"/>
          </a:p>
          <a:p>
            <a:pPr marL="457200" marR="0" lvl="0" indent="-228600" algn="l" rtl="0">
              <a:lnSpc>
                <a:spcPct val="100000"/>
              </a:lnSpc>
              <a:spcBef>
                <a:spcPts val="0"/>
              </a:spcBef>
              <a:spcAft>
                <a:spcPts val="0"/>
              </a:spcAft>
              <a:buClr>
                <a:srgbClr val="000000"/>
              </a:buClr>
              <a:buSzPts val="1400"/>
              <a:buFont typeface="Arial"/>
              <a:buNone/>
            </a:pPr>
            <a:br>
              <a:rPr lang="en-US"/>
            </a:br>
            <a:endParaRPr/>
          </a:p>
        </p:txBody>
      </p:sp>
      <p:sp>
        <p:nvSpPr>
          <p:cNvPr id="104" name="Google Shape;104;p4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
        <p:cNvGrpSpPr/>
        <p:nvPr/>
      </p:nvGrpSpPr>
      <p:grpSpPr>
        <a:xfrm>
          <a:off x="0" y="0"/>
          <a:ext cx="0" cy="0"/>
          <a:chOff x="0" y="0"/>
          <a:chExt cx="0" cy="0"/>
        </a:xfrm>
      </p:grpSpPr>
      <p:sp>
        <p:nvSpPr>
          <p:cNvPr id="109" name="Google Shape;109;g727b3dbef2_0_47: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171450" lvl="0" indent="-82550" algn="l" rtl="0">
              <a:lnSpc>
                <a:spcPct val="100000"/>
              </a:lnSpc>
              <a:spcBef>
                <a:spcPts val="0"/>
              </a:spcBef>
              <a:spcAft>
                <a:spcPts val="0"/>
              </a:spcAft>
              <a:buSzPts val="1400"/>
              <a:buFont typeface="Arial"/>
              <a:buNone/>
            </a:pPr>
            <a:endParaRPr/>
          </a:p>
        </p:txBody>
      </p:sp>
      <p:sp>
        <p:nvSpPr>
          <p:cNvPr id="110" name="Google Shape;110;g727b3dbef2_0_4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Google Shape;115;g727b3dbef2_0_52: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457200" lvl="0" indent="-228600" algn="l" rtl="0">
              <a:lnSpc>
                <a:spcPct val="100000"/>
              </a:lnSpc>
              <a:spcBef>
                <a:spcPts val="0"/>
              </a:spcBef>
              <a:spcAft>
                <a:spcPts val="0"/>
              </a:spcAft>
              <a:buSzPts val="1400"/>
              <a:buNone/>
            </a:pPr>
            <a:r>
              <a:rPr lang="en-US" sz="1200" b="0" i="0" u="none" strike="noStrike" cap="none">
                <a:solidFill>
                  <a:schemeClr val="dk1"/>
                </a:solidFill>
                <a:latin typeface="Calibri"/>
                <a:ea typeface="Calibri"/>
                <a:cs typeface="Calibri"/>
                <a:sym typeface="Calibri"/>
              </a:rPr>
              <a:t>Examples of such tools that searching journals from:</a:t>
            </a:r>
            <a:endParaRPr/>
          </a:p>
          <a:p>
            <a:pPr marL="457200" lvl="0" indent="-228600" algn="l" rtl="0">
              <a:lnSpc>
                <a:spcPct val="100000"/>
              </a:lnSpc>
              <a:spcBef>
                <a:spcPts val="0"/>
              </a:spcBef>
              <a:spcAft>
                <a:spcPts val="0"/>
              </a:spcAft>
              <a:buSzPts val="1400"/>
              <a:buNone/>
            </a:pPr>
            <a:r>
              <a:rPr lang="en-US" sz="1200" b="0" i="0" u="none" strike="noStrike" cap="none">
                <a:solidFill>
                  <a:schemeClr val="dk1"/>
                </a:solidFill>
                <a:latin typeface="Calibri"/>
                <a:ea typeface="Calibri"/>
                <a:cs typeface="Calibri"/>
                <a:sym typeface="Calibri"/>
              </a:rPr>
              <a:t>indexing/citation databases: </a:t>
            </a:r>
            <a:r>
              <a:rPr lang="en-US" sz="1200" b="0" i="0" u="sng" strike="noStrike" cap="none">
                <a:solidFill>
                  <a:schemeClr val="dk1"/>
                </a:solidFill>
                <a:latin typeface="Calibri"/>
                <a:ea typeface="Calibri"/>
                <a:cs typeface="Calibri"/>
                <a:sym typeface="Calibri"/>
                <a:hlinkClick r:id="rId3">
                  <a:extLst>
                    <a:ext uri="{A12FA001-AC4F-418D-AE19-62706E023703}">
                      <ahyp:hlinkClr xmlns:ahyp="http://schemas.microsoft.com/office/drawing/2018/hyperlinkcolor" val="tx"/>
                    </a:ext>
                  </a:extLst>
                </a:hlinkClick>
              </a:rPr>
              <a:t>Manuscript Matcher</a:t>
            </a:r>
            <a:r>
              <a:rPr lang="en-US" sz="1200" b="0" i="0" u="none" strike="noStrike" cap="none">
                <a:solidFill>
                  <a:schemeClr val="dk1"/>
                </a:solidFill>
                <a:latin typeface="Calibri"/>
                <a:ea typeface="Calibri"/>
                <a:cs typeface="Calibri"/>
                <a:sym typeface="Calibri"/>
              </a:rPr>
              <a:t> from </a:t>
            </a:r>
            <a:r>
              <a:rPr lang="en-US" sz="1200" b="0" i="0" u="sng" strike="noStrike" cap="none">
                <a:solidFill>
                  <a:schemeClr val="dk1"/>
                </a:solidFill>
                <a:latin typeface="Calibri"/>
                <a:ea typeface="Calibri"/>
                <a:cs typeface="Calibri"/>
                <a:sym typeface="Calibri"/>
                <a:hlinkClick r:id="rId4">
                  <a:extLst>
                    <a:ext uri="{A12FA001-AC4F-418D-AE19-62706E023703}">
                      <ahyp:hlinkClr xmlns:ahyp="http://schemas.microsoft.com/office/drawing/2018/hyperlinkcolor" val="tx"/>
                    </a:ext>
                  </a:extLst>
                </a:hlinkClick>
              </a:rPr>
              <a:t>Web of Science Core Collection</a:t>
            </a:r>
            <a:r>
              <a:rPr lang="en-US" sz="1200" b="0" i="0" u="none" strike="noStrike" cap="none">
                <a:solidFill>
                  <a:schemeClr val="dk1"/>
                </a:solidFill>
                <a:latin typeface="Calibri"/>
                <a:ea typeface="Calibri"/>
                <a:cs typeface="Calibri"/>
                <a:sym typeface="Calibri"/>
              </a:rPr>
              <a:t>, </a:t>
            </a:r>
            <a:r>
              <a:rPr lang="en-US" sz="1200" b="0" i="0" u="sng" strike="noStrike" cap="none">
                <a:solidFill>
                  <a:schemeClr val="dk1"/>
                </a:solidFill>
                <a:latin typeface="Calibri"/>
                <a:ea typeface="Calibri"/>
                <a:cs typeface="Calibri"/>
                <a:sym typeface="Calibri"/>
                <a:hlinkClick r:id="rId5">
                  <a:extLst>
                    <a:ext uri="{A12FA001-AC4F-418D-AE19-62706E023703}">
                      <ahyp:hlinkClr xmlns:ahyp="http://schemas.microsoft.com/office/drawing/2018/hyperlinkcolor" val="tx"/>
                    </a:ext>
                  </a:extLst>
                </a:hlinkClick>
              </a:rPr>
              <a:t>FSTA Journal Recommendation Service</a:t>
            </a:r>
            <a:r>
              <a:rPr lang="en-US" sz="1200" b="0" i="0" u="none" strike="noStrike" cap="none">
                <a:solidFill>
                  <a:schemeClr val="dk1"/>
                </a:solidFill>
                <a:latin typeface="Calibri"/>
                <a:ea typeface="Calibri"/>
                <a:cs typeface="Calibri"/>
                <a:sym typeface="Calibri"/>
              </a:rPr>
              <a:t> </a:t>
            </a:r>
            <a:endParaRPr/>
          </a:p>
          <a:p>
            <a:pPr marL="457200" lvl="0" indent="-228600" algn="l" rtl="0">
              <a:lnSpc>
                <a:spcPct val="100000"/>
              </a:lnSpc>
              <a:spcBef>
                <a:spcPts val="0"/>
              </a:spcBef>
              <a:spcAft>
                <a:spcPts val="0"/>
              </a:spcAft>
              <a:buSzPts val="1400"/>
              <a:buNone/>
            </a:pPr>
            <a:r>
              <a:rPr lang="en-US" sz="1200" b="0" i="0" u="none" strike="noStrike" cap="none">
                <a:solidFill>
                  <a:schemeClr val="dk1"/>
                </a:solidFill>
                <a:latin typeface="Calibri"/>
                <a:ea typeface="Calibri"/>
                <a:cs typeface="Calibri"/>
                <a:sym typeface="Calibri"/>
              </a:rPr>
              <a:t>a publisher’s collection:  </a:t>
            </a:r>
            <a:r>
              <a:rPr lang="en-US" sz="1200" b="0" i="0" u="sng" strike="noStrike" cap="none">
                <a:solidFill>
                  <a:schemeClr val="dk1"/>
                </a:solidFill>
                <a:latin typeface="Calibri"/>
                <a:ea typeface="Calibri"/>
                <a:cs typeface="Calibri"/>
                <a:sym typeface="Calibri"/>
                <a:hlinkClick r:id="rId6">
                  <a:extLst>
                    <a:ext uri="{A12FA001-AC4F-418D-AE19-62706E023703}">
                      <ahyp:hlinkClr xmlns:ahyp="http://schemas.microsoft.com/office/drawing/2018/hyperlinkcolor" val="tx"/>
                    </a:ext>
                  </a:extLst>
                </a:hlinkClick>
              </a:rPr>
              <a:t>Elsevier Journal Finder</a:t>
            </a:r>
            <a:r>
              <a:rPr lang="en-US" sz="1200" b="0" i="0" u="none" strike="noStrike" cap="none">
                <a:solidFill>
                  <a:schemeClr val="dk1"/>
                </a:solidFill>
                <a:latin typeface="Calibri"/>
                <a:ea typeface="Calibri"/>
                <a:cs typeface="Calibri"/>
                <a:sym typeface="Calibri"/>
              </a:rPr>
              <a:t>, </a:t>
            </a:r>
            <a:r>
              <a:rPr lang="en-US" sz="1200" b="0" i="0" u="sng" strike="noStrike" cap="none">
                <a:solidFill>
                  <a:schemeClr val="dk1"/>
                </a:solidFill>
                <a:latin typeface="Calibri"/>
                <a:ea typeface="Calibri"/>
                <a:cs typeface="Calibri"/>
                <a:sym typeface="Calibri"/>
                <a:hlinkClick r:id="rId7">
                  <a:extLst>
                    <a:ext uri="{A12FA001-AC4F-418D-AE19-62706E023703}">
                      <ahyp:hlinkClr xmlns:ahyp="http://schemas.microsoft.com/office/drawing/2018/hyperlinkcolor" val="tx"/>
                    </a:ext>
                  </a:extLst>
                </a:hlinkClick>
              </a:rPr>
              <a:t>Springer Nature Journal Suggester</a:t>
            </a:r>
            <a:r>
              <a:rPr lang="en-US" sz="1200" b="0" i="0" u="none" strike="noStrike" cap="none">
                <a:solidFill>
                  <a:schemeClr val="dk1"/>
                </a:solidFill>
                <a:latin typeface="Calibri"/>
                <a:ea typeface="Calibri"/>
                <a:cs typeface="Calibri"/>
                <a:sym typeface="Calibri"/>
              </a:rPr>
              <a:t>, </a:t>
            </a:r>
            <a:r>
              <a:rPr lang="en-US" sz="1200" b="0" i="0" u="sng" strike="noStrike" cap="none">
                <a:solidFill>
                  <a:schemeClr val="dk1"/>
                </a:solidFill>
                <a:latin typeface="Calibri"/>
                <a:ea typeface="Calibri"/>
                <a:cs typeface="Calibri"/>
                <a:sym typeface="Calibri"/>
                <a:hlinkClick r:id="rId8">
                  <a:extLst>
                    <a:ext uri="{A12FA001-AC4F-418D-AE19-62706E023703}">
                      <ahyp:hlinkClr xmlns:ahyp="http://schemas.microsoft.com/office/drawing/2018/hyperlinkcolor" val="tx"/>
                    </a:ext>
                  </a:extLst>
                </a:hlinkClick>
              </a:rPr>
              <a:t>Taylor &amp; Francis Journal Suggester</a:t>
            </a:r>
            <a:r>
              <a:rPr lang="en-US" sz="1200" b="0" i="0" u="none" strike="noStrike" cap="none">
                <a:solidFill>
                  <a:schemeClr val="dk1"/>
                </a:solidFill>
                <a:latin typeface="Calibri"/>
                <a:ea typeface="Calibri"/>
                <a:cs typeface="Calibri"/>
                <a:sym typeface="Calibri"/>
              </a:rPr>
              <a:t>, </a:t>
            </a:r>
            <a:r>
              <a:rPr lang="en-US" sz="1200" b="0" i="0" u="sng" strike="noStrike" cap="none">
                <a:solidFill>
                  <a:schemeClr val="dk1"/>
                </a:solidFill>
                <a:latin typeface="Calibri"/>
                <a:ea typeface="Calibri"/>
                <a:cs typeface="Calibri"/>
                <a:sym typeface="Calibri"/>
                <a:hlinkClick r:id="rId9">
                  <a:extLst>
                    <a:ext uri="{A12FA001-AC4F-418D-AE19-62706E023703}">
                      <ahyp:hlinkClr xmlns:ahyp="http://schemas.microsoft.com/office/drawing/2018/hyperlinkcolor" val="tx"/>
                    </a:ext>
                  </a:extLst>
                </a:hlinkClick>
              </a:rPr>
              <a:t>Wiley Journal Finder</a:t>
            </a:r>
            <a:endParaRPr sz="1200" b="0" i="0" u="none" strike="noStrike" cap="none">
              <a:solidFill>
                <a:schemeClr val="dk1"/>
              </a:solidFill>
              <a:latin typeface="Calibri"/>
              <a:ea typeface="Calibri"/>
              <a:cs typeface="Calibri"/>
              <a:sym typeface="Calibri"/>
            </a:endParaRPr>
          </a:p>
          <a:p>
            <a:pPr marL="457200" lvl="0" indent="-228600" algn="l" rtl="0">
              <a:lnSpc>
                <a:spcPct val="100000"/>
              </a:lnSpc>
              <a:spcBef>
                <a:spcPts val="0"/>
              </a:spcBef>
              <a:spcAft>
                <a:spcPts val="0"/>
              </a:spcAft>
              <a:buSzPts val="1400"/>
              <a:buNone/>
            </a:pPr>
            <a:r>
              <a:rPr lang="en-US" sz="1200" b="0" i="0" u="none" strike="noStrike" cap="none">
                <a:solidFill>
                  <a:schemeClr val="dk1"/>
                </a:solidFill>
                <a:latin typeface="Calibri"/>
                <a:ea typeface="Calibri"/>
                <a:cs typeface="Calibri"/>
                <a:sym typeface="Calibri"/>
              </a:rPr>
              <a:t>miscellaneous sources: </a:t>
            </a:r>
            <a:r>
              <a:rPr lang="en-US" sz="1200" b="0" i="0" u="sng" strike="noStrike" cap="none">
                <a:solidFill>
                  <a:schemeClr val="dk1"/>
                </a:solidFill>
                <a:latin typeface="Calibri"/>
                <a:ea typeface="Calibri"/>
                <a:cs typeface="Calibri"/>
                <a:sym typeface="Calibri"/>
                <a:hlinkClick r:id="rId10">
                  <a:extLst>
                    <a:ext uri="{A12FA001-AC4F-418D-AE19-62706E023703}">
                      <ahyp:hlinkClr xmlns:ahyp="http://schemas.microsoft.com/office/drawing/2018/hyperlinkcolor" val="tx"/>
                    </a:ext>
                  </a:extLst>
                </a:hlinkClick>
              </a:rPr>
              <a:t>Jane (Journal/Author Name Estimator)</a:t>
            </a:r>
            <a:r>
              <a:rPr lang="en-US" sz="1200" b="0" i="0" u="none" strike="noStrike" cap="none">
                <a:solidFill>
                  <a:schemeClr val="dk1"/>
                </a:solidFill>
                <a:latin typeface="Calibri"/>
                <a:ea typeface="Calibri"/>
                <a:cs typeface="Calibri"/>
                <a:sym typeface="Calibri"/>
              </a:rPr>
              <a:t>, </a:t>
            </a:r>
            <a:r>
              <a:rPr lang="en-US" sz="1200" b="0" i="0" u="sng" strike="noStrike" cap="none">
                <a:solidFill>
                  <a:schemeClr val="dk1"/>
                </a:solidFill>
                <a:latin typeface="Calibri"/>
                <a:ea typeface="Calibri"/>
                <a:cs typeface="Calibri"/>
                <a:sym typeface="Calibri"/>
                <a:hlinkClick r:id="rId11">
                  <a:extLst>
                    <a:ext uri="{A12FA001-AC4F-418D-AE19-62706E023703}">
                      <ahyp:hlinkClr xmlns:ahyp="http://schemas.microsoft.com/office/drawing/2018/hyperlinkcolor" val="tx"/>
                    </a:ext>
                  </a:extLst>
                </a:hlinkClick>
              </a:rPr>
              <a:t>Journal Guide</a:t>
            </a:r>
            <a:endParaRPr sz="1200" b="0" i="0" u="none" strike="noStrike" cap="none">
              <a:solidFill>
                <a:schemeClr val="dk1"/>
              </a:solidFill>
              <a:latin typeface="Calibri"/>
              <a:ea typeface="Calibri"/>
              <a:cs typeface="Calibri"/>
              <a:sym typeface="Calibri"/>
            </a:endParaRPr>
          </a:p>
          <a:p>
            <a:pPr marL="0" lvl="0" indent="0" algn="l" rtl="0">
              <a:lnSpc>
                <a:spcPct val="100000"/>
              </a:lnSpc>
              <a:spcBef>
                <a:spcPts val="0"/>
              </a:spcBef>
              <a:spcAft>
                <a:spcPts val="0"/>
              </a:spcAft>
              <a:buSzPts val="1400"/>
              <a:buNone/>
            </a:pPr>
            <a:endParaRPr/>
          </a:p>
        </p:txBody>
      </p:sp>
      <p:sp>
        <p:nvSpPr>
          <p:cNvPr id="116" name="Google Shape;116;g727b3dbef2_0_5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
        <p:cNvGrpSpPr/>
        <p:nvPr/>
      </p:nvGrpSpPr>
      <p:grpSpPr>
        <a:xfrm>
          <a:off x="0" y="0"/>
          <a:ext cx="0" cy="0"/>
          <a:chOff x="0" y="0"/>
          <a:chExt cx="0" cy="0"/>
        </a:xfrm>
      </p:grpSpPr>
      <p:sp>
        <p:nvSpPr>
          <p:cNvPr id="121" name="Google Shape;121;p4: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457200" marR="0" lvl="0" indent="-228600" algn="l" rtl="0">
              <a:lnSpc>
                <a:spcPct val="100000"/>
              </a:lnSpc>
              <a:spcBef>
                <a:spcPts val="0"/>
              </a:spcBef>
              <a:spcAft>
                <a:spcPts val="0"/>
              </a:spcAft>
              <a:buClr>
                <a:srgbClr val="000000"/>
              </a:buClr>
              <a:buSzPts val="1400"/>
              <a:buFont typeface="Arial"/>
              <a:buNone/>
            </a:pPr>
            <a:br>
              <a:rPr lang="en-US" b="0"/>
            </a:br>
            <a:endParaRPr/>
          </a:p>
        </p:txBody>
      </p:sp>
      <p:sp>
        <p:nvSpPr>
          <p:cNvPr id="122" name="Google Shape;122;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6"/>
        <p:cNvGrpSpPr/>
        <p:nvPr/>
      </p:nvGrpSpPr>
      <p:grpSpPr>
        <a:xfrm>
          <a:off x="0" y="0"/>
          <a:ext cx="0" cy="0"/>
          <a:chOff x="0" y="0"/>
          <a:chExt cx="0" cy="0"/>
        </a:xfrm>
      </p:grpSpPr>
      <p:sp>
        <p:nvSpPr>
          <p:cNvPr id="127" name="Google Shape;127;p4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8" name="Google Shape;128;p4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228600" lvl="0" indent="-139700" algn="l" rtl="0">
              <a:lnSpc>
                <a:spcPct val="100000"/>
              </a:lnSpc>
              <a:spcBef>
                <a:spcPts val="0"/>
              </a:spcBef>
              <a:spcAft>
                <a:spcPts val="0"/>
              </a:spcAft>
              <a:buSzPts val="1400"/>
              <a:buFont typeface="Arial"/>
              <a:buNone/>
            </a:pPr>
            <a:endParaRPr/>
          </a:p>
        </p:txBody>
      </p:sp>
      <p:sp>
        <p:nvSpPr>
          <p:cNvPr id="129" name="Google Shape;129;p4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chemeClr val="dk1"/>
              </a:buClr>
              <a:buSzPts val="1800"/>
              <a:buFont typeface="Arial"/>
              <a:buNone/>
            </a:pPr>
            <a:fld id="{00000000-1234-1234-1234-123412341234}" type="slidenum">
              <a:rPr lang="en-US"/>
              <a:t>9</a:t>
            </a:fld>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3"/>
        <p:cNvGrpSpPr/>
        <p:nvPr/>
      </p:nvGrpSpPr>
      <p:grpSpPr>
        <a:xfrm>
          <a:off x="0" y="0"/>
          <a:ext cx="0" cy="0"/>
          <a:chOff x="0" y="0"/>
          <a:chExt cx="0" cy="0"/>
        </a:xfrm>
      </p:grpSpPr>
      <p:sp>
        <p:nvSpPr>
          <p:cNvPr id="14" name="Google Shape;14;g7119cced83_0_58"/>
          <p:cNvSpPr txBox="1">
            <a:spLocks noGrp="1"/>
          </p:cNvSpPr>
          <p:nvPr>
            <p:ph type="ctrTitle"/>
          </p:nvPr>
        </p:nvSpPr>
        <p:spPr>
          <a:xfrm>
            <a:off x="415611" y="992767"/>
            <a:ext cx="11360700" cy="2736900"/>
          </a:xfrm>
          <a:prstGeom prst="rect">
            <a:avLst/>
          </a:prstGeom>
          <a:noFill/>
          <a:ln>
            <a:noFill/>
          </a:ln>
        </p:spPr>
        <p:txBody>
          <a:bodyPr spcFirstLastPara="1" wrap="square" lIns="121900" tIns="121900" rIns="121900" bIns="121900" anchor="b" anchorCtr="0">
            <a:noAutofit/>
          </a:bodyPr>
          <a:lstStyle>
            <a:lvl1pPr lvl="0" algn="ctr">
              <a:lnSpc>
                <a:spcPct val="100000"/>
              </a:lnSpc>
              <a:spcBef>
                <a:spcPts val="0"/>
              </a:spcBef>
              <a:spcAft>
                <a:spcPts val="0"/>
              </a:spcAft>
              <a:buSzPts val="6900"/>
              <a:buNone/>
              <a:defRPr sz="6900"/>
            </a:lvl1pPr>
            <a:lvl2pPr lvl="1" algn="ctr">
              <a:lnSpc>
                <a:spcPct val="100000"/>
              </a:lnSpc>
              <a:spcBef>
                <a:spcPts val="0"/>
              </a:spcBef>
              <a:spcAft>
                <a:spcPts val="0"/>
              </a:spcAft>
              <a:buSzPts val="6900"/>
              <a:buNone/>
              <a:defRPr sz="6900"/>
            </a:lvl2pPr>
            <a:lvl3pPr lvl="2" algn="ctr">
              <a:lnSpc>
                <a:spcPct val="100000"/>
              </a:lnSpc>
              <a:spcBef>
                <a:spcPts val="0"/>
              </a:spcBef>
              <a:spcAft>
                <a:spcPts val="0"/>
              </a:spcAft>
              <a:buSzPts val="6900"/>
              <a:buNone/>
              <a:defRPr sz="6900"/>
            </a:lvl3pPr>
            <a:lvl4pPr lvl="3" algn="ctr">
              <a:lnSpc>
                <a:spcPct val="100000"/>
              </a:lnSpc>
              <a:spcBef>
                <a:spcPts val="0"/>
              </a:spcBef>
              <a:spcAft>
                <a:spcPts val="0"/>
              </a:spcAft>
              <a:buSzPts val="6900"/>
              <a:buNone/>
              <a:defRPr sz="6900"/>
            </a:lvl4pPr>
            <a:lvl5pPr lvl="4" algn="ctr">
              <a:lnSpc>
                <a:spcPct val="100000"/>
              </a:lnSpc>
              <a:spcBef>
                <a:spcPts val="0"/>
              </a:spcBef>
              <a:spcAft>
                <a:spcPts val="0"/>
              </a:spcAft>
              <a:buSzPts val="6900"/>
              <a:buNone/>
              <a:defRPr sz="6900"/>
            </a:lvl5pPr>
            <a:lvl6pPr lvl="5" algn="ctr">
              <a:lnSpc>
                <a:spcPct val="100000"/>
              </a:lnSpc>
              <a:spcBef>
                <a:spcPts val="0"/>
              </a:spcBef>
              <a:spcAft>
                <a:spcPts val="0"/>
              </a:spcAft>
              <a:buSzPts val="6900"/>
              <a:buNone/>
              <a:defRPr sz="6900"/>
            </a:lvl6pPr>
            <a:lvl7pPr lvl="6" algn="ctr">
              <a:lnSpc>
                <a:spcPct val="100000"/>
              </a:lnSpc>
              <a:spcBef>
                <a:spcPts val="0"/>
              </a:spcBef>
              <a:spcAft>
                <a:spcPts val="0"/>
              </a:spcAft>
              <a:buSzPts val="6900"/>
              <a:buNone/>
              <a:defRPr sz="6900"/>
            </a:lvl7pPr>
            <a:lvl8pPr lvl="7" algn="ctr">
              <a:lnSpc>
                <a:spcPct val="100000"/>
              </a:lnSpc>
              <a:spcBef>
                <a:spcPts val="0"/>
              </a:spcBef>
              <a:spcAft>
                <a:spcPts val="0"/>
              </a:spcAft>
              <a:buSzPts val="6900"/>
              <a:buNone/>
              <a:defRPr sz="6900"/>
            </a:lvl8pPr>
            <a:lvl9pPr lvl="8" algn="ctr">
              <a:lnSpc>
                <a:spcPct val="100000"/>
              </a:lnSpc>
              <a:spcBef>
                <a:spcPts val="0"/>
              </a:spcBef>
              <a:spcAft>
                <a:spcPts val="0"/>
              </a:spcAft>
              <a:buSzPts val="6900"/>
              <a:buNone/>
              <a:defRPr sz="6900"/>
            </a:lvl9pPr>
          </a:lstStyle>
          <a:p>
            <a:endParaRPr/>
          </a:p>
        </p:txBody>
      </p:sp>
      <p:sp>
        <p:nvSpPr>
          <p:cNvPr id="15" name="Google Shape;15;g7119cced83_0_58"/>
          <p:cNvSpPr txBox="1">
            <a:spLocks noGrp="1"/>
          </p:cNvSpPr>
          <p:nvPr>
            <p:ph type="subTitle" idx="1"/>
          </p:nvPr>
        </p:nvSpPr>
        <p:spPr>
          <a:xfrm>
            <a:off x="415600" y="3778833"/>
            <a:ext cx="11360700" cy="1056900"/>
          </a:xfrm>
          <a:prstGeom prst="rect">
            <a:avLst/>
          </a:prstGeom>
          <a:noFill/>
          <a:ln>
            <a:noFill/>
          </a:ln>
        </p:spPr>
        <p:txBody>
          <a:bodyPr spcFirstLastPara="1" wrap="square" lIns="121900" tIns="121900" rIns="121900" bIns="121900" anchor="t" anchorCtr="0">
            <a:noAutofit/>
          </a:bodyPr>
          <a:lstStyle>
            <a:lvl1pPr lvl="0" algn="ctr">
              <a:lnSpc>
                <a:spcPct val="100000"/>
              </a:lnSpc>
              <a:spcBef>
                <a:spcPts val="0"/>
              </a:spcBef>
              <a:spcAft>
                <a:spcPts val="0"/>
              </a:spcAft>
              <a:buSzPts val="3700"/>
              <a:buNone/>
              <a:defRPr sz="3700"/>
            </a:lvl1pPr>
            <a:lvl2pPr lvl="1" algn="ctr">
              <a:lnSpc>
                <a:spcPct val="100000"/>
              </a:lnSpc>
              <a:spcBef>
                <a:spcPts val="0"/>
              </a:spcBef>
              <a:spcAft>
                <a:spcPts val="0"/>
              </a:spcAft>
              <a:buSzPts val="3700"/>
              <a:buNone/>
              <a:defRPr sz="3700"/>
            </a:lvl2pPr>
            <a:lvl3pPr lvl="2" algn="ctr">
              <a:lnSpc>
                <a:spcPct val="100000"/>
              </a:lnSpc>
              <a:spcBef>
                <a:spcPts val="0"/>
              </a:spcBef>
              <a:spcAft>
                <a:spcPts val="0"/>
              </a:spcAft>
              <a:buSzPts val="3700"/>
              <a:buNone/>
              <a:defRPr sz="3700"/>
            </a:lvl3pPr>
            <a:lvl4pPr lvl="3" algn="ctr">
              <a:lnSpc>
                <a:spcPct val="100000"/>
              </a:lnSpc>
              <a:spcBef>
                <a:spcPts val="0"/>
              </a:spcBef>
              <a:spcAft>
                <a:spcPts val="0"/>
              </a:spcAft>
              <a:buSzPts val="3700"/>
              <a:buNone/>
              <a:defRPr sz="3700"/>
            </a:lvl4pPr>
            <a:lvl5pPr lvl="4" algn="ctr">
              <a:lnSpc>
                <a:spcPct val="100000"/>
              </a:lnSpc>
              <a:spcBef>
                <a:spcPts val="0"/>
              </a:spcBef>
              <a:spcAft>
                <a:spcPts val="0"/>
              </a:spcAft>
              <a:buSzPts val="3700"/>
              <a:buNone/>
              <a:defRPr sz="3700"/>
            </a:lvl5pPr>
            <a:lvl6pPr lvl="5" algn="ctr">
              <a:lnSpc>
                <a:spcPct val="100000"/>
              </a:lnSpc>
              <a:spcBef>
                <a:spcPts val="0"/>
              </a:spcBef>
              <a:spcAft>
                <a:spcPts val="0"/>
              </a:spcAft>
              <a:buSzPts val="3700"/>
              <a:buNone/>
              <a:defRPr sz="3700"/>
            </a:lvl6pPr>
            <a:lvl7pPr lvl="6" algn="ctr">
              <a:lnSpc>
                <a:spcPct val="100000"/>
              </a:lnSpc>
              <a:spcBef>
                <a:spcPts val="0"/>
              </a:spcBef>
              <a:spcAft>
                <a:spcPts val="0"/>
              </a:spcAft>
              <a:buSzPts val="3700"/>
              <a:buNone/>
              <a:defRPr sz="3700"/>
            </a:lvl7pPr>
            <a:lvl8pPr lvl="7" algn="ctr">
              <a:lnSpc>
                <a:spcPct val="100000"/>
              </a:lnSpc>
              <a:spcBef>
                <a:spcPts val="0"/>
              </a:spcBef>
              <a:spcAft>
                <a:spcPts val="0"/>
              </a:spcAft>
              <a:buSzPts val="3700"/>
              <a:buNone/>
              <a:defRPr sz="3700"/>
            </a:lvl8pPr>
            <a:lvl9pPr lvl="8" algn="ctr">
              <a:lnSpc>
                <a:spcPct val="100000"/>
              </a:lnSpc>
              <a:spcBef>
                <a:spcPts val="0"/>
              </a:spcBef>
              <a:spcAft>
                <a:spcPts val="0"/>
              </a:spcAft>
              <a:buSzPts val="3700"/>
              <a:buNone/>
              <a:defRPr sz="3700"/>
            </a:lvl9pPr>
          </a:lstStyle>
          <a:p>
            <a:endParaRPr/>
          </a:p>
        </p:txBody>
      </p:sp>
      <p:sp>
        <p:nvSpPr>
          <p:cNvPr id="16" name="Google Shape;16;g7119cced83_0_58"/>
          <p:cNvSpPr txBox="1">
            <a:spLocks noGrp="1"/>
          </p:cNvSpPr>
          <p:nvPr>
            <p:ph type="sldNum" idx="12"/>
          </p:nvPr>
        </p:nvSpPr>
        <p:spPr>
          <a:xfrm>
            <a:off x="11296610" y="6217622"/>
            <a:ext cx="731700" cy="524700"/>
          </a:xfrm>
          <a:prstGeom prst="rect">
            <a:avLst/>
          </a:prstGeom>
          <a:noFill/>
          <a:ln>
            <a:noFill/>
          </a:ln>
        </p:spPr>
        <p:txBody>
          <a:bodyPr spcFirstLastPara="1" wrap="square" lIns="121900" tIns="121900" rIns="121900" bIns="121900" anchor="ctr" anchorCtr="0">
            <a:noAutofit/>
          </a:bodyPr>
          <a:lstStyle>
            <a:lvl1pPr marL="0" marR="0" lvl="0"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pic>
        <p:nvPicPr>
          <p:cNvPr id="17" name="Google Shape;17;g7119cced83_0_58"/>
          <p:cNvPicPr preferRelativeResize="0"/>
          <p:nvPr/>
        </p:nvPicPr>
        <p:blipFill rotWithShape="1">
          <a:blip r:embed="rId2">
            <a:alphaModFix/>
          </a:blip>
          <a:srcRect/>
          <a:stretch/>
        </p:blipFill>
        <p:spPr>
          <a:xfrm>
            <a:off x="4647435" y="0"/>
            <a:ext cx="7544565" cy="2440439"/>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56"/>
        <p:cNvGrpSpPr/>
        <p:nvPr/>
      </p:nvGrpSpPr>
      <p:grpSpPr>
        <a:xfrm>
          <a:off x="0" y="0"/>
          <a:ext cx="0" cy="0"/>
          <a:chOff x="0" y="0"/>
          <a:chExt cx="0" cy="0"/>
        </a:xfrm>
      </p:grpSpPr>
      <p:sp>
        <p:nvSpPr>
          <p:cNvPr id="57" name="Google Shape;57;g7119cced83_0_90"/>
          <p:cNvSpPr txBox="1">
            <a:spLocks noGrp="1"/>
          </p:cNvSpPr>
          <p:nvPr>
            <p:ph type="body" idx="1"/>
          </p:nvPr>
        </p:nvSpPr>
        <p:spPr>
          <a:xfrm>
            <a:off x="415600" y="5640767"/>
            <a:ext cx="7998300" cy="806700"/>
          </a:xfrm>
          <a:prstGeom prst="rect">
            <a:avLst/>
          </a:prstGeom>
          <a:noFill/>
          <a:ln>
            <a:noFill/>
          </a:ln>
        </p:spPr>
        <p:txBody>
          <a:bodyPr spcFirstLastPara="1" wrap="square" lIns="121900" tIns="121900" rIns="121900" bIns="121900" anchor="ctr" anchorCtr="0">
            <a:noAutofit/>
          </a:bodyPr>
          <a:lstStyle>
            <a:lvl1pPr marL="457200" lvl="0" indent="-228600" algn="l">
              <a:lnSpc>
                <a:spcPct val="100000"/>
              </a:lnSpc>
              <a:spcBef>
                <a:spcPts val="0"/>
              </a:spcBef>
              <a:spcAft>
                <a:spcPts val="0"/>
              </a:spcAft>
              <a:buSzPts val="2400"/>
              <a:buNone/>
              <a:defRPr/>
            </a:lvl1pPr>
          </a:lstStyle>
          <a:p>
            <a:endParaRPr/>
          </a:p>
        </p:txBody>
      </p:sp>
      <p:sp>
        <p:nvSpPr>
          <p:cNvPr id="58" name="Google Shape;58;g7119cced83_0_90"/>
          <p:cNvSpPr txBox="1">
            <a:spLocks noGrp="1"/>
          </p:cNvSpPr>
          <p:nvPr>
            <p:ph type="sldNum" idx="12"/>
          </p:nvPr>
        </p:nvSpPr>
        <p:spPr>
          <a:xfrm>
            <a:off x="11296610" y="6217622"/>
            <a:ext cx="731700" cy="524700"/>
          </a:xfrm>
          <a:prstGeom prst="rect">
            <a:avLst/>
          </a:prstGeom>
          <a:noFill/>
          <a:ln>
            <a:noFill/>
          </a:ln>
        </p:spPr>
        <p:txBody>
          <a:bodyPr spcFirstLastPara="1" wrap="square" lIns="121900" tIns="121900" rIns="121900" bIns="121900" anchor="ctr" anchorCtr="0">
            <a:noAutofit/>
          </a:bodyPr>
          <a:lstStyle>
            <a:lvl1pPr marL="0" marR="0" lvl="0"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59"/>
        <p:cNvGrpSpPr/>
        <p:nvPr/>
      </p:nvGrpSpPr>
      <p:grpSpPr>
        <a:xfrm>
          <a:off x="0" y="0"/>
          <a:ext cx="0" cy="0"/>
          <a:chOff x="0" y="0"/>
          <a:chExt cx="0" cy="0"/>
        </a:xfrm>
      </p:grpSpPr>
      <p:sp>
        <p:nvSpPr>
          <p:cNvPr id="60" name="Google Shape;60;g7119cced83_0_93"/>
          <p:cNvSpPr txBox="1">
            <a:spLocks noGrp="1"/>
          </p:cNvSpPr>
          <p:nvPr>
            <p:ph type="title" hasCustomPrompt="1"/>
          </p:nvPr>
        </p:nvSpPr>
        <p:spPr>
          <a:xfrm>
            <a:off x="415600" y="1474833"/>
            <a:ext cx="11360700" cy="2618100"/>
          </a:xfrm>
          <a:prstGeom prst="rect">
            <a:avLst/>
          </a:prstGeom>
          <a:noFill/>
          <a:ln>
            <a:noFill/>
          </a:ln>
        </p:spPr>
        <p:txBody>
          <a:bodyPr spcFirstLastPara="1" wrap="square" lIns="121900" tIns="121900" rIns="121900" bIns="121900" anchor="b" anchorCtr="0">
            <a:noAutofit/>
          </a:bodyPr>
          <a:lstStyle>
            <a:lvl1pPr lvl="0" algn="ctr">
              <a:lnSpc>
                <a:spcPct val="100000"/>
              </a:lnSpc>
              <a:spcBef>
                <a:spcPts val="0"/>
              </a:spcBef>
              <a:spcAft>
                <a:spcPts val="0"/>
              </a:spcAft>
              <a:buSzPts val="16000"/>
              <a:buNone/>
              <a:defRPr sz="16000"/>
            </a:lvl1pPr>
            <a:lvl2pPr lvl="1" algn="ctr">
              <a:lnSpc>
                <a:spcPct val="100000"/>
              </a:lnSpc>
              <a:spcBef>
                <a:spcPts val="0"/>
              </a:spcBef>
              <a:spcAft>
                <a:spcPts val="0"/>
              </a:spcAft>
              <a:buSzPts val="16000"/>
              <a:buNone/>
              <a:defRPr sz="16000"/>
            </a:lvl2pPr>
            <a:lvl3pPr lvl="2" algn="ctr">
              <a:lnSpc>
                <a:spcPct val="100000"/>
              </a:lnSpc>
              <a:spcBef>
                <a:spcPts val="0"/>
              </a:spcBef>
              <a:spcAft>
                <a:spcPts val="0"/>
              </a:spcAft>
              <a:buSzPts val="16000"/>
              <a:buNone/>
              <a:defRPr sz="16000"/>
            </a:lvl3pPr>
            <a:lvl4pPr lvl="3" algn="ctr">
              <a:lnSpc>
                <a:spcPct val="100000"/>
              </a:lnSpc>
              <a:spcBef>
                <a:spcPts val="0"/>
              </a:spcBef>
              <a:spcAft>
                <a:spcPts val="0"/>
              </a:spcAft>
              <a:buSzPts val="16000"/>
              <a:buNone/>
              <a:defRPr sz="16000"/>
            </a:lvl4pPr>
            <a:lvl5pPr lvl="4" algn="ctr">
              <a:lnSpc>
                <a:spcPct val="100000"/>
              </a:lnSpc>
              <a:spcBef>
                <a:spcPts val="0"/>
              </a:spcBef>
              <a:spcAft>
                <a:spcPts val="0"/>
              </a:spcAft>
              <a:buSzPts val="16000"/>
              <a:buNone/>
              <a:defRPr sz="16000"/>
            </a:lvl5pPr>
            <a:lvl6pPr lvl="5" algn="ctr">
              <a:lnSpc>
                <a:spcPct val="100000"/>
              </a:lnSpc>
              <a:spcBef>
                <a:spcPts val="0"/>
              </a:spcBef>
              <a:spcAft>
                <a:spcPts val="0"/>
              </a:spcAft>
              <a:buSzPts val="16000"/>
              <a:buNone/>
              <a:defRPr sz="16000"/>
            </a:lvl6pPr>
            <a:lvl7pPr lvl="6" algn="ctr">
              <a:lnSpc>
                <a:spcPct val="100000"/>
              </a:lnSpc>
              <a:spcBef>
                <a:spcPts val="0"/>
              </a:spcBef>
              <a:spcAft>
                <a:spcPts val="0"/>
              </a:spcAft>
              <a:buSzPts val="16000"/>
              <a:buNone/>
              <a:defRPr sz="16000"/>
            </a:lvl7pPr>
            <a:lvl8pPr lvl="7" algn="ctr">
              <a:lnSpc>
                <a:spcPct val="100000"/>
              </a:lnSpc>
              <a:spcBef>
                <a:spcPts val="0"/>
              </a:spcBef>
              <a:spcAft>
                <a:spcPts val="0"/>
              </a:spcAft>
              <a:buSzPts val="16000"/>
              <a:buNone/>
              <a:defRPr sz="16000"/>
            </a:lvl8pPr>
            <a:lvl9pPr lvl="8" algn="ctr">
              <a:lnSpc>
                <a:spcPct val="100000"/>
              </a:lnSpc>
              <a:spcBef>
                <a:spcPts val="0"/>
              </a:spcBef>
              <a:spcAft>
                <a:spcPts val="0"/>
              </a:spcAft>
              <a:buSzPts val="16000"/>
              <a:buNone/>
              <a:defRPr sz="16000"/>
            </a:lvl9pPr>
          </a:lstStyle>
          <a:p>
            <a:r>
              <a:t>xx%</a:t>
            </a:r>
          </a:p>
        </p:txBody>
      </p:sp>
      <p:sp>
        <p:nvSpPr>
          <p:cNvPr id="61" name="Google Shape;61;g7119cced83_0_93"/>
          <p:cNvSpPr txBox="1">
            <a:spLocks noGrp="1"/>
          </p:cNvSpPr>
          <p:nvPr>
            <p:ph type="body" idx="1"/>
          </p:nvPr>
        </p:nvSpPr>
        <p:spPr>
          <a:xfrm>
            <a:off x="415600" y="4202967"/>
            <a:ext cx="11360700" cy="1734300"/>
          </a:xfrm>
          <a:prstGeom prst="rect">
            <a:avLst/>
          </a:prstGeom>
          <a:noFill/>
          <a:ln>
            <a:noFill/>
          </a:ln>
        </p:spPr>
        <p:txBody>
          <a:bodyPr spcFirstLastPara="1" wrap="square" lIns="121900" tIns="121900" rIns="121900" bIns="121900" anchor="t" anchorCtr="0">
            <a:noAutofit/>
          </a:bodyPr>
          <a:lstStyle>
            <a:lvl1pPr marL="457200" lvl="0" indent="-381000" algn="ctr">
              <a:lnSpc>
                <a:spcPct val="115000"/>
              </a:lnSpc>
              <a:spcBef>
                <a:spcPts val="0"/>
              </a:spcBef>
              <a:spcAft>
                <a:spcPts val="0"/>
              </a:spcAft>
              <a:buSzPts val="2400"/>
              <a:buChar char="●"/>
              <a:defRPr/>
            </a:lvl1pPr>
            <a:lvl2pPr marL="914400" lvl="1" indent="-349250" algn="ctr">
              <a:lnSpc>
                <a:spcPct val="115000"/>
              </a:lnSpc>
              <a:spcBef>
                <a:spcPts val="2100"/>
              </a:spcBef>
              <a:spcAft>
                <a:spcPts val="0"/>
              </a:spcAft>
              <a:buSzPts val="1900"/>
              <a:buChar char="○"/>
              <a:defRPr/>
            </a:lvl2pPr>
            <a:lvl3pPr marL="1371600" lvl="2" indent="-349250" algn="ctr">
              <a:lnSpc>
                <a:spcPct val="115000"/>
              </a:lnSpc>
              <a:spcBef>
                <a:spcPts val="2100"/>
              </a:spcBef>
              <a:spcAft>
                <a:spcPts val="0"/>
              </a:spcAft>
              <a:buSzPts val="1900"/>
              <a:buChar char="■"/>
              <a:defRPr/>
            </a:lvl3pPr>
            <a:lvl4pPr marL="1828800" lvl="3" indent="-349250" algn="ctr">
              <a:lnSpc>
                <a:spcPct val="115000"/>
              </a:lnSpc>
              <a:spcBef>
                <a:spcPts val="2100"/>
              </a:spcBef>
              <a:spcAft>
                <a:spcPts val="0"/>
              </a:spcAft>
              <a:buSzPts val="1900"/>
              <a:buChar char="●"/>
              <a:defRPr/>
            </a:lvl4pPr>
            <a:lvl5pPr marL="2286000" lvl="4" indent="-349250" algn="ctr">
              <a:lnSpc>
                <a:spcPct val="115000"/>
              </a:lnSpc>
              <a:spcBef>
                <a:spcPts val="2100"/>
              </a:spcBef>
              <a:spcAft>
                <a:spcPts val="0"/>
              </a:spcAft>
              <a:buSzPts val="1900"/>
              <a:buChar char="○"/>
              <a:defRPr/>
            </a:lvl5pPr>
            <a:lvl6pPr marL="2743200" lvl="5" indent="-349250" algn="ctr">
              <a:lnSpc>
                <a:spcPct val="115000"/>
              </a:lnSpc>
              <a:spcBef>
                <a:spcPts val="2100"/>
              </a:spcBef>
              <a:spcAft>
                <a:spcPts val="0"/>
              </a:spcAft>
              <a:buSzPts val="1900"/>
              <a:buChar char="■"/>
              <a:defRPr/>
            </a:lvl6pPr>
            <a:lvl7pPr marL="3200400" lvl="6" indent="-349250" algn="ctr">
              <a:lnSpc>
                <a:spcPct val="115000"/>
              </a:lnSpc>
              <a:spcBef>
                <a:spcPts val="2100"/>
              </a:spcBef>
              <a:spcAft>
                <a:spcPts val="0"/>
              </a:spcAft>
              <a:buSzPts val="1900"/>
              <a:buChar char="●"/>
              <a:defRPr/>
            </a:lvl7pPr>
            <a:lvl8pPr marL="3657600" lvl="7" indent="-349250" algn="ctr">
              <a:lnSpc>
                <a:spcPct val="115000"/>
              </a:lnSpc>
              <a:spcBef>
                <a:spcPts val="2100"/>
              </a:spcBef>
              <a:spcAft>
                <a:spcPts val="0"/>
              </a:spcAft>
              <a:buSzPts val="1900"/>
              <a:buChar char="○"/>
              <a:defRPr/>
            </a:lvl8pPr>
            <a:lvl9pPr marL="4114800" lvl="8" indent="-349250" algn="ctr">
              <a:lnSpc>
                <a:spcPct val="115000"/>
              </a:lnSpc>
              <a:spcBef>
                <a:spcPts val="2100"/>
              </a:spcBef>
              <a:spcAft>
                <a:spcPts val="2100"/>
              </a:spcAft>
              <a:buSzPts val="1900"/>
              <a:buChar char="■"/>
              <a:defRPr/>
            </a:lvl9pPr>
          </a:lstStyle>
          <a:p>
            <a:endParaRPr/>
          </a:p>
        </p:txBody>
      </p:sp>
      <p:sp>
        <p:nvSpPr>
          <p:cNvPr id="62" name="Google Shape;62;g7119cced83_0_93"/>
          <p:cNvSpPr txBox="1">
            <a:spLocks noGrp="1"/>
          </p:cNvSpPr>
          <p:nvPr>
            <p:ph type="sldNum" idx="12"/>
          </p:nvPr>
        </p:nvSpPr>
        <p:spPr>
          <a:xfrm>
            <a:off x="11296610" y="6217622"/>
            <a:ext cx="731700" cy="524700"/>
          </a:xfrm>
          <a:prstGeom prst="rect">
            <a:avLst/>
          </a:prstGeom>
          <a:noFill/>
          <a:ln>
            <a:noFill/>
          </a:ln>
        </p:spPr>
        <p:txBody>
          <a:bodyPr spcFirstLastPara="1" wrap="square" lIns="121900" tIns="121900" rIns="121900" bIns="121900" anchor="ctr" anchorCtr="0">
            <a:noAutofit/>
          </a:bodyPr>
          <a:lstStyle>
            <a:lvl1pPr marL="0" marR="0" lvl="0"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63"/>
        <p:cNvGrpSpPr/>
        <p:nvPr/>
      </p:nvGrpSpPr>
      <p:grpSpPr>
        <a:xfrm>
          <a:off x="0" y="0"/>
          <a:ext cx="0" cy="0"/>
          <a:chOff x="0" y="0"/>
          <a:chExt cx="0" cy="0"/>
        </a:xfrm>
      </p:grpSpPr>
      <p:sp>
        <p:nvSpPr>
          <p:cNvPr id="64" name="Google Shape;64;g7119cced83_0_97"/>
          <p:cNvSpPr txBox="1">
            <a:spLocks noGrp="1"/>
          </p:cNvSpPr>
          <p:nvPr>
            <p:ph type="sldNum" idx="12"/>
          </p:nvPr>
        </p:nvSpPr>
        <p:spPr>
          <a:xfrm>
            <a:off x="11296610" y="6217622"/>
            <a:ext cx="731700" cy="524700"/>
          </a:xfrm>
          <a:prstGeom prst="rect">
            <a:avLst/>
          </a:prstGeom>
          <a:noFill/>
          <a:ln>
            <a:noFill/>
          </a:ln>
        </p:spPr>
        <p:txBody>
          <a:bodyPr spcFirstLastPara="1" wrap="square" lIns="121900" tIns="121900" rIns="121900" bIns="121900" anchor="ctr" anchorCtr="0">
            <a:noAutofit/>
          </a:bodyPr>
          <a:lstStyle>
            <a:lvl1pPr marL="0" marR="0" lvl="0"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8"/>
        <p:cNvGrpSpPr/>
        <p:nvPr/>
      </p:nvGrpSpPr>
      <p:grpSpPr>
        <a:xfrm>
          <a:off x="0" y="0"/>
          <a:ext cx="0" cy="0"/>
          <a:chOff x="0" y="0"/>
          <a:chExt cx="0" cy="0"/>
        </a:xfrm>
      </p:grpSpPr>
      <p:sp>
        <p:nvSpPr>
          <p:cNvPr id="19" name="Google Shape;19;g7119cced83_0_99"/>
          <p:cNvSpPr txBox="1">
            <a:spLocks noGrp="1"/>
          </p:cNvSpPr>
          <p:nvPr>
            <p:ph type="title"/>
          </p:nvPr>
        </p:nvSpPr>
        <p:spPr>
          <a:xfrm>
            <a:off x="0" y="378812"/>
            <a:ext cx="9613800" cy="1080900"/>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rgbClr val="FFFFFF"/>
              </a:buClr>
              <a:buSzPts val="3600"/>
              <a:buFont typeface="Trebuchet MS"/>
              <a:buNone/>
              <a:defRPr>
                <a:solidFill>
                  <a:srgbClr val="FFFFFF"/>
                </a:solidFill>
              </a:defRPr>
            </a:lvl1pPr>
            <a:lvl2pPr lvl="1" algn="l">
              <a:lnSpc>
                <a:spcPct val="100000"/>
              </a:lnSpc>
              <a:spcBef>
                <a:spcPts val="0"/>
              </a:spcBef>
              <a:spcAft>
                <a:spcPts val="0"/>
              </a:spcAft>
              <a:buSzPts val="3700"/>
              <a:buNone/>
              <a:defRPr/>
            </a:lvl2pPr>
            <a:lvl3pPr lvl="2" algn="l">
              <a:lnSpc>
                <a:spcPct val="100000"/>
              </a:lnSpc>
              <a:spcBef>
                <a:spcPts val="0"/>
              </a:spcBef>
              <a:spcAft>
                <a:spcPts val="0"/>
              </a:spcAft>
              <a:buSzPts val="3700"/>
              <a:buNone/>
              <a:defRPr/>
            </a:lvl3pPr>
            <a:lvl4pPr lvl="3" algn="l">
              <a:lnSpc>
                <a:spcPct val="100000"/>
              </a:lnSpc>
              <a:spcBef>
                <a:spcPts val="0"/>
              </a:spcBef>
              <a:spcAft>
                <a:spcPts val="0"/>
              </a:spcAft>
              <a:buSzPts val="3700"/>
              <a:buNone/>
              <a:defRPr/>
            </a:lvl4pPr>
            <a:lvl5pPr lvl="4" algn="l">
              <a:lnSpc>
                <a:spcPct val="100000"/>
              </a:lnSpc>
              <a:spcBef>
                <a:spcPts val="0"/>
              </a:spcBef>
              <a:spcAft>
                <a:spcPts val="0"/>
              </a:spcAft>
              <a:buSzPts val="3700"/>
              <a:buNone/>
              <a:defRPr/>
            </a:lvl5pPr>
            <a:lvl6pPr lvl="5" algn="l">
              <a:lnSpc>
                <a:spcPct val="100000"/>
              </a:lnSpc>
              <a:spcBef>
                <a:spcPts val="0"/>
              </a:spcBef>
              <a:spcAft>
                <a:spcPts val="0"/>
              </a:spcAft>
              <a:buSzPts val="3700"/>
              <a:buNone/>
              <a:defRPr/>
            </a:lvl6pPr>
            <a:lvl7pPr lvl="6" algn="l">
              <a:lnSpc>
                <a:spcPct val="100000"/>
              </a:lnSpc>
              <a:spcBef>
                <a:spcPts val="0"/>
              </a:spcBef>
              <a:spcAft>
                <a:spcPts val="0"/>
              </a:spcAft>
              <a:buSzPts val="3700"/>
              <a:buNone/>
              <a:defRPr/>
            </a:lvl7pPr>
            <a:lvl8pPr lvl="7" algn="l">
              <a:lnSpc>
                <a:spcPct val="100000"/>
              </a:lnSpc>
              <a:spcBef>
                <a:spcPts val="0"/>
              </a:spcBef>
              <a:spcAft>
                <a:spcPts val="0"/>
              </a:spcAft>
              <a:buSzPts val="3700"/>
              <a:buNone/>
              <a:defRPr/>
            </a:lvl8pPr>
            <a:lvl9pPr lvl="8" algn="l">
              <a:lnSpc>
                <a:spcPct val="100000"/>
              </a:lnSpc>
              <a:spcBef>
                <a:spcPts val="0"/>
              </a:spcBef>
              <a:spcAft>
                <a:spcPts val="0"/>
              </a:spcAft>
              <a:buSzPts val="3700"/>
              <a:buNone/>
              <a:defRPr/>
            </a:lvl9pPr>
          </a:lstStyle>
          <a:p>
            <a:endParaRPr/>
          </a:p>
        </p:txBody>
      </p:sp>
      <p:sp>
        <p:nvSpPr>
          <p:cNvPr id="20" name="Google Shape;20;g7119cced83_0_99"/>
          <p:cNvSpPr txBox="1">
            <a:spLocks noGrp="1"/>
          </p:cNvSpPr>
          <p:nvPr>
            <p:ph type="body" idx="1"/>
          </p:nvPr>
        </p:nvSpPr>
        <p:spPr>
          <a:xfrm>
            <a:off x="680321" y="2336873"/>
            <a:ext cx="9613800" cy="3599400"/>
          </a:xfrm>
          <a:prstGeom prst="rect">
            <a:avLst/>
          </a:prstGeom>
          <a:noFill/>
          <a:ln>
            <a:noFill/>
          </a:ln>
        </p:spPr>
        <p:txBody>
          <a:bodyPr spcFirstLastPara="1" wrap="square" lIns="91425" tIns="45700" rIns="91425" bIns="45700" anchor="t" anchorCtr="0">
            <a:noAutofit/>
          </a:bodyPr>
          <a:lstStyle>
            <a:lvl1pPr marL="457200" lvl="0" indent="-381000" algn="l">
              <a:lnSpc>
                <a:spcPct val="90000"/>
              </a:lnSpc>
              <a:spcBef>
                <a:spcPts val="1000"/>
              </a:spcBef>
              <a:spcAft>
                <a:spcPts val="0"/>
              </a:spcAft>
              <a:buClr>
                <a:schemeClr val="lt1"/>
              </a:buClr>
              <a:buSzPts val="2400"/>
              <a:buChar char="●"/>
              <a:defRPr sz="2400"/>
            </a:lvl1pPr>
            <a:lvl2pPr marL="914400" lvl="1" indent="-355600" algn="l">
              <a:lnSpc>
                <a:spcPct val="90000"/>
              </a:lnSpc>
              <a:spcBef>
                <a:spcPts val="2100"/>
              </a:spcBef>
              <a:spcAft>
                <a:spcPts val="0"/>
              </a:spcAft>
              <a:buClr>
                <a:schemeClr val="lt1"/>
              </a:buClr>
              <a:buSzPts val="2000"/>
              <a:buChar char="○"/>
              <a:defRPr sz="2000"/>
            </a:lvl2pPr>
            <a:lvl3pPr marL="1371600" lvl="2" indent="-342900" algn="l">
              <a:lnSpc>
                <a:spcPct val="90000"/>
              </a:lnSpc>
              <a:spcBef>
                <a:spcPts val="2100"/>
              </a:spcBef>
              <a:spcAft>
                <a:spcPts val="0"/>
              </a:spcAft>
              <a:buClr>
                <a:schemeClr val="lt1"/>
              </a:buClr>
              <a:buSzPts val="1800"/>
              <a:buChar char="■"/>
              <a:defRPr sz="1800"/>
            </a:lvl3pPr>
            <a:lvl4pPr marL="1828800" lvl="3" indent="-330200" algn="l">
              <a:lnSpc>
                <a:spcPct val="90000"/>
              </a:lnSpc>
              <a:spcBef>
                <a:spcPts val="2100"/>
              </a:spcBef>
              <a:spcAft>
                <a:spcPts val="0"/>
              </a:spcAft>
              <a:buClr>
                <a:schemeClr val="lt1"/>
              </a:buClr>
              <a:buSzPts val="1600"/>
              <a:buChar char="●"/>
              <a:defRPr sz="1600"/>
            </a:lvl4pPr>
            <a:lvl5pPr marL="2286000" lvl="4" indent="-330200" algn="l">
              <a:lnSpc>
                <a:spcPct val="90000"/>
              </a:lnSpc>
              <a:spcBef>
                <a:spcPts val="2100"/>
              </a:spcBef>
              <a:spcAft>
                <a:spcPts val="0"/>
              </a:spcAft>
              <a:buClr>
                <a:schemeClr val="lt1"/>
              </a:buClr>
              <a:buSzPts val="1600"/>
              <a:buChar char="○"/>
              <a:defRPr sz="1600"/>
            </a:lvl5pPr>
            <a:lvl6pPr marL="2743200" lvl="5" indent="-342900" algn="l">
              <a:lnSpc>
                <a:spcPct val="90000"/>
              </a:lnSpc>
              <a:spcBef>
                <a:spcPts val="2100"/>
              </a:spcBef>
              <a:spcAft>
                <a:spcPts val="0"/>
              </a:spcAft>
              <a:buClr>
                <a:schemeClr val="lt1"/>
              </a:buClr>
              <a:buSzPts val="1800"/>
              <a:buChar char="■"/>
              <a:defRPr/>
            </a:lvl6pPr>
            <a:lvl7pPr marL="3200400" lvl="6" indent="-342900" algn="l">
              <a:lnSpc>
                <a:spcPct val="90000"/>
              </a:lnSpc>
              <a:spcBef>
                <a:spcPts val="2100"/>
              </a:spcBef>
              <a:spcAft>
                <a:spcPts val="0"/>
              </a:spcAft>
              <a:buClr>
                <a:schemeClr val="lt1"/>
              </a:buClr>
              <a:buSzPts val="1800"/>
              <a:buChar char="●"/>
              <a:defRPr/>
            </a:lvl7pPr>
            <a:lvl8pPr marL="3657600" lvl="7" indent="-342900" algn="l">
              <a:lnSpc>
                <a:spcPct val="90000"/>
              </a:lnSpc>
              <a:spcBef>
                <a:spcPts val="2100"/>
              </a:spcBef>
              <a:spcAft>
                <a:spcPts val="0"/>
              </a:spcAft>
              <a:buClr>
                <a:schemeClr val="lt1"/>
              </a:buClr>
              <a:buSzPts val="1800"/>
              <a:buChar char="○"/>
              <a:defRPr/>
            </a:lvl8pPr>
            <a:lvl9pPr marL="4114800" lvl="8" indent="-342900" algn="l">
              <a:lnSpc>
                <a:spcPct val="90000"/>
              </a:lnSpc>
              <a:spcBef>
                <a:spcPts val="2100"/>
              </a:spcBef>
              <a:spcAft>
                <a:spcPts val="2100"/>
              </a:spcAft>
              <a:buClr>
                <a:schemeClr val="lt1"/>
              </a:buClr>
              <a:buSzPts val="1800"/>
              <a:buChar char="■"/>
              <a:defRPr/>
            </a:lvl9pPr>
          </a:lstStyle>
          <a:p>
            <a:endParaRPr/>
          </a:p>
        </p:txBody>
      </p:sp>
      <p:sp>
        <p:nvSpPr>
          <p:cNvPr id="21" name="Google Shape;21;g7119cced83_0_99"/>
          <p:cNvSpPr txBox="1">
            <a:spLocks noGrp="1"/>
          </p:cNvSpPr>
          <p:nvPr>
            <p:ph type="dt" idx="10"/>
          </p:nvPr>
        </p:nvSpPr>
        <p:spPr>
          <a:xfrm>
            <a:off x="9357855" y="6492875"/>
            <a:ext cx="2743200" cy="365100"/>
          </a:xfrm>
          <a:prstGeom prst="rect">
            <a:avLst/>
          </a:prstGeom>
          <a:noFill/>
          <a:ln>
            <a:noFill/>
          </a:ln>
        </p:spPr>
        <p:txBody>
          <a:bodyPr spcFirstLastPara="1" wrap="square" lIns="91425" tIns="45700" rIns="91425" bIns="45700" anchor="ctr" anchorCtr="0">
            <a:noAutofit/>
          </a:bodyPr>
          <a:lstStyle>
            <a:lvl1pPr marR="0" lvl="0" algn="r"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22" name="Google Shape;22;g7119cced83_0_99"/>
          <p:cNvSpPr txBox="1">
            <a:spLocks noGrp="1"/>
          </p:cNvSpPr>
          <p:nvPr>
            <p:ph type="ftr" idx="11"/>
          </p:nvPr>
        </p:nvSpPr>
        <p:spPr>
          <a:xfrm>
            <a:off x="680321" y="5936188"/>
            <a:ext cx="6870600" cy="365100"/>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23" name="Google Shape;23;g7119cced83_0_99"/>
          <p:cNvSpPr txBox="1">
            <a:spLocks noGrp="1"/>
          </p:cNvSpPr>
          <p:nvPr>
            <p:ph type="sldNum" idx="12"/>
          </p:nvPr>
        </p:nvSpPr>
        <p:spPr>
          <a:xfrm>
            <a:off x="10729455" y="753227"/>
            <a:ext cx="1154100" cy="10908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888888"/>
              </a:buClr>
              <a:buSzPts val="3600"/>
              <a:buFont typeface="Trebuchet MS"/>
              <a:buNone/>
              <a:defRPr sz="13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888888"/>
              </a:buClr>
              <a:buSzPts val="3600"/>
              <a:buFont typeface="Trebuchet MS"/>
              <a:buNone/>
              <a:defRPr sz="13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888888"/>
              </a:buClr>
              <a:buSzPts val="3600"/>
              <a:buFont typeface="Trebuchet MS"/>
              <a:buNone/>
              <a:defRPr sz="13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888888"/>
              </a:buClr>
              <a:buSzPts val="3600"/>
              <a:buFont typeface="Trebuchet MS"/>
              <a:buNone/>
              <a:defRPr sz="13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888888"/>
              </a:buClr>
              <a:buSzPts val="3600"/>
              <a:buFont typeface="Trebuchet MS"/>
              <a:buNone/>
              <a:defRPr sz="13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888888"/>
              </a:buClr>
              <a:buSzPts val="3600"/>
              <a:buFont typeface="Trebuchet MS"/>
              <a:buNone/>
              <a:defRPr sz="13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888888"/>
              </a:buClr>
              <a:buSzPts val="3600"/>
              <a:buFont typeface="Trebuchet MS"/>
              <a:buNone/>
              <a:defRPr sz="13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888888"/>
              </a:buClr>
              <a:buSzPts val="3600"/>
              <a:buFont typeface="Trebuchet MS"/>
              <a:buNone/>
              <a:defRPr sz="13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888888"/>
              </a:buClr>
              <a:buSzPts val="3600"/>
              <a:buFont typeface="Trebuchet MS"/>
              <a:buNone/>
              <a:defRPr sz="13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
        <p:nvSpPr>
          <p:cNvPr id="24" name="Google Shape;24;g7119cced83_0_99"/>
          <p:cNvSpPr/>
          <p:nvPr/>
        </p:nvSpPr>
        <p:spPr>
          <a:xfrm>
            <a:off x="5732813" y="1604188"/>
            <a:ext cx="2900100" cy="69600"/>
          </a:xfrm>
          <a:prstGeom prst="rect">
            <a:avLst/>
          </a:prstGeom>
          <a:solidFill>
            <a:srgbClr val="4EB748"/>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5" name="Google Shape;25;g7119cced83_0_99"/>
          <p:cNvSpPr/>
          <p:nvPr/>
        </p:nvSpPr>
        <p:spPr>
          <a:xfrm>
            <a:off x="0" y="1604187"/>
            <a:ext cx="2704011" cy="69509"/>
          </a:xfrm>
          <a:prstGeom prst="rect">
            <a:avLst/>
          </a:prstGeom>
          <a:solidFill>
            <a:srgbClr val="F4992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sp>
        <p:nvSpPr>
          <p:cNvPr id="26" name="Google Shape;26;g7119cced83_0_99"/>
          <p:cNvSpPr/>
          <p:nvPr/>
        </p:nvSpPr>
        <p:spPr>
          <a:xfrm rot="10800000" flipH="1">
            <a:off x="2704011" y="1604187"/>
            <a:ext cx="3028802" cy="69509"/>
          </a:xfrm>
          <a:prstGeom prst="rect">
            <a:avLst/>
          </a:prstGeom>
          <a:solidFill>
            <a:srgbClr val="154A9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pic>
        <p:nvPicPr>
          <p:cNvPr id="27" name="Google Shape;27;g7119cced83_0_99"/>
          <p:cNvPicPr preferRelativeResize="0"/>
          <p:nvPr/>
        </p:nvPicPr>
        <p:blipFill rotWithShape="1">
          <a:blip r:embed="rId2">
            <a:alphaModFix/>
          </a:blip>
          <a:srcRect/>
          <a:stretch/>
        </p:blipFill>
        <p:spPr>
          <a:xfrm>
            <a:off x="7800126" y="134938"/>
            <a:ext cx="4391874" cy="1601817"/>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8"/>
        <p:cNvGrpSpPr/>
        <p:nvPr/>
      </p:nvGrpSpPr>
      <p:grpSpPr>
        <a:xfrm>
          <a:off x="0" y="0"/>
          <a:ext cx="0" cy="0"/>
          <a:chOff x="0" y="0"/>
          <a:chExt cx="0" cy="0"/>
        </a:xfrm>
      </p:grpSpPr>
      <p:sp>
        <p:nvSpPr>
          <p:cNvPr id="29" name="Google Shape;29;g7119cced83_0_62"/>
          <p:cNvSpPr txBox="1">
            <a:spLocks noGrp="1"/>
          </p:cNvSpPr>
          <p:nvPr>
            <p:ph type="title"/>
          </p:nvPr>
        </p:nvSpPr>
        <p:spPr>
          <a:xfrm>
            <a:off x="415600" y="2867800"/>
            <a:ext cx="11360700" cy="1122300"/>
          </a:xfrm>
          <a:prstGeom prst="rect">
            <a:avLst/>
          </a:prstGeom>
          <a:noFill/>
          <a:ln>
            <a:noFill/>
          </a:ln>
        </p:spPr>
        <p:txBody>
          <a:bodyPr spcFirstLastPara="1" wrap="square" lIns="121900" tIns="121900" rIns="121900" bIns="121900" anchor="ctr" anchorCtr="0">
            <a:noAutofit/>
          </a:bodyPr>
          <a:lstStyle>
            <a:lvl1pPr lvl="0" algn="ctr">
              <a:lnSpc>
                <a:spcPct val="100000"/>
              </a:lnSpc>
              <a:spcBef>
                <a:spcPts val="0"/>
              </a:spcBef>
              <a:spcAft>
                <a:spcPts val="0"/>
              </a:spcAft>
              <a:buSzPts val="4800"/>
              <a:buNone/>
              <a:defRPr sz="4800"/>
            </a:lvl1pPr>
            <a:lvl2pPr lvl="1" algn="ctr">
              <a:lnSpc>
                <a:spcPct val="100000"/>
              </a:lnSpc>
              <a:spcBef>
                <a:spcPts val="0"/>
              </a:spcBef>
              <a:spcAft>
                <a:spcPts val="0"/>
              </a:spcAft>
              <a:buSzPts val="4800"/>
              <a:buNone/>
              <a:defRPr sz="4800"/>
            </a:lvl2pPr>
            <a:lvl3pPr lvl="2" algn="ctr">
              <a:lnSpc>
                <a:spcPct val="100000"/>
              </a:lnSpc>
              <a:spcBef>
                <a:spcPts val="0"/>
              </a:spcBef>
              <a:spcAft>
                <a:spcPts val="0"/>
              </a:spcAft>
              <a:buSzPts val="4800"/>
              <a:buNone/>
              <a:defRPr sz="4800"/>
            </a:lvl3pPr>
            <a:lvl4pPr lvl="3" algn="ctr">
              <a:lnSpc>
                <a:spcPct val="100000"/>
              </a:lnSpc>
              <a:spcBef>
                <a:spcPts val="0"/>
              </a:spcBef>
              <a:spcAft>
                <a:spcPts val="0"/>
              </a:spcAft>
              <a:buSzPts val="4800"/>
              <a:buNone/>
              <a:defRPr sz="4800"/>
            </a:lvl4pPr>
            <a:lvl5pPr lvl="4" algn="ctr">
              <a:lnSpc>
                <a:spcPct val="100000"/>
              </a:lnSpc>
              <a:spcBef>
                <a:spcPts val="0"/>
              </a:spcBef>
              <a:spcAft>
                <a:spcPts val="0"/>
              </a:spcAft>
              <a:buSzPts val="4800"/>
              <a:buNone/>
              <a:defRPr sz="4800"/>
            </a:lvl5pPr>
            <a:lvl6pPr lvl="5" algn="ctr">
              <a:lnSpc>
                <a:spcPct val="100000"/>
              </a:lnSpc>
              <a:spcBef>
                <a:spcPts val="0"/>
              </a:spcBef>
              <a:spcAft>
                <a:spcPts val="0"/>
              </a:spcAft>
              <a:buSzPts val="4800"/>
              <a:buNone/>
              <a:defRPr sz="4800"/>
            </a:lvl6pPr>
            <a:lvl7pPr lvl="6" algn="ctr">
              <a:lnSpc>
                <a:spcPct val="100000"/>
              </a:lnSpc>
              <a:spcBef>
                <a:spcPts val="0"/>
              </a:spcBef>
              <a:spcAft>
                <a:spcPts val="0"/>
              </a:spcAft>
              <a:buSzPts val="4800"/>
              <a:buNone/>
              <a:defRPr sz="4800"/>
            </a:lvl7pPr>
            <a:lvl8pPr lvl="7" algn="ctr">
              <a:lnSpc>
                <a:spcPct val="100000"/>
              </a:lnSpc>
              <a:spcBef>
                <a:spcPts val="0"/>
              </a:spcBef>
              <a:spcAft>
                <a:spcPts val="0"/>
              </a:spcAft>
              <a:buSzPts val="4800"/>
              <a:buNone/>
              <a:defRPr sz="4800"/>
            </a:lvl8pPr>
            <a:lvl9pPr lvl="8" algn="ctr">
              <a:lnSpc>
                <a:spcPct val="100000"/>
              </a:lnSpc>
              <a:spcBef>
                <a:spcPts val="0"/>
              </a:spcBef>
              <a:spcAft>
                <a:spcPts val="0"/>
              </a:spcAft>
              <a:buSzPts val="4800"/>
              <a:buNone/>
              <a:defRPr sz="4800"/>
            </a:lvl9pPr>
          </a:lstStyle>
          <a:p>
            <a:endParaRPr/>
          </a:p>
        </p:txBody>
      </p:sp>
      <p:sp>
        <p:nvSpPr>
          <p:cNvPr id="30" name="Google Shape;30;g7119cced83_0_62"/>
          <p:cNvSpPr txBox="1">
            <a:spLocks noGrp="1"/>
          </p:cNvSpPr>
          <p:nvPr>
            <p:ph type="sldNum" idx="12"/>
          </p:nvPr>
        </p:nvSpPr>
        <p:spPr>
          <a:xfrm>
            <a:off x="11296610" y="6217622"/>
            <a:ext cx="731700" cy="524700"/>
          </a:xfrm>
          <a:prstGeom prst="rect">
            <a:avLst/>
          </a:prstGeom>
          <a:noFill/>
          <a:ln>
            <a:noFill/>
          </a:ln>
        </p:spPr>
        <p:txBody>
          <a:bodyPr spcFirstLastPara="1" wrap="square" lIns="121900" tIns="121900" rIns="121900" bIns="121900" anchor="ctr" anchorCtr="0">
            <a:noAutofit/>
          </a:bodyPr>
          <a:lstStyle>
            <a:lvl1pPr marL="0" marR="0" lvl="0"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31"/>
        <p:cNvGrpSpPr/>
        <p:nvPr/>
      </p:nvGrpSpPr>
      <p:grpSpPr>
        <a:xfrm>
          <a:off x="0" y="0"/>
          <a:ext cx="0" cy="0"/>
          <a:chOff x="0" y="0"/>
          <a:chExt cx="0" cy="0"/>
        </a:xfrm>
      </p:grpSpPr>
      <p:sp>
        <p:nvSpPr>
          <p:cNvPr id="32" name="Google Shape;32;g7119cced83_0_65"/>
          <p:cNvSpPr txBox="1">
            <a:spLocks noGrp="1"/>
          </p:cNvSpPr>
          <p:nvPr>
            <p:ph type="title"/>
          </p:nvPr>
        </p:nvSpPr>
        <p:spPr>
          <a:xfrm>
            <a:off x="415600" y="593367"/>
            <a:ext cx="11360700" cy="763500"/>
          </a:xfrm>
          <a:prstGeom prst="rect">
            <a:avLst/>
          </a:prstGeom>
          <a:noFill/>
          <a:ln>
            <a:noFill/>
          </a:ln>
        </p:spPr>
        <p:txBody>
          <a:bodyPr spcFirstLastPara="1" wrap="square" lIns="121900" tIns="121900" rIns="121900" bIns="121900" anchor="t" anchorCtr="0">
            <a:noAutofit/>
          </a:bodyPr>
          <a:lstStyle>
            <a:lvl1pPr lvl="0" algn="l">
              <a:lnSpc>
                <a:spcPct val="100000"/>
              </a:lnSpc>
              <a:spcBef>
                <a:spcPts val="0"/>
              </a:spcBef>
              <a:spcAft>
                <a:spcPts val="0"/>
              </a:spcAft>
              <a:buSzPts val="3700"/>
              <a:buNone/>
              <a:defRPr/>
            </a:lvl1pPr>
            <a:lvl2pPr lvl="1" algn="l">
              <a:lnSpc>
                <a:spcPct val="100000"/>
              </a:lnSpc>
              <a:spcBef>
                <a:spcPts val="0"/>
              </a:spcBef>
              <a:spcAft>
                <a:spcPts val="0"/>
              </a:spcAft>
              <a:buSzPts val="3700"/>
              <a:buNone/>
              <a:defRPr/>
            </a:lvl2pPr>
            <a:lvl3pPr lvl="2" algn="l">
              <a:lnSpc>
                <a:spcPct val="100000"/>
              </a:lnSpc>
              <a:spcBef>
                <a:spcPts val="0"/>
              </a:spcBef>
              <a:spcAft>
                <a:spcPts val="0"/>
              </a:spcAft>
              <a:buSzPts val="3700"/>
              <a:buNone/>
              <a:defRPr/>
            </a:lvl3pPr>
            <a:lvl4pPr lvl="3" algn="l">
              <a:lnSpc>
                <a:spcPct val="100000"/>
              </a:lnSpc>
              <a:spcBef>
                <a:spcPts val="0"/>
              </a:spcBef>
              <a:spcAft>
                <a:spcPts val="0"/>
              </a:spcAft>
              <a:buSzPts val="3700"/>
              <a:buNone/>
              <a:defRPr/>
            </a:lvl4pPr>
            <a:lvl5pPr lvl="4" algn="l">
              <a:lnSpc>
                <a:spcPct val="100000"/>
              </a:lnSpc>
              <a:spcBef>
                <a:spcPts val="0"/>
              </a:spcBef>
              <a:spcAft>
                <a:spcPts val="0"/>
              </a:spcAft>
              <a:buSzPts val="3700"/>
              <a:buNone/>
              <a:defRPr/>
            </a:lvl5pPr>
            <a:lvl6pPr lvl="5" algn="l">
              <a:lnSpc>
                <a:spcPct val="100000"/>
              </a:lnSpc>
              <a:spcBef>
                <a:spcPts val="0"/>
              </a:spcBef>
              <a:spcAft>
                <a:spcPts val="0"/>
              </a:spcAft>
              <a:buSzPts val="3700"/>
              <a:buNone/>
              <a:defRPr/>
            </a:lvl6pPr>
            <a:lvl7pPr lvl="6" algn="l">
              <a:lnSpc>
                <a:spcPct val="100000"/>
              </a:lnSpc>
              <a:spcBef>
                <a:spcPts val="0"/>
              </a:spcBef>
              <a:spcAft>
                <a:spcPts val="0"/>
              </a:spcAft>
              <a:buSzPts val="3700"/>
              <a:buNone/>
              <a:defRPr/>
            </a:lvl7pPr>
            <a:lvl8pPr lvl="7" algn="l">
              <a:lnSpc>
                <a:spcPct val="100000"/>
              </a:lnSpc>
              <a:spcBef>
                <a:spcPts val="0"/>
              </a:spcBef>
              <a:spcAft>
                <a:spcPts val="0"/>
              </a:spcAft>
              <a:buSzPts val="3700"/>
              <a:buNone/>
              <a:defRPr/>
            </a:lvl8pPr>
            <a:lvl9pPr lvl="8" algn="l">
              <a:lnSpc>
                <a:spcPct val="100000"/>
              </a:lnSpc>
              <a:spcBef>
                <a:spcPts val="0"/>
              </a:spcBef>
              <a:spcAft>
                <a:spcPts val="0"/>
              </a:spcAft>
              <a:buSzPts val="3700"/>
              <a:buNone/>
              <a:defRPr/>
            </a:lvl9pPr>
          </a:lstStyle>
          <a:p>
            <a:endParaRPr/>
          </a:p>
        </p:txBody>
      </p:sp>
      <p:sp>
        <p:nvSpPr>
          <p:cNvPr id="33" name="Google Shape;33;g7119cced83_0_65"/>
          <p:cNvSpPr txBox="1">
            <a:spLocks noGrp="1"/>
          </p:cNvSpPr>
          <p:nvPr>
            <p:ph type="body" idx="1"/>
          </p:nvPr>
        </p:nvSpPr>
        <p:spPr>
          <a:xfrm>
            <a:off x="415600" y="1536633"/>
            <a:ext cx="11360700" cy="4555200"/>
          </a:xfrm>
          <a:prstGeom prst="rect">
            <a:avLst/>
          </a:prstGeom>
          <a:noFill/>
          <a:ln>
            <a:noFill/>
          </a:ln>
        </p:spPr>
        <p:txBody>
          <a:bodyPr spcFirstLastPara="1" wrap="square" lIns="121900" tIns="121900" rIns="121900" bIns="121900" anchor="t" anchorCtr="0">
            <a:noAutofit/>
          </a:bodyPr>
          <a:lstStyle>
            <a:lvl1pPr marL="457200" lvl="0" indent="-381000" algn="l">
              <a:lnSpc>
                <a:spcPct val="115000"/>
              </a:lnSpc>
              <a:spcBef>
                <a:spcPts val="0"/>
              </a:spcBef>
              <a:spcAft>
                <a:spcPts val="0"/>
              </a:spcAft>
              <a:buSzPts val="2400"/>
              <a:buChar char="●"/>
              <a:defRPr/>
            </a:lvl1pPr>
            <a:lvl2pPr marL="914400" lvl="1" indent="-349250" algn="l">
              <a:lnSpc>
                <a:spcPct val="115000"/>
              </a:lnSpc>
              <a:spcBef>
                <a:spcPts val="2100"/>
              </a:spcBef>
              <a:spcAft>
                <a:spcPts val="0"/>
              </a:spcAft>
              <a:buSzPts val="1900"/>
              <a:buChar char="○"/>
              <a:defRPr/>
            </a:lvl2pPr>
            <a:lvl3pPr marL="1371600" lvl="2" indent="-349250" algn="l">
              <a:lnSpc>
                <a:spcPct val="115000"/>
              </a:lnSpc>
              <a:spcBef>
                <a:spcPts val="2100"/>
              </a:spcBef>
              <a:spcAft>
                <a:spcPts val="0"/>
              </a:spcAft>
              <a:buSzPts val="1900"/>
              <a:buChar char="■"/>
              <a:defRPr/>
            </a:lvl3pPr>
            <a:lvl4pPr marL="1828800" lvl="3" indent="-349250" algn="l">
              <a:lnSpc>
                <a:spcPct val="115000"/>
              </a:lnSpc>
              <a:spcBef>
                <a:spcPts val="2100"/>
              </a:spcBef>
              <a:spcAft>
                <a:spcPts val="0"/>
              </a:spcAft>
              <a:buSzPts val="1900"/>
              <a:buChar char="●"/>
              <a:defRPr/>
            </a:lvl4pPr>
            <a:lvl5pPr marL="2286000" lvl="4" indent="-349250" algn="l">
              <a:lnSpc>
                <a:spcPct val="115000"/>
              </a:lnSpc>
              <a:spcBef>
                <a:spcPts val="2100"/>
              </a:spcBef>
              <a:spcAft>
                <a:spcPts val="0"/>
              </a:spcAft>
              <a:buSzPts val="1900"/>
              <a:buChar char="○"/>
              <a:defRPr/>
            </a:lvl5pPr>
            <a:lvl6pPr marL="2743200" lvl="5" indent="-349250" algn="l">
              <a:lnSpc>
                <a:spcPct val="115000"/>
              </a:lnSpc>
              <a:spcBef>
                <a:spcPts val="2100"/>
              </a:spcBef>
              <a:spcAft>
                <a:spcPts val="0"/>
              </a:spcAft>
              <a:buSzPts val="1900"/>
              <a:buChar char="■"/>
              <a:defRPr/>
            </a:lvl6pPr>
            <a:lvl7pPr marL="3200400" lvl="6" indent="-349250" algn="l">
              <a:lnSpc>
                <a:spcPct val="115000"/>
              </a:lnSpc>
              <a:spcBef>
                <a:spcPts val="2100"/>
              </a:spcBef>
              <a:spcAft>
                <a:spcPts val="0"/>
              </a:spcAft>
              <a:buSzPts val="1900"/>
              <a:buChar char="●"/>
              <a:defRPr/>
            </a:lvl7pPr>
            <a:lvl8pPr marL="3657600" lvl="7" indent="-349250" algn="l">
              <a:lnSpc>
                <a:spcPct val="115000"/>
              </a:lnSpc>
              <a:spcBef>
                <a:spcPts val="2100"/>
              </a:spcBef>
              <a:spcAft>
                <a:spcPts val="0"/>
              </a:spcAft>
              <a:buSzPts val="1900"/>
              <a:buChar char="○"/>
              <a:defRPr/>
            </a:lvl8pPr>
            <a:lvl9pPr marL="4114800" lvl="8" indent="-349250" algn="l">
              <a:lnSpc>
                <a:spcPct val="115000"/>
              </a:lnSpc>
              <a:spcBef>
                <a:spcPts val="2100"/>
              </a:spcBef>
              <a:spcAft>
                <a:spcPts val="2100"/>
              </a:spcAft>
              <a:buSzPts val="1900"/>
              <a:buChar char="■"/>
              <a:defRPr/>
            </a:lvl9pPr>
          </a:lstStyle>
          <a:p>
            <a:endParaRPr/>
          </a:p>
        </p:txBody>
      </p:sp>
      <p:sp>
        <p:nvSpPr>
          <p:cNvPr id="34" name="Google Shape;34;g7119cced83_0_65"/>
          <p:cNvSpPr txBox="1">
            <a:spLocks noGrp="1"/>
          </p:cNvSpPr>
          <p:nvPr>
            <p:ph type="sldNum" idx="12"/>
          </p:nvPr>
        </p:nvSpPr>
        <p:spPr>
          <a:xfrm>
            <a:off x="11296610" y="6217622"/>
            <a:ext cx="731700" cy="524700"/>
          </a:xfrm>
          <a:prstGeom prst="rect">
            <a:avLst/>
          </a:prstGeom>
          <a:noFill/>
          <a:ln>
            <a:noFill/>
          </a:ln>
        </p:spPr>
        <p:txBody>
          <a:bodyPr spcFirstLastPara="1" wrap="square" lIns="121900" tIns="121900" rIns="121900" bIns="121900" anchor="ctr" anchorCtr="0">
            <a:noAutofit/>
          </a:bodyPr>
          <a:lstStyle>
            <a:lvl1pPr marL="0" marR="0" lvl="0"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35"/>
        <p:cNvGrpSpPr/>
        <p:nvPr/>
      </p:nvGrpSpPr>
      <p:grpSpPr>
        <a:xfrm>
          <a:off x="0" y="0"/>
          <a:ext cx="0" cy="0"/>
          <a:chOff x="0" y="0"/>
          <a:chExt cx="0" cy="0"/>
        </a:xfrm>
      </p:grpSpPr>
      <p:sp>
        <p:nvSpPr>
          <p:cNvPr id="36" name="Google Shape;36;g7119cced83_0_69"/>
          <p:cNvSpPr txBox="1">
            <a:spLocks noGrp="1"/>
          </p:cNvSpPr>
          <p:nvPr>
            <p:ph type="title"/>
          </p:nvPr>
        </p:nvSpPr>
        <p:spPr>
          <a:xfrm>
            <a:off x="415600" y="593367"/>
            <a:ext cx="11360700" cy="763500"/>
          </a:xfrm>
          <a:prstGeom prst="rect">
            <a:avLst/>
          </a:prstGeom>
          <a:noFill/>
          <a:ln>
            <a:noFill/>
          </a:ln>
        </p:spPr>
        <p:txBody>
          <a:bodyPr spcFirstLastPara="1" wrap="square" lIns="121900" tIns="121900" rIns="121900" bIns="121900" anchor="t" anchorCtr="0">
            <a:noAutofit/>
          </a:bodyPr>
          <a:lstStyle>
            <a:lvl1pPr lvl="0" algn="l">
              <a:lnSpc>
                <a:spcPct val="100000"/>
              </a:lnSpc>
              <a:spcBef>
                <a:spcPts val="0"/>
              </a:spcBef>
              <a:spcAft>
                <a:spcPts val="0"/>
              </a:spcAft>
              <a:buSzPts val="3700"/>
              <a:buNone/>
              <a:defRPr/>
            </a:lvl1pPr>
            <a:lvl2pPr lvl="1" algn="l">
              <a:lnSpc>
                <a:spcPct val="100000"/>
              </a:lnSpc>
              <a:spcBef>
                <a:spcPts val="0"/>
              </a:spcBef>
              <a:spcAft>
                <a:spcPts val="0"/>
              </a:spcAft>
              <a:buSzPts val="3700"/>
              <a:buNone/>
              <a:defRPr/>
            </a:lvl2pPr>
            <a:lvl3pPr lvl="2" algn="l">
              <a:lnSpc>
                <a:spcPct val="100000"/>
              </a:lnSpc>
              <a:spcBef>
                <a:spcPts val="0"/>
              </a:spcBef>
              <a:spcAft>
                <a:spcPts val="0"/>
              </a:spcAft>
              <a:buSzPts val="3700"/>
              <a:buNone/>
              <a:defRPr/>
            </a:lvl3pPr>
            <a:lvl4pPr lvl="3" algn="l">
              <a:lnSpc>
                <a:spcPct val="100000"/>
              </a:lnSpc>
              <a:spcBef>
                <a:spcPts val="0"/>
              </a:spcBef>
              <a:spcAft>
                <a:spcPts val="0"/>
              </a:spcAft>
              <a:buSzPts val="3700"/>
              <a:buNone/>
              <a:defRPr/>
            </a:lvl4pPr>
            <a:lvl5pPr lvl="4" algn="l">
              <a:lnSpc>
                <a:spcPct val="100000"/>
              </a:lnSpc>
              <a:spcBef>
                <a:spcPts val="0"/>
              </a:spcBef>
              <a:spcAft>
                <a:spcPts val="0"/>
              </a:spcAft>
              <a:buSzPts val="3700"/>
              <a:buNone/>
              <a:defRPr/>
            </a:lvl5pPr>
            <a:lvl6pPr lvl="5" algn="l">
              <a:lnSpc>
                <a:spcPct val="100000"/>
              </a:lnSpc>
              <a:spcBef>
                <a:spcPts val="0"/>
              </a:spcBef>
              <a:spcAft>
                <a:spcPts val="0"/>
              </a:spcAft>
              <a:buSzPts val="3700"/>
              <a:buNone/>
              <a:defRPr/>
            </a:lvl6pPr>
            <a:lvl7pPr lvl="6" algn="l">
              <a:lnSpc>
                <a:spcPct val="100000"/>
              </a:lnSpc>
              <a:spcBef>
                <a:spcPts val="0"/>
              </a:spcBef>
              <a:spcAft>
                <a:spcPts val="0"/>
              </a:spcAft>
              <a:buSzPts val="3700"/>
              <a:buNone/>
              <a:defRPr/>
            </a:lvl7pPr>
            <a:lvl8pPr lvl="7" algn="l">
              <a:lnSpc>
                <a:spcPct val="100000"/>
              </a:lnSpc>
              <a:spcBef>
                <a:spcPts val="0"/>
              </a:spcBef>
              <a:spcAft>
                <a:spcPts val="0"/>
              </a:spcAft>
              <a:buSzPts val="3700"/>
              <a:buNone/>
              <a:defRPr/>
            </a:lvl8pPr>
            <a:lvl9pPr lvl="8" algn="l">
              <a:lnSpc>
                <a:spcPct val="100000"/>
              </a:lnSpc>
              <a:spcBef>
                <a:spcPts val="0"/>
              </a:spcBef>
              <a:spcAft>
                <a:spcPts val="0"/>
              </a:spcAft>
              <a:buSzPts val="3700"/>
              <a:buNone/>
              <a:defRPr/>
            </a:lvl9pPr>
          </a:lstStyle>
          <a:p>
            <a:endParaRPr/>
          </a:p>
        </p:txBody>
      </p:sp>
      <p:sp>
        <p:nvSpPr>
          <p:cNvPr id="37" name="Google Shape;37;g7119cced83_0_69"/>
          <p:cNvSpPr txBox="1">
            <a:spLocks noGrp="1"/>
          </p:cNvSpPr>
          <p:nvPr>
            <p:ph type="body" idx="1"/>
          </p:nvPr>
        </p:nvSpPr>
        <p:spPr>
          <a:xfrm>
            <a:off x="415600" y="1536633"/>
            <a:ext cx="5333100" cy="4555200"/>
          </a:xfrm>
          <a:prstGeom prst="rect">
            <a:avLst/>
          </a:prstGeom>
          <a:noFill/>
          <a:ln>
            <a:noFill/>
          </a:ln>
        </p:spPr>
        <p:txBody>
          <a:bodyPr spcFirstLastPara="1" wrap="square" lIns="121900" tIns="121900" rIns="121900" bIns="121900" anchor="t" anchorCtr="0">
            <a:noAutofit/>
          </a:bodyPr>
          <a:lstStyle>
            <a:lvl1pPr marL="457200" lvl="0" indent="-349250" algn="l">
              <a:lnSpc>
                <a:spcPct val="115000"/>
              </a:lnSpc>
              <a:spcBef>
                <a:spcPts val="0"/>
              </a:spcBef>
              <a:spcAft>
                <a:spcPts val="0"/>
              </a:spcAft>
              <a:buSzPts val="1900"/>
              <a:buChar char="●"/>
              <a:defRPr sz="1900"/>
            </a:lvl1pPr>
            <a:lvl2pPr marL="914400" lvl="1" indent="-330200" algn="l">
              <a:lnSpc>
                <a:spcPct val="115000"/>
              </a:lnSpc>
              <a:spcBef>
                <a:spcPts val="2100"/>
              </a:spcBef>
              <a:spcAft>
                <a:spcPts val="0"/>
              </a:spcAft>
              <a:buSzPts val="1600"/>
              <a:buChar char="○"/>
              <a:defRPr sz="1600"/>
            </a:lvl2pPr>
            <a:lvl3pPr marL="1371600" lvl="2" indent="-330200" algn="l">
              <a:lnSpc>
                <a:spcPct val="115000"/>
              </a:lnSpc>
              <a:spcBef>
                <a:spcPts val="2100"/>
              </a:spcBef>
              <a:spcAft>
                <a:spcPts val="0"/>
              </a:spcAft>
              <a:buSzPts val="1600"/>
              <a:buChar char="■"/>
              <a:defRPr sz="1600"/>
            </a:lvl3pPr>
            <a:lvl4pPr marL="1828800" lvl="3" indent="-330200" algn="l">
              <a:lnSpc>
                <a:spcPct val="115000"/>
              </a:lnSpc>
              <a:spcBef>
                <a:spcPts val="2100"/>
              </a:spcBef>
              <a:spcAft>
                <a:spcPts val="0"/>
              </a:spcAft>
              <a:buSzPts val="1600"/>
              <a:buChar char="●"/>
              <a:defRPr sz="1600"/>
            </a:lvl4pPr>
            <a:lvl5pPr marL="2286000" lvl="4" indent="-330200" algn="l">
              <a:lnSpc>
                <a:spcPct val="115000"/>
              </a:lnSpc>
              <a:spcBef>
                <a:spcPts val="2100"/>
              </a:spcBef>
              <a:spcAft>
                <a:spcPts val="0"/>
              </a:spcAft>
              <a:buSzPts val="1600"/>
              <a:buChar char="○"/>
              <a:defRPr sz="1600"/>
            </a:lvl5pPr>
            <a:lvl6pPr marL="2743200" lvl="5" indent="-330200" algn="l">
              <a:lnSpc>
                <a:spcPct val="115000"/>
              </a:lnSpc>
              <a:spcBef>
                <a:spcPts val="2100"/>
              </a:spcBef>
              <a:spcAft>
                <a:spcPts val="0"/>
              </a:spcAft>
              <a:buSzPts val="1600"/>
              <a:buChar char="■"/>
              <a:defRPr sz="1600"/>
            </a:lvl6pPr>
            <a:lvl7pPr marL="3200400" lvl="6" indent="-330200" algn="l">
              <a:lnSpc>
                <a:spcPct val="115000"/>
              </a:lnSpc>
              <a:spcBef>
                <a:spcPts val="2100"/>
              </a:spcBef>
              <a:spcAft>
                <a:spcPts val="0"/>
              </a:spcAft>
              <a:buSzPts val="1600"/>
              <a:buChar char="●"/>
              <a:defRPr sz="1600"/>
            </a:lvl7pPr>
            <a:lvl8pPr marL="3657600" lvl="7" indent="-330200" algn="l">
              <a:lnSpc>
                <a:spcPct val="115000"/>
              </a:lnSpc>
              <a:spcBef>
                <a:spcPts val="2100"/>
              </a:spcBef>
              <a:spcAft>
                <a:spcPts val="0"/>
              </a:spcAft>
              <a:buSzPts val="1600"/>
              <a:buChar char="○"/>
              <a:defRPr sz="1600"/>
            </a:lvl8pPr>
            <a:lvl9pPr marL="4114800" lvl="8" indent="-330200" algn="l">
              <a:lnSpc>
                <a:spcPct val="115000"/>
              </a:lnSpc>
              <a:spcBef>
                <a:spcPts val="2100"/>
              </a:spcBef>
              <a:spcAft>
                <a:spcPts val="2100"/>
              </a:spcAft>
              <a:buSzPts val="1600"/>
              <a:buChar char="■"/>
              <a:defRPr sz="1600"/>
            </a:lvl9pPr>
          </a:lstStyle>
          <a:p>
            <a:endParaRPr/>
          </a:p>
        </p:txBody>
      </p:sp>
      <p:sp>
        <p:nvSpPr>
          <p:cNvPr id="38" name="Google Shape;38;g7119cced83_0_69"/>
          <p:cNvSpPr txBox="1">
            <a:spLocks noGrp="1"/>
          </p:cNvSpPr>
          <p:nvPr>
            <p:ph type="body" idx="2"/>
          </p:nvPr>
        </p:nvSpPr>
        <p:spPr>
          <a:xfrm>
            <a:off x="6443200" y="1536633"/>
            <a:ext cx="5333100" cy="4555200"/>
          </a:xfrm>
          <a:prstGeom prst="rect">
            <a:avLst/>
          </a:prstGeom>
          <a:noFill/>
          <a:ln>
            <a:noFill/>
          </a:ln>
        </p:spPr>
        <p:txBody>
          <a:bodyPr spcFirstLastPara="1" wrap="square" lIns="121900" tIns="121900" rIns="121900" bIns="121900" anchor="t" anchorCtr="0">
            <a:noAutofit/>
          </a:bodyPr>
          <a:lstStyle>
            <a:lvl1pPr marL="457200" lvl="0" indent="-349250" algn="l">
              <a:lnSpc>
                <a:spcPct val="115000"/>
              </a:lnSpc>
              <a:spcBef>
                <a:spcPts val="0"/>
              </a:spcBef>
              <a:spcAft>
                <a:spcPts val="0"/>
              </a:spcAft>
              <a:buSzPts val="1900"/>
              <a:buChar char="●"/>
              <a:defRPr sz="1900"/>
            </a:lvl1pPr>
            <a:lvl2pPr marL="914400" lvl="1" indent="-330200" algn="l">
              <a:lnSpc>
                <a:spcPct val="115000"/>
              </a:lnSpc>
              <a:spcBef>
                <a:spcPts val="2100"/>
              </a:spcBef>
              <a:spcAft>
                <a:spcPts val="0"/>
              </a:spcAft>
              <a:buSzPts val="1600"/>
              <a:buChar char="○"/>
              <a:defRPr sz="1600"/>
            </a:lvl2pPr>
            <a:lvl3pPr marL="1371600" lvl="2" indent="-330200" algn="l">
              <a:lnSpc>
                <a:spcPct val="115000"/>
              </a:lnSpc>
              <a:spcBef>
                <a:spcPts val="2100"/>
              </a:spcBef>
              <a:spcAft>
                <a:spcPts val="0"/>
              </a:spcAft>
              <a:buSzPts val="1600"/>
              <a:buChar char="■"/>
              <a:defRPr sz="1600"/>
            </a:lvl3pPr>
            <a:lvl4pPr marL="1828800" lvl="3" indent="-330200" algn="l">
              <a:lnSpc>
                <a:spcPct val="115000"/>
              </a:lnSpc>
              <a:spcBef>
                <a:spcPts val="2100"/>
              </a:spcBef>
              <a:spcAft>
                <a:spcPts val="0"/>
              </a:spcAft>
              <a:buSzPts val="1600"/>
              <a:buChar char="●"/>
              <a:defRPr sz="1600"/>
            </a:lvl4pPr>
            <a:lvl5pPr marL="2286000" lvl="4" indent="-330200" algn="l">
              <a:lnSpc>
                <a:spcPct val="115000"/>
              </a:lnSpc>
              <a:spcBef>
                <a:spcPts val="2100"/>
              </a:spcBef>
              <a:spcAft>
                <a:spcPts val="0"/>
              </a:spcAft>
              <a:buSzPts val="1600"/>
              <a:buChar char="○"/>
              <a:defRPr sz="1600"/>
            </a:lvl5pPr>
            <a:lvl6pPr marL="2743200" lvl="5" indent="-330200" algn="l">
              <a:lnSpc>
                <a:spcPct val="115000"/>
              </a:lnSpc>
              <a:spcBef>
                <a:spcPts val="2100"/>
              </a:spcBef>
              <a:spcAft>
                <a:spcPts val="0"/>
              </a:spcAft>
              <a:buSzPts val="1600"/>
              <a:buChar char="■"/>
              <a:defRPr sz="1600"/>
            </a:lvl6pPr>
            <a:lvl7pPr marL="3200400" lvl="6" indent="-330200" algn="l">
              <a:lnSpc>
                <a:spcPct val="115000"/>
              </a:lnSpc>
              <a:spcBef>
                <a:spcPts val="2100"/>
              </a:spcBef>
              <a:spcAft>
                <a:spcPts val="0"/>
              </a:spcAft>
              <a:buSzPts val="1600"/>
              <a:buChar char="●"/>
              <a:defRPr sz="1600"/>
            </a:lvl7pPr>
            <a:lvl8pPr marL="3657600" lvl="7" indent="-330200" algn="l">
              <a:lnSpc>
                <a:spcPct val="115000"/>
              </a:lnSpc>
              <a:spcBef>
                <a:spcPts val="2100"/>
              </a:spcBef>
              <a:spcAft>
                <a:spcPts val="0"/>
              </a:spcAft>
              <a:buSzPts val="1600"/>
              <a:buChar char="○"/>
              <a:defRPr sz="1600"/>
            </a:lvl8pPr>
            <a:lvl9pPr marL="4114800" lvl="8" indent="-330200" algn="l">
              <a:lnSpc>
                <a:spcPct val="115000"/>
              </a:lnSpc>
              <a:spcBef>
                <a:spcPts val="2100"/>
              </a:spcBef>
              <a:spcAft>
                <a:spcPts val="2100"/>
              </a:spcAft>
              <a:buSzPts val="1600"/>
              <a:buChar char="■"/>
              <a:defRPr sz="1600"/>
            </a:lvl9pPr>
          </a:lstStyle>
          <a:p>
            <a:endParaRPr/>
          </a:p>
        </p:txBody>
      </p:sp>
      <p:sp>
        <p:nvSpPr>
          <p:cNvPr id="39" name="Google Shape;39;g7119cced83_0_69"/>
          <p:cNvSpPr txBox="1">
            <a:spLocks noGrp="1"/>
          </p:cNvSpPr>
          <p:nvPr>
            <p:ph type="sldNum" idx="12"/>
          </p:nvPr>
        </p:nvSpPr>
        <p:spPr>
          <a:xfrm>
            <a:off x="11296610" y="6217622"/>
            <a:ext cx="731700" cy="524700"/>
          </a:xfrm>
          <a:prstGeom prst="rect">
            <a:avLst/>
          </a:prstGeom>
          <a:noFill/>
          <a:ln>
            <a:noFill/>
          </a:ln>
        </p:spPr>
        <p:txBody>
          <a:bodyPr spcFirstLastPara="1" wrap="square" lIns="121900" tIns="121900" rIns="121900" bIns="121900" anchor="ctr" anchorCtr="0">
            <a:noAutofit/>
          </a:bodyPr>
          <a:lstStyle>
            <a:lvl1pPr marL="0" marR="0" lvl="0"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0"/>
        <p:cNvGrpSpPr/>
        <p:nvPr/>
      </p:nvGrpSpPr>
      <p:grpSpPr>
        <a:xfrm>
          <a:off x="0" y="0"/>
          <a:ext cx="0" cy="0"/>
          <a:chOff x="0" y="0"/>
          <a:chExt cx="0" cy="0"/>
        </a:xfrm>
      </p:grpSpPr>
      <p:sp>
        <p:nvSpPr>
          <p:cNvPr id="41" name="Google Shape;41;g7119cced83_0_74"/>
          <p:cNvSpPr txBox="1">
            <a:spLocks noGrp="1"/>
          </p:cNvSpPr>
          <p:nvPr>
            <p:ph type="title"/>
          </p:nvPr>
        </p:nvSpPr>
        <p:spPr>
          <a:xfrm>
            <a:off x="415600" y="593367"/>
            <a:ext cx="11360700" cy="763500"/>
          </a:xfrm>
          <a:prstGeom prst="rect">
            <a:avLst/>
          </a:prstGeom>
          <a:noFill/>
          <a:ln>
            <a:noFill/>
          </a:ln>
        </p:spPr>
        <p:txBody>
          <a:bodyPr spcFirstLastPara="1" wrap="square" lIns="121900" tIns="121900" rIns="121900" bIns="121900" anchor="t" anchorCtr="0">
            <a:noAutofit/>
          </a:bodyPr>
          <a:lstStyle>
            <a:lvl1pPr lvl="0" algn="l">
              <a:lnSpc>
                <a:spcPct val="100000"/>
              </a:lnSpc>
              <a:spcBef>
                <a:spcPts val="0"/>
              </a:spcBef>
              <a:spcAft>
                <a:spcPts val="0"/>
              </a:spcAft>
              <a:buSzPts val="3700"/>
              <a:buNone/>
              <a:defRPr/>
            </a:lvl1pPr>
            <a:lvl2pPr lvl="1" algn="l">
              <a:lnSpc>
                <a:spcPct val="100000"/>
              </a:lnSpc>
              <a:spcBef>
                <a:spcPts val="0"/>
              </a:spcBef>
              <a:spcAft>
                <a:spcPts val="0"/>
              </a:spcAft>
              <a:buSzPts val="3700"/>
              <a:buNone/>
              <a:defRPr/>
            </a:lvl2pPr>
            <a:lvl3pPr lvl="2" algn="l">
              <a:lnSpc>
                <a:spcPct val="100000"/>
              </a:lnSpc>
              <a:spcBef>
                <a:spcPts val="0"/>
              </a:spcBef>
              <a:spcAft>
                <a:spcPts val="0"/>
              </a:spcAft>
              <a:buSzPts val="3700"/>
              <a:buNone/>
              <a:defRPr/>
            </a:lvl3pPr>
            <a:lvl4pPr lvl="3" algn="l">
              <a:lnSpc>
                <a:spcPct val="100000"/>
              </a:lnSpc>
              <a:spcBef>
                <a:spcPts val="0"/>
              </a:spcBef>
              <a:spcAft>
                <a:spcPts val="0"/>
              </a:spcAft>
              <a:buSzPts val="3700"/>
              <a:buNone/>
              <a:defRPr/>
            </a:lvl4pPr>
            <a:lvl5pPr lvl="4" algn="l">
              <a:lnSpc>
                <a:spcPct val="100000"/>
              </a:lnSpc>
              <a:spcBef>
                <a:spcPts val="0"/>
              </a:spcBef>
              <a:spcAft>
                <a:spcPts val="0"/>
              </a:spcAft>
              <a:buSzPts val="3700"/>
              <a:buNone/>
              <a:defRPr/>
            </a:lvl5pPr>
            <a:lvl6pPr lvl="5" algn="l">
              <a:lnSpc>
                <a:spcPct val="100000"/>
              </a:lnSpc>
              <a:spcBef>
                <a:spcPts val="0"/>
              </a:spcBef>
              <a:spcAft>
                <a:spcPts val="0"/>
              </a:spcAft>
              <a:buSzPts val="3700"/>
              <a:buNone/>
              <a:defRPr/>
            </a:lvl6pPr>
            <a:lvl7pPr lvl="6" algn="l">
              <a:lnSpc>
                <a:spcPct val="100000"/>
              </a:lnSpc>
              <a:spcBef>
                <a:spcPts val="0"/>
              </a:spcBef>
              <a:spcAft>
                <a:spcPts val="0"/>
              </a:spcAft>
              <a:buSzPts val="3700"/>
              <a:buNone/>
              <a:defRPr/>
            </a:lvl7pPr>
            <a:lvl8pPr lvl="7" algn="l">
              <a:lnSpc>
                <a:spcPct val="100000"/>
              </a:lnSpc>
              <a:spcBef>
                <a:spcPts val="0"/>
              </a:spcBef>
              <a:spcAft>
                <a:spcPts val="0"/>
              </a:spcAft>
              <a:buSzPts val="3700"/>
              <a:buNone/>
              <a:defRPr/>
            </a:lvl8pPr>
            <a:lvl9pPr lvl="8" algn="l">
              <a:lnSpc>
                <a:spcPct val="100000"/>
              </a:lnSpc>
              <a:spcBef>
                <a:spcPts val="0"/>
              </a:spcBef>
              <a:spcAft>
                <a:spcPts val="0"/>
              </a:spcAft>
              <a:buSzPts val="3700"/>
              <a:buNone/>
              <a:defRPr/>
            </a:lvl9pPr>
          </a:lstStyle>
          <a:p>
            <a:endParaRPr/>
          </a:p>
        </p:txBody>
      </p:sp>
      <p:sp>
        <p:nvSpPr>
          <p:cNvPr id="42" name="Google Shape;42;g7119cced83_0_74"/>
          <p:cNvSpPr txBox="1">
            <a:spLocks noGrp="1"/>
          </p:cNvSpPr>
          <p:nvPr>
            <p:ph type="sldNum" idx="12"/>
          </p:nvPr>
        </p:nvSpPr>
        <p:spPr>
          <a:xfrm>
            <a:off x="11296610" y="6217622"/>
            <a:ext cx="731700" cy="524700"/>
          </a:xfrm>
          <a:prstGeom prst="rect">
            <a:avLst/>
          </a:prstGeom>
          <a:noFill/>
          <a:ln>
            <a:noFill/>
          </a:ln>
        </p:spPr>
        <p:txBody>
          <a:bodyPr spcFirstLastPara="1" wrap="square" lIns="121900" tIns="121900" rIns="121900" bIns="121900" anchor="ctr" anchorCtr="0">
            <a:noAutofit/>
          </a:bodyPr>
          <a:lstStyle>
            <a:lvl1pPr marL="0" marR="0" lvl="0"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43"/>
        <p:cNvGrpSpPr/>
        <p:nvPr/>
      </p:nvGrpSpPr>
      <p:grpSpPr>
        <a:xfrm>
          <a:off x="0" y="0"/>
          <a:ext cx="0" cy="0"/>
          <a:chOff x="0" y="0"/>
          <a:chExt cx="0" cy="0"/>
        </a:xfrm>
      </p:grpSpPr>
      <p:sp>
        <p:nvSpPr>
          <p:cNvPr id="44" name="Google Shape;44;g7119cced83_0_77"/>
          <p:cNvSpPr txBox="1">
            <a:spLocks noGrp="1"/>
          </p:cNvSpPr>
          <p:nvPr>
            <p:ph type="title"/>
          </p:nvPr>
        </p:nvSpPr>
        <p:spPr>
          <a:xfrm>
            <a:off x="415600" y="740800"/>
            <a:ext cx="3744000" cy="1007700"/>
          </a:xfrm>
          <a:prstGeom prst="rect">
            <a:avLst/>
          </a:prstGeom>
          <a:noFill/>
          <a:ln>
            <a:noFill/>
          </a:ln>
        </p:spPr>
        <p:txBody>
          <a:bodyPr spcFirstLastPara="1" wrap="square" lIns="121900" tIns="121900" rIns="121900" bIns="121900" anchor="b" anchorCtr="0">
            <a:noAutofit/>
          </a:bodyPr>
          <a:lstStyle>
            <a:lvl1pPr lvl="0" algn="l">
              <a:lnSpc>
                <a:spcPct val="100000"/>
              </a:lnSpc>
              <a:spcBef>
                <a:spcPts val="0"/>
              </a:spcBef>
              <a:spcAft>
                <a:spcPts val="0"/>
              </a:spcAft>
              <a:buSzPts val="3200"/>
              <a:buNone/>
              <a:defRPr sz="3200"/>
            </a:lvl1pPr>
            <a:lvl2pPr lvl="1" algn="l">
              <a:lnSpc>
                <a:spcPct val="100000"/>
              </a:lnSpc>
              <a:spcBef>
                <a:spcPts val="0"/>
              </a:spcBef>
              <a:spcAft>
                <a:spcPts val="0"/>
              </a:spcAft>
              <a:buSzPts val="3200"/>
              <a:buNone/>
              <a:defRPr sz="3200"/>
            </a:lvl2pPr>
            <a:lvl3pPr lvl="2" algn="l">
              <a:lnSpc>
                <a:spcPct val="100000"/>
              </a:lnSpc>
              <a:spcBef>
                <a:spcPts val="0"/>
              </a:spcBef>
              <a:spcAft>
                <a:spcPts val="0"/>
              </a:spcAft>
              <a:buSzPts val="3200"/>
              <a:buNone/>
              <a:defRPr sz="3200"/>
            </a:lvl3pPr>
            <a:lvl4pPr lvl="3" algn="l">
              <a:lnSpc>
                <a:spcPct val="100000"/>
              </a:lnSpc>
              <a:spcBef>
                <a:spcPts val="0"/>
              </a:spcBef>
              <a:spcAft>
                <a:spcPts val="0"/>
              </a:spcAft>
              <a:buSzPts val="3200"/>
              <a:buNone/>
              <a:defRPr sz="3200"/>
            </a:lvl4pPr>
            <a:lvl5pPr lvl="4" algn="l">
              <a:lnSpc>
                <a:spcPct val="100000"/>
              </a:lnSpc>
              <a:spcBef>
                <a:spcPts val="0"/>
              </a:spcBef>
              <a:spcAft>
                <a:spcPts val="0"/>
              </a:spcAft>
              <a:buSzPts val="3200"/>
              <a:buNone/>
              <a:defRPr sz="3200"/>
            </a:lvl5pPr>
            <a:lvl6pPr lvl="5" algn="l">
              <a:lnSpc>
                <a:spcPct val="100000"/>
              </a:lnSpc>
              <a:spcBef>
                <a:spcPts val="0"/>
              </a:spcBef>
              <a:spcAft>
                <a:spcPts val="0"/>
              </a:spcAft>
              <a:buSzPts val="3200"/>
              <a:buNone/>
              <a:defRPr sz="3200"/>
            </a:lvl6pPr>
            <a:lvl7pPr lvl="6" algn="l">
              <a:lnSpc>
                <a:spcPct val="100000"/>
              </a:lnSpc>
              <a:spcBef>
                <a:spcPts val="0"/>
              </a:spcBef>
              <a:spcAft>
                <a:spcPts val="0"/>
              </a:spcAft>
              <a:buSzPts val="3200"/>
              <a:buNone/>
              <a:defRPr sz="3200"/>
            </a:lvl7pPr>
            <a:lvl8pPr lvl="7" algn="l">
              <a:lnSpc>
                <a:spcPct val="100000"/>
              </a:lnSpc>
              <a:spcBef>
                <a:spcPts val="0"/>
              </a:spcBef>
              <a:spcAft>
                <a:spcPts val="0"/>
              </a:spcAft>
              <a:buSzPts val="3200"/>
              <a:buNone/>
              <a:defRPr sz="3200"/>
            </a:lvl8pPr>
            <a:lvl9pPr lvl="8" algn="l">
              <a:lnSpc>
                <a:spcPct val="100000"/>
              </a:lnSpc>
              <a:spcBef>
                <a:spcPts val="0"/>
              </a:spcBef>
              <a:spcAft>
                <a:spcPts val="0"/>
              </a:spcAft>
              <a:buSzPts val="3200"/>
              <a:buNone/>
              <a:defRPr sz="3200"/>
            </a:lvl9pPr>
          </a:lstStyle>
          <a:p>
            <a:endParaRPr/>
          </a:p>
        </p:txBody>
      </p:sp>
      <p:sp>
        <p:nvSpPr>
          <p:cNvPr id="45" name="Google Shape;45;g7119cced83_0_77"/>
          <p:cNvSpPr txBox="1">
            <a:spLocks noGrp="1"/>
          </p:cNvSpPr>
          <p:nvPr>
            <p:ph type="body" idx="1"/>
          </p:nvPr>
        </p:nvSpPr>
        <p:spPr>
          <a:xfrm>
            <a:off x="415600" y="1852800"/>
            <a:ext cx="3744000" cy="4239300"/>
          </a:xfrm>
          <a:prstGeom prst="rect">
            <a:avLst/>
          </a:prstGeom>
          <a:noFill/>
          <a:ln>
            <a:noFill/>
          </a:ln>
        </p:spPr>
        <p:txBody>
          <a:bodyPr spcFirstLastPara="1" wrap="square" lIns="121900" tIns="121900" rIns="121900" bIns="121900" anchor="t" anchorCtr="0">
            <a:noAutofit/>
          </a:bodyPr>
          <a:lstStyle>
            <a:lvl1pPr marL="457200" lvl="0" indent="-330200" algn="l">
              <a:lnSpc>
                <a:spcPct val="115000"/>
              </a:lnSpc>
              <a:spcBef>
                <a:spcPts val="0"/>
              </a:spcBef>
              <a:spcAft>
                <a:spcPts val="0"/>
              </a:spcAft>
              <a:buSzPts val="1600"/>
              <a:buChar char="●"/>
              <a:defRPr sz="1600"/>
            </a:lvl1pPr>
            <a:lvl2pPr marL="914400" lvl="1" indent="-330200" algn="l">
              <a:lnSpc>
                <a:spcPct val="115000"/>
              </a:lnSpc>
              <a:spcBef>
                <a:spcPts val="2100"/>
              </a:spcBef>
              <a:spcAft>
                <a:spcPts val="0"/>
              </a:spcAft>
              <a:buSzPts val="1600"/>
              <a:buChar char="○"/>
              <a:defRPr sz="1600"/>
            </a:lvl2pPr>
            <a:lvl3pPr marL="1371600" lvl="2" indent="-330200" algn="l">
              <a:lnSpc>
                <a:spcPct val="115000"/>
              </a:lnSpc>
              <a:spcBef>
                <a:spcPts val="2100"/>
              </a:spcBef>
              <a:spcAft>
                <a:spcPts val="0"/>
              </a:spcAft>
              <a:buSzPts val="1600"/>
              <a:buChar char="■"/>
              <a:defRPr sz="1600"/>
            </a:lvl3pPr>
            <a:lvl4pPr marL="1828800" lvl="3" indent="-330200" algn="l">
              <a:lnSpc>
                <a:spcPct val="115000"/>
              </a:lnSpc>
              <a:spcBef>
                <a:spcPts val="2100"/>
              </a:spcBef>
              <a:spcAft>
                <a:spcPts val="0"/>
              </a:spcAft>
              <a:buSzPts val="1600"/>
              <a:buChar char="●"/>
              <a:defRPr sz="1600"/>
            </a:lvl4pPr>
            <a:lvl5pPr marL="2286000" lvl="4" indent="-330200" algn="l">
              <a:lnSpc>
                <a:spcPct val="115000"/>
              </a:lnSpc>
              <a:spcBef>
                <a:spcPts val="2100"/>
              </a:spcBef>
              <a:spcAft>
                <a:spcPts val="0"/>
              </a:spcAft>
              <a:buSzPts val="1600"/>
              <a:buChar char="○"/>
              <a:defRPr sz="1600"/>
            </a:lvl5pPr>
            <a:lvl6pPr marL="2743200" lvl="5" indent="-330200" algn="l">
              <a:lnSpc>
                <a:spcPct val="115000"/>
              </a:lnSpc>
              <a:spcBef>
                <a:spcPts val="2100"/>
              </a:spcBef>
              <a:spcAft>
                <a:spcPts val="0"/>
              </a:spcAft>
              <a:buSzPts val="1600"/>
              <a:buChar char="■"/>
              <a:defRPr sz="1600"/>
            </a:lvl6pPr>
            <a:lvl7pPr marL="3200400" lvl="6" indent="-330200" algn="l">
              <a:lnSpc>
                <a:spcPct val="115000"/>
              </a:lnSpc>
              <a:spcBef>
                <a:spcPts val="2100"/>
              </a:spcBef>
              <a:spcAft>
                <a:spcPts val="0"/>
              </a:spcAft>
              <a:buSzPts val="1600"/>
              <a:buChar char="●"/>
              <a:defRPr sz="1600"/>
            </a:lvl7pPr>
            <a:lvl8pPr marL="3657600" lvl="7" indent="-330200" algn="l">
              <a:lnSpc>
                <a:spcPct val="115000"/>
              </a:lnSpc>
              <a:spcBef>
                <a:spcPts val="2100"/>
              </a:spcBef>
              <a:spcAft>
                <a:spcPts val="0"/>
              </a:spcAft>
              <a:buSzPts val="1600"/>
              <a:buChar char="○"/>
              <a:defRPr sz="1600"/>
            </a:lvl8pPr>
            <a:lvl9pPr marL="4114800" lvl="8" indent="-330200" algn="l">
              <a:lnSpc>
                <a:spcPct val="115000"/>
              </a:lnSpc>
              <a:spcBef>
                <a:spcPts val="2100"/>
              </a:spcBef>
              <a:spcAft>
                <a:spcPts val="2100"/>
              </a:spcAft>
              <a:buSzPts val="1600"/>
              <a:buChar char="■"/>
              <a:defRPr sz="1600"/>
            </a:lvl9pPr>
          </a:lstStyle>
          <a:p>
            <a:endParaRPr/>
          </a:p>
        </p:txBody>
      </p:sp>
      <p:sp>
        <p:nvSpPr>
          <p:cNvPr id="46" name="Google Shape;46;g7119cced83_0_77"/>
          <p:cNvSpPr txBox="1">
            <a:spLocks noGrp="1"/>
          </p:cNvSpPr>
          <p:nvPr>
            <p:ph type="sldNum" idx="12"/>
          </p:nvPr>
        </p:nvSpPr>
        <p:spPr>
          <a:xfrm>
            <a:off x="11296610" y="6217622"/>
            <a:ext cx="731700" cy="524700"/>
          </a:xfrm>
          <a:prstGeom prst="rect">
            <a:avLst/>
          </a:prstGeom>
          <a:noFill/>
          <a:ln>
            <a:noFill/>
          </a:ln>
        </p:spPr>
        <p:txBody>
          <a:bodyPr spcFirstLastPara="1" wrap="square" lIns="121900" tIns="121900" rIns="121900" bIns="121900" anchor="ctr" anchorCtr="0">
            <a:noAutofit/>
          </a:bodyPr>
          <a:lstStyle>
            <a:lvl1pPr marL="0" marR="0" lvl="0"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47"/>
        <p:cNvGrpSpPr/>
        <p:nvPr/>
      </p:nvGrpSpPr>
      <p:grpSpPr>
        <a:xfrm>
          <a:off x="0" y="0"/>
          <a:ext cx="0" cy="0"/>
          <a:chOff x="0" y="0"/>
          <a:chExt cx="0" cy="0"/>
        </a:xfrm>
      </p:grpSpPr>
      <p:sp>
        <p:nvSpPr>
          <p:cNvPr id="48" name="Google Shape;48;g7119cced83_0_81"/>
          <p:cNvSpPr txBox="1">
            <a:spLocks noGrp="1"/>
          </p:cNvSpPr>
          <p:nvPr>
            <p:ph type="title"/>
          </p:nvPr>
        </p:nvSpPr>
        <p:spPr>
          <a:xfrm>
            <a:off x="653667" y="600200"/>
            <a:ext cx="8490300" cy="5454300"/>
          </a:xfrm>
          <a:prstGeom prst="rect">
            <a:avLst/>
          </a:prstGeom>
          <a:noFill/>
          <a:ln>
            <a:noFill/>
          </a:ln>
        </p:spPr>
        <p:txBody>
          <a:bodyPr spcFirstLastPara="1" wrap="square" lIns="121900" tIns="121900" rIns="121900" bIns="121900" anchor="ctr" anchorCtr="0">
            <a:noAutofit/>
          </a:bodyPr>
          <a:lstStyle>
            <a:lvl1pPr lvl="0" algn="l">
              <a:lnSpc>
                <a:spcPct val="100000"/>
              </a:lnSpc>
              <a:spcBef>
                <a:spcPts val="0"/>
              </a:spcBef>
              <a:spcAft>
                <a:spcPts val="0"/>
              </a:spcAft>
              <a:buSzPts val="6400"/>
              <a:buNone/>
              <a:defRPr sz="6400"/>
            </a:lvl1pPr>
            <a:lvl2pPr lvl="1" algn="l">
              <a:lnSpc>
                <a:spcPct val="100000"/>
              </a:lnSpc>
              <a:spcBef>
                <a:spcPts val="0"/>
              </a:spcBef>
              <a:spcAft>
                <a:spcPts val="0"/>
              </a:spcAft>
              <a:buSzPts val="6400"/>
              <a:buNone/>
              <a:defRPr sz="6400"/>
            </a:lvl2pPr>
            <a:lvl3pPr lvl="2" algn="l">
              <a:lnSpc>
                <a:spcPct val="100000"/>
              </a:lnSpc>
              <a:spcBef>
                <a:spcPts val="0"/>
              </a:spcBef>
              <a:spcAft>
                <a:spcPts val="0"/>
              </a:spcAft>
              <a:buSzPts val="6400"/>
              <a:buNone/>
              <a:defRPr sz="6400"/>
            </a:lvl3pPr>
            <a:lvl4pPr lvl="3" algn="l">
              <a:lnSpc>
                <a:spcPct val="100000"/>
              </a:lnSpc>
              <a:spcBef>
                <a:spcPts val="0"/>
              </a:spcBef>
              <a:spcAft>
                <a:spcPts val="0"/>
              </a:spcAft>
              <a:buSzPts val="6400"/>
              <a:buNone/>
              <a:defRPr sz="6400"/>
            </a:lvl4pPr>
            <a:lvl5pPr lvl="4" algn="l">
              <a:lnSpc>
                <a:spcPct val="100000"/>
              </a:lnSpc>
              <a:spcBef>
                <a:spcPts val="0"/>
              </a:spcBef>
              <a:spcAft>
                <a:spcPts val="0"/>
              </a:spcAft>
              <a:buSzPts val="6400"/>
              <a:buNone/>
              <a:defRPr sz="6400"/>
            </a:lvl5pPr>
            <a:lvl6pPr lvl="5" algn="l">
              <a:lnSpc>
                <a:spcPct val="100000"/>
              </a:lnSpc>
              <a:spcBef>
                <a:spcPts val="0"/>
              </a:spcBef>
              <a:spcAft>
                <a:spcPts val="0"/>
              </a:spcAft>
              <a:buSzPts val="6400"/>
              <a:buNone/>
              <a:defRPr sz="6400"/>
            </a:lvl6pPr>
            <a:lvl7pPr lvl="6" algn="l">
              <a:lnSpc>
                <a:spcPct val="100000"/>
              </a:lnSpc>
              <a:spcBef>
                <a:spcPts val="0"/>
              </a:spcBef>
              <a:spcAft>
                <a:spcPts val="0"/>
              </a:spcAft>
              <a:buSzPts val="6400"/>
              <a:buNone/>
              <a:defRPr sz="6400"/>
            </a:lvl7pPr>
            <a:lvl8pPr lvl="7" algn="l">
              <a:lnSpc>
                <a:spcPct val="100000"/>
              </a:lnSpc>
              <a:spcBef>
                <a:spcPts val="0"/>
              </a:spcBef>
              <a:spcAft>
                <a:spcPts val="0"/>
              </a:spcAft>
              <a:buSzPts val="6400"/>
              <a:buNone/>
              <a:defRPr sz="6400"/>
            </a:lvl8pPr>
            <a:lvl9pPr lvl="8" algn="l">
              <a:lnSpc>
                <a:spcPct val="100000"/>
              </a:lnSpc>
              <a:spcBef>
                <a:spcPts val="0"/>
              </a:spcBef>
              <a:spcAft>
                <a:spcPts val="0"/>
              </a:spcAft>
              <a:buSzPts val="6400"/>
              <a:buNone/>
              <a:defRPr sz="6400"/>
            </a:lvl9pPr>
          </a:lstStyle>
          <a:p>
            <a:endParaRPr/>
          </a:p>
        </p:txBody>
      </p:sp>
      <p:sp>
        <p:nvSpPr>
          <p:cNvPr id="49" name="Google Shape;49;g7119cced83_0_81"/>
          <p:cNvSpPr txBox="1">
            <a:spLocks noGrp="1"/>
          </p:cNvSpPr>
          <p:nvPr>
            <p:ph type="sldNum" idx="12"/>
          </p:nvPr>
        </p:nvSpPr>
        <p:spPr>
          <a:xfrm>
            <a:off x="11296610" y="6217622"/>
            <a:ext cx="731700" cy="524700"/>
          </a:xfrm>
          <a:prstGeom prst="rect">
            <a:avLst/>
          </a:prstGeom>
          <a:noFill/>
          <a:ln>
            <a:noFill/>
          </a:ln>
        </p:spPr>
        <p:txBody>
          <a:bodyPr spcFirstLastPara="1" wrap="square" lIns="121900" tIns="121900" rIns="121900" bIns="121900" anchor="ctr" anchorCtr="0">
            <a:noAutofit/>
          </a:bodyPr>
          <a:lstStyle>
            <a:lvl1pPr marL="0" marR="0" lvl="0"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50"/>
        <p:cNvGrpSpPr/>
        <p:nvPr/>
      </p:nvGrpSpPr>
      <p:grpSpPr>
        <a:xfrm>
          <a:off x="0" y="0"/>
          <a:ext cx="0" cy="0"/>
          <a:chOff x="0" y="0"/>
          <a:chExt cx="0" cy="0"/>
        </a:xfrm>
      </p:grpSpPr>
      <p:sp>
        <p:nvSpPr>
          <p:cNvPr id="51" name="Google Shape;51;g7119cced83_0_84"/>
          <p:cNvSpPr/>
          <p:nvPr/>
        </p:nvSpPr>
        <p:spPr>
          <a:xfrm>
            <a:off x="6096000" y="-167"/>
            <a:ext cx="6096000" cy="6858000"/>
          </a:xfrm>
          <a:prstGeom prst="rect">
            <a:avLst/>
          </a:prstGeom>
          <a:solidFill>
            <a:schemeClr val="lt2"/>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2" name="Google Shape;52;g7119cced83_0_84"/>
          <p:cNvSpPr txBox="1">
            <a:spLocks noGrp="1"/>
          </p:cNvSpPr>
          <p:nvPr>
            <p:ph type="title"/>
          </p:nvPr>
        </p:nvSpPr>
        <p:spPr>
          <a:xfrm>
            <a:off x="354000" y="1644233"/>
            <a:ext cx="5393700" cy="1976400"/>
          </a:xfrm>
          <a:prstGeom prst="rect">
            <a:avLst/>
          </a:prstGeom>
          <a:noFill/>
          <a:ln>
            <a:noFill/>
          </a:ln>
        </p:spPr>
        <p:txBody>
          <a:bodyPr spcFirstLastPara="1" wrap="square" lIns="121900" tIns="121900" rIns="121900" bIns="121900" anchor="b" anchorCtr="0">
            <a:noAutofit/>
          </a:bodyPr>
          <a:lstStyle>
            <a:lvl1pPr lvl="0" algn="ctr">
              <a:lnSpc>
                <a:spcPct val="100000"/>
              </a:lnSpc>
              <a:spcBef>
                <a:spcPts val="0"/>
              </a:spcBef>
              <a:spcAft>
                <a:spcPts val="0"/>
              </a:spcAft>
              <a:buSzPts val="5600"/>
              <a:buNone/>
              <a:defRPr sz="5600"/>
            </a:lvl1pPr>
            <a:lvl2pPr lvl="1" algn="ctr">
              <a:lnSpc>
                <a:spcPct val="100000"/>
              </a:lnSpc>
              <a:spcBef>
                <a:spcPts val="0"/>
              </a:spcBef>
              <a:spcAft>
                <a:spcPts val="0"/>
              </a:spcAft>
              <a:buSzPts val="5600"/>
              <a:buNone/>
              <a:defRPr sz="5600"/>
            </a:lvl2pPr>
            <a:lvl3pPr lvl="2" algn="ctr">
              <a:lnSpc>
                <a:spcPct val="100000"/>
              </a:lnSpc>
              <a:spcBef>
                <a:spcPts val="0"/>
              </a:spcBef>
              <a:spcAft>
                <a:spcPts val="0"/>
              </a:spcAft>
              <a:buSzPts val="5600"/>
              <a:buNone/>
              <a:defRPr sz="5600"/>
            </a:lvl3pPr>
            <a:lvl4pPr lvl="3" algn="ctr">
              <a:lnSpc>
                <a:spcPct val="100000"/>
              </a:lnSpc>
              <a:spcBef>
                <a:spcPts val="0"/>
              </a:spcBef>
              <a:spcAft>
                <a:spcPts val="0"/>
              </a:spcAft>
              <a:buSzPts val="5600"/>
              <a:buNone/>
              <a:defRPr sz="5600"/>
            </a:lvl4pPr>
            <a:lvl5pPr lvl="4" algn="ctr">
              <a:lnSpc>
                <a:spcPct val="100000"/>
              </a:lnSpc>
              <a:spcBef>
                <a:spcPts val="0"/>
              </a:spcBef>
              <a:spcAft>
                <a:spcPts val="0"/>
              </a:spcAft>
              <a:buSzPts val="5600"/>
              <a:buNone/>
              <a:defRPr sz="5600"/>
            </a:lvl5pPr>
            <a:lvl6pPr lvl="5" algn="ctr">
              <a:lnSpc>
                <a:spcPct val="100000"/>
              </a:lnSpc>
              <a:spcBef>
                <a:spcPts val="0"/>
              </a:spcBef>
              <a:spcAft>
                <a:spcPts val="0"/>
              </a:spcAft>
              <a:buSzPts val="5600"/>
              <a:buNone/>
              <a:defRPr sz="5600"/>
            </a:lvl6pPr>
            <a:lvl7pPr lvl="6" algn="ctr">
              <a:lnSpc>
                <a:spcPct val="100000"/>
              </a:lnSpc>
              <a:spcBef>
                <a:spcPts val="0"/>
              </a:spcBef>
              <a:spcAft>
                <a:spcPts val="0"/>
              </a:spcAft>
              <a:buSzPts val="5600"/>
              <a:buNone/>
              <a:defRPr sz="5600"/>
            </a:lvl7pPr>
            <a:lvl8pPr lvl="7" algn="ctr">
              <a:lnSpc>
                <a:spcPct val="100000"/>
              </a:lnSpc>
              <a:spcBef>
                <a:spcPts val="0"/>
              </a:spcBef>
              <a:spcAft>
                <a:spcPts val="0"/>
              </a:spcAft>
              <a:buSzPts val="5600"/>
              <a:buNone/>
              <a:defRPr sz="5600"/>
            </a:lvl8pPr>
            <a:lvl9pPr lvl="8" algn="ctr">
              <a:lnSpc>
                <a:spcPct val="100000"/>
              </a:lnSpc>
              <a:spcBef>
                <a:spcPts val="0"/>
              </a:spcBef>
              <a:spcAft>
                <a:spcPts val="0"/>
              </a:spcAft>
              <a:buSzPts val="5600"/>
              <a:buNone/>
              <a:defRPr sz="5600"/>
            </a:lvl9pPr>
          </a:lstStyle>
          <a:p>
            <a:endParaRPr/>
          </a:p>
        </p:txBody>
      </p:sp>
      <p:sp>
        <p:nvSpPr>
          <p:cNvPr id="53" name="Google Shape;53;g7119cced83_0_84"/>
          <p:cNvSpPr txBox="1">
            <a:spLocks noGrp="1"/>
          </p:cNvSpPr>
          <p:nvPr>
            <p:ph type="subTitle" idx="1"/>
          </p:nvPr>
        </p:nvSpPr>
        <p:spPr>
          <a:xfrm>
            <a:off x="354000" y="3737433"/>
            <a:ext cx="5393700" cy="1646700"/>
          </a:xfrm>
          <a:prstGeom prst="rect">
            <a:avLst/>
          </a:prstGeom>
          <a:noFill/>
          <a:ln>
            <a:noFill/>
          </a:ln>
        </p:spPr>
        <p:txBody>
          <a:bodyPr spcFirstLastPara="1" wrap="square" lIns="121900" tIns="121900" rIns="121900" bIns="121900" anchor="t" anchorCtr="0">
            <a:no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54" name="Google Shape;54;g7119cced83_0_84"/>
          <p:cNvSpPr txBox="1">
            <a:spLocks noGrp="1"/>
          </p:cNvSpPr>
          <p:nvPr>
            <p:ph type="body" idx="2"/>
          </p:nvPr>
        </p:nvSpPr>
        <p:spPr>
          <a:xfrm>
            <a:off x="6586000" y="965433"/>
            <a:ext cx="5115900" cy="4926900"/>
          </a:xfrm>
          <a:prstGeom prst="rect">
            <a:avLst/>
          </a:prstGeom>
          <a:noFill/>
          <a:ln>
            <a:noFill/>
          </a:ln>
        </p:spPr>
        <p:txBody>
          <a:bodyPr spcFirstLastPara="1" wrap="square" lIns="121900" tIns="121900" rIns="121900" bIns="121900" anchor="ctr" anchorCtr="0">
            <a:noAutofit/>
          </a:bodyPr>
          <a:lstStyle>
            <a:lvl1pPr marL="457200" lvl="0" indent="-381000" algn="l">
              <a:lnSpc>
                <a:spcPct val="115000"/>
              </a:lnSpc>
              <a:spcBef>
                <a:spcPts val="0"/>
              </a:spcBef>
              <a:spcAft>
                <a:spcPts val="0"/>
              </a:spcAft>
              <a:buSzPts val="2400"/>
              <a:buChar char="●"/>
              <a:defRPr/>
            </a:lvl1pPr>
            <a:lvl2pPr marL="914400" lvl="1" indent="-349250" algn="l">
              <a:lnSpc>
                <a:spcPct val="115000"/>
              </a:lnSpc>
              <a:spcBef>
                <a:spcPts val="2100"/>
              </a:spcBef>
              <a:spcAft>
                <a:spcPts val="0"/>
              </a:spcAft>
              <a:buSzPts val="1900"/>
              <a:buChar char="○"/>
              <a:defRPr/>
            </a:lvl2pPr>
            <a:lvl3pPr marL="1371600" lvl="2" indent="-349250" algn="l">
              <a:lnSpc>
                <a:spcPct val="115000"/>
              </a:lnSpc>
              <a:spcBef>
                <a:spcPts val="2100"/>
              </a:spcBef>
              <a:spcAft>
                <a:spcPts val="0"/>
              </a:spcAft>
              <a:buSzPts val="1900"/>
              <a:buChar char="■"/>
              <a:defRPr/>
            </a:lvl3pPr>
            <a:lvl4pPr marL="1828800" lvl="3" indent="-349250" algn="l">
              <a:lnSpc>
                <a:spcPct val="115000"/>
              </a:lnSpc>
              <a:spcBef>
                <a:spcPts val="2100"/>
              </a:spcBef>
              <a:spcAft>
                <a:spcPts val="0"/>
              </a:spcAft>
              <a:buSzPts val="1900"/>
              <a:buChar char="●"/>
              <a:defRPr/>
            </a:lvl4pPr>
            <a:lvl5pPr marL="2286000" lvl="4" indent="-349250" algn="l">
              <a:lnSpc>
                <a:spcPct val="115000"/>
              </a:lnSpc>
              <a:spcBef>
                <a:spcPts val="2100"/>
              </a:spcBef>
              <a:spcAft>
                <a:spcPts val="0"/>
              </a:spcAft>
              <a:buSzPts val="1900"/>
              <a:buChar char="○"/>
              <a:defRPr/>
            </a:lvl5pPr>
            <a:lvl6pPr marL="2743200" lvl="5" indent="-349250" algn="l">
              <a:lnSpc>
                <a:spcPct val="115000"/>
              </a:lnSpc>
              <a:spcBef>
                <a:spcPts val="2100"/>
              </a:spcBef>
              <a:spcAft>
                <a:spcPts val="0"/>
              </a:spcAft>
              <a:buSzPts val="1900"/>
              <a:buChar char="■"/>
              <a:defRPr/>
            </a:lvl6pPr>
            <a:lvl7pPr marL="3200400" lvl="6" indent="-349250" algn="l">
              <a:lnSpc>
                <a:spcPct val="115000"/>
              </a:lnSpc>
              <a:spcBef>
                <a:spcPts val="2100"/>
              </a:spcBef>
              <a:spcAft>
                <a:spcPts val="0"/>
              </a:spcAft>
              <a:buSzPts val="1900"/>
              <a:buChar char="●"/>
              <a:defRPr/>
            </a:lvl7pPr>
            <a:lvl8pPr marL="3657600" lvl="7" indent="-349250" algn="l">
              <a:lnSpc>
                <a:spcPct val="115000"/>
              </a:lnSpc>
              <a:spcBef>
                <a:spcPts val="2100"/>
              </a:spcBef>
              <a:spcAft>
                <a:spcPts val="0"/>
              </a:spcAft>
              <a:buSzPts val="1900"/>
              <a:buChar char="○"/>
              <a:defRPr/>
            </a:lvl8pPr>
            <a:lvl9pPr marL="4114800" lvl="8" indent="-349250" algn="l">
              <a:lnSpc>
                <a:spcPct val="115000"/>
              </a:lnSpc>
              <a:spcBef>
                <a:spcPts val="2100"/>
              </a:spcBef>
              <a:spcAft>
                <a:spcPts val="2100"/>
              </a:spcAft>
              <a:buSzPts val="1900"/>
              <a:buChar char="■"/>
              <a:defRPr/>
            </a:lvl9pPr>
          </a:lstStyle>
          <a:p>
            <a:endParaRPr/>
          </a:p>
        </p:txBody>
      </p:sp>
      <p:sp>
        <p:nvSpPr>
          <p:cNvPr id="55" name="Google Shape;55;g7119cced83_0_84"/>
          <p:cNvSpPr txBox="1">
            <a:spLocks noGrp="1"/>
          </p:cNvSpPr>
          <p:nvPr>
            <p:ph type="sldNum" idx="12"/>
          </p:nvPr>
        </p:nvSpPr>
        <p:spPr>
          <a:xfrm>
            <a:off x="11296610" y="6217622"/>
            <a:ext cx="731700" cy="524700"/>
          </a:xfrm>
          <a:prstGeom prst="rect">
            <a:avLst/>
          </a:prstGeom>
          <a:noFill/>
          <a:ln>
            <a:noFill/>
          </a:ln>
        </p:spPr>
        <p:txBody>
          <a:bodyPr spcFirstLastPara="1" wrap="square" lIns="121900" tIns="121900" rIns="121900" bIns="121900" anchor="ctr" anchorCtr="0">
            <a:noAutofit/>
          </a:bodyPr>
          <a:lstStyle>
            <a:lvl1pPr marL="0" marR="0" lvl="0"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rgbClr val="FFFFFF"/>
        </a:solidFill>
        <a:effectLst/>
      </p:bgPr>
    </p:bg>
    <p:spTree>
      <p:nvGrpSpPr>
        <p:cNvPr id="1" name="Shape 9"/>
        <p:cNvGrpSpPr/>
        <p:nvPr/>
      </p:nvGrpSpPr>
      <p:grpSpPr>
        <a:xfrm>
          <a:off x="0" y="0"/>
          <a:ext cx="0" cy="0"/>
          <a:chOff x="0" y="0"/>
          <a:chExt cx="0" cy="0"/>
        </a:xfrm>
      </p:grpSpPr>
      <p:sp>
        <p:nvSpPr>
          <p:cNvPr id="10" name="Google Shape;10;g7119cced83_0_54"/>
          <p:cNvSpPr txBox="1">
            <a:spLocks noGrp="1"/>
          </p:cNvSpPr>
          <p:nvPr>
            <p:ph type="title"/>
          </p:nvPr>
        </p:nvSpPr>
        <p:spPr>
          <a:xfrm>
            <a:off x="415600" y="593367"/>
            <a:ext cx="11360700" cy="763500"/>
          </a:xfrm>
          <a:prstGeom prst="rect">
            <a:avLst/>
          </a:prstGeom>
          <a:noFill/>
          <a:ln>
            <a:noFill/>
          </a:ln>
        </p:spPr>
        <p:txBody>
          <a:bodyPr spcFirstLastPara="1" wrap="square" lIns="121900" tIns="121900" rIns="121900" bIns="121900" anchor="t" anchorCtr="0">
            <a:noAutofit/>
          </a:bodyPr>
          <a:lstStyle>
            <a:lvl1pPr marR="0" lvl="0" algn="l" rtl="0">
              <a:lnSpc>
                <a:spcPct val="100000"/>
              </a:lnSpc>
              <a:spcBef>
                <a:spcPts val="0"/>
              </a:spcBef>
              <a:spcAft>
                <a:spcPts val="0"/>
              </a:spcAft>
              <a:buClr>
                <a:schemeClr val="dk1"/>
              </a:buClr>
              <a:buSzPts val="3700"/>
              <a:buFont typeface="Arial"/>
              <a:buNone/>
              <a:defRPr sz="37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3700"/>
              <a:buFont typeface="Arial"/>
              <a:buNone/>
              <a:defRPr sz="37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3700"/>
              <a:buFont typeface="Arial"/>
              <a:buNone/>
              <a:defRPr sz="37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3700"/>
              <a:buFont typeface="Arial"/>
              <a:buNone/>
              <a:defRPr sz="37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3700"/>
              <a:buFont typeface="Arial"/>
              <a:buNone/>
              <a:defRPr sz="37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3700"/>
              <a:buFont typeface="Arial"/>
              <a:buNone/>
              <a:defRPr sz="37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3700"/>
              <a:buFont typeface="Arial"/>
              <a:buNone/>
              <a:defRPr sz="37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3700"/>
              <a:buFont typeface="Arial"/>
              <a:buNone/>
              <a:defRPr sz="37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3700"/>
              <a:buFont typeface="Arial"/>
              <a:buNone/>
              <a:defRPr sz="3700" b="0" i="0" u="none" strike="noStrike" cap="none">
                <a:solidFill>
                  <a:schemeClr val="dk1"/>
                </a:solidFill>
                <a:latin typeface="Arial"/>
                <a:ea typeface="Arial"/>
                <a:cs typeface="Arial"/>
                <a:sym typeface="Arial"/>
              </a:defRPr>
            </a:lvl9pPr>
          </a:lstStyle>
          <a:p>
            <a:endParaRPr/>
          </a:p>
        </p:txBody>
      </p:sp>
      <p:sp>
        <p:nvSpPr>
          <p:cNvPr id="11" name="Google Shape;11;g7119cced83_0_54"/>
          <p:cNvSpPr txBox="1">
            <a:spLocks noGrp="1"/>
          </p:cNvSpPr>
          <p:nvPr>
            <p:ph type="body" idx="1"/>
          </p:nvPr>
        </p:nvSpPr>
        <p:spPr>
          <a:xfrm>
            <a:off x="415600" y="1536633"/>
            <a:ext cx="11360700" cy="4555200"/>
          </a:xfrm>
          <a:prstGeom prst="rect">
            <a:avLst/>
          </a:prstGeom>
          <a:noFill/>
          <a:ln>
            <a:noFill/>
          </a:ln>
        </p:spPr>
        <p:txBody>
          <a:bodyPr spcFirstLastPara="1" wrap="square" lIns="121900" tIns="121900" rIns="121900" bIns="121900" anchor="t" anchorCtr="0">
            <a:noAutofit/>
          </a:bodyPr>
          <a:lstStyle>
            <a:lvl1pPr marL="457200" marR="0" lvl="0" indent="-381000" algn="l" rtl="0">
              <a:lnSpc>
                <a:spcPct val="115000"/>
              </a:lnSpc>
              <a:spcBef>
                <a:spcPts val="0"/>
              </a:spcBef>
              <a:spcAft>
                <a:spcPts val="0"/>
              </a:spcAft>
              <a:buClr>
                <a:schemeClr val="dk2"/>
              </a:buClr>
              <a:buSzPts val="2400"/>
              <a:buFont typeface="Arial"/>
              <a:buChar char="●"/>
              <a:defRPr sz="2400" b="0" i="0" u="none" strike="noStrike" cap="none">
                <a:solidFill>
                  <a:schemeClr val="dk2"/>
                </a:solidFill>
                <a:latin typeface="Arial"/>
                <a:ea typeface="Arial"/>
                <a:cs typeface="Arial"/>
                <a:sym typeface="Arial"/>
              </a:defRPr>
            </a:lvl1pPr>
            <a:lvl2pPr marL="914400" marR="0" lvl="1" indent="-349250" algn="l" rtl="0">
              <a:lnSpc>
                <a:spcPct val="115000"/>
              </a:lnSpc>
              <a:spcBef>
                <a:spcPts val="2100"/>
              </a:spcBef>
              <a:spcAft>
                <a:spcPts val="0"/>
              </a:spcAft>
              <a:buClr>
                <a:schemeClr val="dk2"/>
              </a:buClr>
              <a:buSzPts val="1900"/>
              <a:buFont typeface="Arial"/>
              <a:buChar char="○"/>
              <a:defRPr sz="1900" b="0" i="0" u="none" strike="noStrike" cap="none">
                <a:solidFill>
                  <a:schemeClr val="dk2"/>
                </a:solidFill>
                <a:latin typeface="Arial"/>
                <a:ea typeface="Arial"/>
                <a:cs typeface="Arial"/>
                <a:sym typeface="Arial"/>
              </a:defRPr>
            </a:lvl2pPr>
            <a:lvl3pPr marL="1371600" marR="0" lvl="2" indent="-349250" algn="l" rtl="0">
              <a:lnSpc>
                <a:spcPct val="115000"/>
              </a:lnSpc>
              <a:spcBef>
                <a:spcPts val="2100"/>
              </a:spcBef>
              <a:spcAft>
                <a:spcPts val="0"/>
              </a:spcAft>
              <a:buClr>
                <a:schemeClr val="dk2"/>
              </a:buClr>
              <a:buSzPts val="1900"/>
              <a:buFont typeface="Arial"/>
              <a:buChar char="■"/>
              <a:defRPr sz="1900" b="0" i="0" u="none" strike="noStrike" cap="none">
                <a:solidFill>
                  <a:schemeClr val="dk2"/>
                </a:solidFill>
                <a:latin typeface="Arial"/>
                <a:ea typeface="Arial"/>
                <a:cs typeface="Arial"/>
                <a:sym typeface="Arial"/>
              </a:defRPr>
            </a:lvl3pPr>
            <a:lvl4pPr marL="1828800" marR="0" lvl="3" indent="-349250" algn="l" rtl="0">
              <a:lnSpc>
                <a:spcPct val="115000"/>
              </a:lnSpc>
              <a:spcBef>
                <a:spcPts val="2100"/>
              </a:spcBef>
              <a:spcAft>
                <a:spcPts val="0"/>
              </a:spcAft>
              <a:buClr>
                <a:schemeClr val="dk2"/>
              </a:buClr>
              <a:buSzPts val="1900"/>
              <a:buFont typeface="Arial"/>
              <a:buChar char="●"/>
              <a:defRPr sz="1900" b="0" i="0" u="none" strike="noStrike" cap="none">
                <a:solidFill>
                  <a:schemeClr val="dk2"/>
                </a:solidFill>
                <a:latin typeface="Arial"/>
                <a:ea typeface="Arial"/>
                <a:cs typeface="Arial"/>
                <a:sym typeface="Arial"/>
              </a:defRPr>
            </a:lvl4pPr>
            <a:lvl5pPr marL="2286000" marR="0" lvl="4" indent="-349250" algn="l" rtl="0">
              <a:lnSpc>
                <a:spcPct val="115000"/>
              </a:lnSpc>
              <a:spcBef>
                <a:spcPts val="2100"/>
              </a:spcBef>
              <a:spcAft>
                <a:spcPts val="0"/>
              </a:spcAft>
              <a:buClr>
                <a:schemeClr val="dk2"/>
              </a:buClr>
              <a:buSzPts val="1900"/>
              <a:buFont typeface="Arial"/>
              <a:buChar char="○"/>
              <a:defRPr sz="1900" b="0" i="0" u="none" strike="noStrike" cap="none">
                <a:solidFill>
                  <a:schemeClr val="dk2"/>
                </a:solidFill>
                <a:latin typeface="Arial"/>
                <a:ea typeface="Arial"/>
                <a:cs typeface="Arial"/>
                <a:sym typeface="Arial"/>
              </a:defRPr>
            </a:lvl5pPr>
            <a:lvl6pPr marL="2743200" marR="0" lvl="5" indent="-349250" algn="l" rtl="0">
              <a:lnSpc>
                <a:spcPct val="115000"/>
              </a:lnSpc>
              <a:spcBef>
                <a:spcPts val="2100"/>
              </a:spcBef>
              <a:spcAft>
                <a:spcPts val="0"/>
              </a:spcAft>
              <a:buClr>
                <a:schemeClr val="dk2"/>
              </a:buClr>
              <a:buSzPts val="1900"/>
              <a:buFont typeface="Arial"/>
              <a:buChar char="■"/>
              <a:defRPr sz="1900" b="0" i="0" u="none" strike="noStrike" cap="none">
                <a:solidFill>
                  <a:schemeClr val="dk2"/>
                </a:solidFill>
                <a:latin typeface="Arial"/>
                <a:ea typeface="Arial"/>
                <a:cs typeface="Arial"/>
                <a:sym typeface="Arial"/>
              </a:defRPr>
            </a:lvl6pPr>
            <a:lvl7pPr marL="3200400" marR="0" lvl="6" indent="-349250" algn="l" rtl="0">
              <a:lnSpc>
                <a:spcPct val="115000"/>
              </a:lnSpc>
              <a:spcBef>
                <a:spcPts val="2100"/>
              </a:spcBef>
              <a:spcAft>
                <a:spcPts val="0"/>
              </a:spcAft>
              <a:buClr>
                <a:schemeClr val="dk2"/>
              </a:buClr>
              <a:buSzPts val="1900"/>
              <a:buFont typeface="Arial"/>
              <a:buChar char="●"/>
              <a:defRPr sz="1900" b="0" i="0" u="none" strike="noStrike" cap="none">
                <a:solidFill>
                  <a:schemeClr val="dk2"/>
                </a:solidFill>
                <a:latin typeface="Arial"/>
                <a:ea typeface="Arial"/>
                <a:cs typeface="Arial"/>
                <a:sym typeface="Arial"/>
              </a:defRPr>
            </a:lvl7pPr>
            <a:lvl8pPr marL="3657600" marR="0" lvl="7" indent="-349250" algn="l" rtl="0">
              <a:lnSpc>
                <a:spcPct val="115000"/>
              </a:lnSpc>
              <a:spcBef>
                <a:spcPts val="2100"/>
              </a:spcBef>
              <a:spcAft>
                <a:spcPts val="0"/>
              </a:spcAft>
              <a:buClr>
                <a:schemeClr val="dk2"/>
              </a:buClr>
              <a:buSzPts val="1900"/>
              <a:buFont typeface="Arial"/>
              <a:buChar char="○"/>
              <a:defRPr sz="1900" b="0" i="0" u="none" strike="noStrike" cap="none">
                <a:solidFill>
                  <a:schemeClr val="dk2"/>
                </a:solidFill>
                <a:latin typeface="Arial"/>
                <a:ea typeface="Arial"/>
                <a:cs typeface="Arial"/>
                <a:sym typeface="Arial"/>
              </a:defRPr>
            </a:lvl8pPr>
            <a:lvl9pPr marL="4114800" marR="0" lvl="8" indent="-349250" algn="l" rtl="0">
              <a:lnSpc>
                <a:spcPct val="115000"/>
              </a:lnSpc>
              <a:spcBef>
                <a:spcPts val="2100"/>
              </a:spcBef>
              <a:spcAft>
                <a:spcPts val="2100"/>
              </a:spcAft>
              <a:buClr>
                <a:schemeClr val="dk2"/>
              </a:buClr>
              <a:buSzPts val="1900"/>
              <a:buFont typeface="Arial"/>
              <a:buChar char="■"/>
              <a:defRPr sz="1900" b="0" i="0" u="none" strike="noStrike" cap="none">
                <a:solidFill>
                  <a:schemeClr val="dk2"/>
                </a:solidFill>
                <a:latin typeface="Arial"/>
                <a:ea typeface="Arial"/>
                <a:cs typeface="Arial"/>
                <a:sym typeface="Arial"/>
              </a:defRPr>
            </a:lvl9pPr>
          </a:lstStyle>
          <a:p>
            <a:endParaRPr/>
          </a:p>
        </p:txBody>
      </p:sp>
      <p:sp>
        <p:nvSpPr>
          <p:cNvPr id="12" name="Google Shape;12;g7119cced83_0_54"/>
          <p:cNvSpPr txBox="1">
            <a:spLocks noGrp="1"/>
          </p:cNvSpPr>
          <p:nvPr>
            <p:ph type="sldNum" idx="12"/>
          </p:nvPr>
        </p:nvSpPr>
        <p:spPr>
          <a:xfrm>
            <a:off x="11296610" y="6217622"/>
            <a:ext cx="731700" cy="524700"/>
          </a:xfrm>
          <a:prstGeom prst="rect">
            <a:avLst/>
          </a:prstGeom>
          <a:noFill/>
          <a:ln>
            <a:noFill/>
          </a:ln>
        </p:spPr>
        <p:txBody>
          <a:bodyPr spcFirstLastPara="1" wrap="square" lIns="121900" tIns="121900" rIns="121900" bIns="121900" anchor="ctr" anchorCtr="0">
            <a:noAutofit/>
          </a:bodyPr>
          <a:lstStyle>
            <a:lvl1pPr marL="0" marR="0" lvl="0"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jp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5.jpg"/><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mulford.utoledo.edu/instr/" TargetMode="External"/><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https://authorservices.taylorandfrancis.com/publishing-your-research/writing-your-paper/formatting-and-templates/" TargetMode="External"/><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http://www.icmje.org/recommendations/browse/roles-and-responsibilities/defining-the-role-of-authors-and-contributors.html" TargetMode="External"/><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hyperlink" Target="http://www.icmje.org/" TargetMode="External"/><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hyperlink" Target="https://creativecommons.org/licenses/by-sa/4.0/" TargetMode="Externa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hyperlink" Target="https://www.go-fair.org/fair-principles/" TargetMode="External"/><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image" Target="../media/image11.emf"/></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hyperlink" Target="https://www.authoraid.info/uploads/resources/annotated-journal-article-1.pdf" TargetMode="External"/><Relationship Id="rId2" Type="http://schemas.openxmlformats.org/officeDocument/2006/relationships/notesSlide" Target="../notesSlides/notesSlide28.xml"/><Relationship Id="rId1" Type="http://schemas.openxmlformats.org/officeDocument/2006/relationships/slideLayout" Target="../slideLayouts/slideLayout2.xml"/><Relationship Id="rId5" Type="http://schemas.openxmlformats.org/officeDocument/2006/relationships/image" Target="../media/image12.png"/><Relationship Id="rId4" Type="http://schemas.openxmlformats.org/officeDocument/2006/relationships/hyperlink" Target="https://www.authoraid.info/en/" TargetMode="Externa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8" Type="http://schemas.openxmlformats.org/officeDocument/2006/relationships/hyperlink" Target="https://ifis.libguides.com/journal-publishing-guide/instructions-for-authors" TargetMode="External"/><Relationship Id="rId3" Type="http://schemas.openxmlformats.org/officeDocument/2006/relationships/hyperlink" Target="https://writingcenter.gmu.edu/guides/writing-an-imrad-report" TargetMode="External"/><Relationship Id="rId7" Type="http://schemas.openxmlformats.org/officeDocument/2006/relationships/hyperlink" Target="https://ifis.libguides.com/journal-publishing-guide/ethics-malpractice" TargetMode="External"/><Relationship Id="rId2" Type="http://schemas.openxmlformats.org/officeDocument/2006/relationships/notesSlide" Target="../notesSlides/notesSlide30.xml"/><Relationship Id="rId1" Type="http://schemas.openxmlformats.org/officeDocument/2006/relationships/slideLayout" Target="../slideLayouts/slideLayout2.xml"/><Relationship Id="rId6" Type="http://schemas.openxmlformats.org/officeDocument/2006/relationships/hyperlink" Target="https://ifis.libguides.com/journal-publishing-guide/aims-and-scope" TargetMode="External"/><Relationship Id="rId5" Type="http://schemas.openxmlformats.org/officeDocument/2006/relationships/hyperlink" Target="https://ifis.libguides.com/journal-publishing-guide/journal-comparison-spreadsheet" TargetMode="External"/><Relationship Id="rId10" Type="http://schemas.openxmlformats.org/officeDocument/2006/relationships/hyperlink" Target="https://doi.org/10.1371/journal.pone.0201885" TargetMode="External"/><Relationship Id="rId4" Type="http://schemas.openxmlformats.org/officeDocument/2006/relationships/hyperlink" Target="https://ifis.libguides.com/journal-publishing-guide/identifying-potential-journals" TargetMode="External"/><Relationship Id="rId9" Type="http://schemas.openxmlformats.org/officeDocument/2006/relationships/hyperlink" Target="http://www.icmje.org/recommendations/browse/roles-and-responsibilities/defining-the-role-of-authors-and-contributors.html" TargetMode="External"/></Relationships>
</file>

<file path=ppt/slides/_rels/slide31.xml.rels><?xml version="1.0" encoding="UTF-8" standalone="yes"?>
<Relationships xmlns="http://schemas.openxmlformats.org/package/2006/relationships"><Relationship Id="rId8" Type="http://schemas.openxmlformats.org/officeDocument/2006/relationships/hyperlink" Target="https://researcheracademy.elsevier.com/writing-research/fundamentals-manuscript-preparation/structuring-article-correctly" TargetMode="External"/><Relationship Id="rId3" Type="http://schemas.openxmlformats.org/officeDocument/2006/relationships/hyperlink" Target="https://jats.nlm.nih.gov/publishing/tag-library/1.3/chapter/getting-started.html" TargetMode="External"/><Relationship Id="rId7" Type="http://schemas.openxmlformats.org/officeDocument/2006/relationships/hyperlink" Target="https://researcheracademy.elsevier.com/uploads/2018-04/Understanding%20the%20Publishing%20Process_Apr2018_Web.pdf" TargetMode="External"/><Relationship Id="rId2" Type="http://schemas.openxmlformats.org/officeDocument/2006/relationships/notesSlide" Target="../notesSlides/notesSlide31.xml"/><Relationship Id="rId1" Type="http://schemas.openxmlformats.org/officeDocument/2006/relationships/slideLayout" Target="../slideLayouts/slideLayout2.xml"/><Relationship Id="rId6" Type="http://schemas.openxmlformats.org/officeDocument/2006/relationships/hyperlink" Target="https://researcheracademy.elsevier.com/uploads/2018-05/1.pdf" TargetMode="External"/><Relationship Id="rId11" Type="http://schemas.openxmlformats.org/officeDocument/2006/relationships/hyperlink" Target="https://www.authoraid.info/en/resources/details/648/" TargetMode="External"/><Relationship Id="rId5" Type="http://schemas.openxmlformats.org/officeDocument/2006/relationships/hyperlink" Target="https://www.research4life.org/training/authors-hub/" TargetMode="External"/><Relationship Id="rId10" Type="http://schemas.openxmlformats.org/officeDocument/2006/relationships/hyperlink" Target="https://www.ncbi.nlm.nih.gov/pmc/articles/PMC3794687/figure/mlab-101-04-13-f01/" TargetMode="External"/><Relationship Id="rId4" Type="http://schemas.openxmlformats.org/officeDocument/2006/relationships/hyperlink" Target="https://www.nlm.nih.gov/bsd/policy/structured_abstracts.html" TargetMode="External"/><Relationship Id="rId9" Type="http://schemas.openxmlformats.org/officeDocument/2006/relationships/hyperlink" Target="https://ifis.libguides.com/journal-publishing-guide/open-access-models" TargetMode="External"/></Relationships>
</file>

<file path=ppt/slides/_rels/slide32.xml.rels><?xml version="1.0" encoding="UTF-8" standalone="yes"?>
<Relationships xmlns="http://schemas.openxmlformats.org/package/2006/relationships"><Relationship Id="rId3" Type="http://schemas.openxmlformats.org/officeDocument/2006/relationships/hyperlink" Target="http://www.research4life.org/" TargetMode="External"/><Relationship Id="rId7" Type="http://schemas.openxmlformats.org/officeDocument/2006/relationships/hyperlink" Target="https://bit.ly/2w3CU5C" TargetMode="External"/><Relationship Id="rId2" Type="http://schemas.openxmlformats.org/officeDocument/2006/relationships/notesSlide" Target="../notesSlides/notesSlide32.xml"/><Relationship Id="rId1" Type="http://schemas.openxmlformats.org/officeDocument/2006/relationships/slideLayout" Target="../slideLayouts/slideLayout2.xml"/><Relationship Id="rId6" Type="http://schemas.openxmlformats.org/officeDocument/2006/relationships/hyperlink" Target="http://www.research4life.org/newsletter" TargetMode="External"/><Relationship Id="rId5" Type="http://schemas.openxmlformats.org/officeDocument/2006/relationships/hyperlink" Target="http://www.research4life.org/training" TargetMode="External"/><Relationship Id="rId4" Type="http://schemas.openxmlformats.org/officeDocument/2006/relationships/hyperlink" Target="mailto:r4l@research4life.org" TargetMode="External"/></Relationships>
</file>

<file path=ppt/slides/_rels/slide33.xml.rels><?xml version="1.0" encoding="UTF-8" standalone="yes"?>
<Relationships xmlns="http://schemas.openxmlformats.org/package/2006/relationships"><Relationship Id="rId8" Type="http://schemas.openxmlformats.org/officeDocument/2006/relationships/hyperlink" Target="http://www.research4life.org/" TargetMode="External"/><Relationship Id="rId3" Type="http://schemas.openxmlformats.org/officeDocument/2006/relationships/image" Target="../media/image2.png"/><Relationship Id="rId7" Type="http://schemas.openxmlformats.org/officeDocument/2006/relationships/image" Target="../media/image6.jpg"/><Relationship Id="rId2" Type="http://schemas.openxmlformats.org/officeDocument/2006/relationships/notesSlide" Target="../notesSlides/notesSlide33.xml"/><Relationship Id="rId1" Type="http://schemas.openxmlformats.org/officeDocument/2006/relationships/slideLayout" Target="../slideLayouts/slideLayout1.xml"/><Relationship Id="rId6" Type="http://schemas.openxmlformats.org/officeDocument/2006/relationships/image" Target="../media/image5.jpg"/><Relationship Id="rId5"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hyperlink" Target="mailto:r4l@research4life.org"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68"/>
        <p:cNvGrpSpPr/>
        <p:nvPr/>
      </p:nvGrpSpPr>
      <p:grpSpPr>
        <a:xfrm>
          <a:off x="0" y="0"/>
          <a:ext cx="0" cy="0"/>
          <a:chOff x="0" y="0"/>
          <a:chExt cx="0" cy="0"/>
        </a:xfrm>
      </p:grpSpPr>
      <p:sp>
        <p:nvSpPr>
          <p:cNvPr id="69" name="Google Shape;69;p38"/>
          <p:cNvSpPr txBox="1">
            <a:spLocks noGrp="1"/>
          </p:cNvSpPr>
          <p:nvPr>
            <p:ph type="subTitle" idx="1"/>
          </p:nvPr>
        </p:nvSpPr>
        <p:spPr>
          <a:xfrm>
            <a:off x="0" y="4258370"/>
            <a:ext cx="12192000" cy="722700"/>
          </a:xfrm>
          <a:prstGeom prst="rect">
            <a:avLst/>
          </a:pr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t" anchorCtr="0">
            <a:normAutofit/>
          </a:bodyPr>
          <a:lstStyle/>
          <a:p>
            <a:pPr marL="0" lvl="0" indent="0">
              <a:buClr>
                <a:srgbClr val="FFFFFF"/>
              </a:buClr>
              <a:buSzPts val="3600"/>
            </a:pPr>
            <a:r>
              <a:rPr lang="en-US" sz="3400" dirty="0" err="1">
                <a:solidFill>
                  <a:srgbClr val="004890"/>
                </a:solidFill>
                <a:latin typeface="Open Sans"/>
                <a:ea typeface="Open Sans"/>
                <a:cs typeface="Open Sans"/>
                <a:sym typeface="Open Sans"/>
              </a:rPr>
              <a:t>Écrire</a:t>
            </a:r>
            <a:r>
              <a:rPr lang="en-US" sz="3400" dirty="0">
                <a:solidFill>
                  <a:srgbClr val="004890"/>
                </a:solidFill>
                <a:latin typeface="Open Sans"/>
                <a:ea typeface="Open Sans"/>
                <a:cs typeface="Open Sans"/>
                <a:sym typeface="Open Sans"/>
              </a:rPr>
              <a:t> pour la recherche</a:t>
            </a:r>
            <a:endParaRPr sz="3400" dirty="0">
              <a:solidFill>
                <a:srgbClr val="004890"/>
              </a:solidFill>
              <a:latin typeface="Open Sans"/>
              <a:ea typeface="Open Sans"/>
              <a:cs typeface="Open Sans"/>
              <a:sym typeface="Open Sans"/>
            </a:endParaRPr>
          </a:p>
        </p:txBody>
      </p:sp>
      <p:sp>
        <p:nvSpPr>
          <p:cNvPr id="70" name="Google Shape;70;p38"/>
          <p:cNvSpPr txBox="1">
            <a:spLocks noGrp="1"/>
          </p:cNvSpPr>
          <p:nvPr>
            <p:ph type="ctrTitle"/>
          </p:nvPr>
        </p:nvSpPr>
        <p:spPr>
          <a:xfrm>
            <a:off x="-2" y="2036456"/>
            <a:ext cx="12192000" cy="1596900"/>
          </a:xfrm>
          <a:prstGeom prst="rect">
            <a:avLst/>
          </a:prstGeom>
          <a:noFill/>
          <a:ln>
            <a:noFill/>
          </a:ln>
        </p:spPr>
        <p:txBody>
          <a:bodyPr spcFirstLastPara="1" wrap="square" lIns="91425" tIns="45700" rIns="91425" bIns="0" anchor="b" anchorCtr="0">
            <a:noAutofit/>
          </a:bodyPr>
          <a:lstStyle/>
          <a:p>
            <a:pPr lvl="0">
              <a:lnSpc>
                <a:spcPct val="90000"/>
              </a:lnSpc>
              <a:buSzPts val="4400"/>
            </a:pPr>
            <a:r>
              <a:rPr lang="en-US" sz="3500" b="1" dirty="0">
                <a:solidFill>
                  <a:srgbClr val="004890"/>
                </a:solidFill>
                <a:latin typeface="Open Sans"/>
                <a:ea typeface="Open Sans"/>
                <a:cs typeface="Open Sans"/>
                <a:sym typeface="Open Sans"/>
              </a:rPr>
              <a:t> </a:t>
            </a:r>
            <a:r>
              <a:rPr lang="fr-FR" sz="3500" b="1" dirty="0">
                <a:solidFill>
                  <a:srgbClr val="004890"/>
                </a:solidFill>
                <a:latin typeface="Open Sans"/>
                <a:ea typeface="Open Sans"/>
                <a:cs typeface="Open Sans"/>
                <a:sym typeface="Open Sans"/>
              </a:rPr>
              <a:t>Diffusion des résultats de la recherche</a:t>
            </a:r>
            <a:endParaRPr sz="3500" b="1" dirty="0">
              <a:solidFill>
                <a:srgbClr val="004890"/>
              </a:solidFill>
              <a:latin typeface="Open Sans"/>
              <a:ea typeface="Open Sans"/>
              <a:cs typeface="Open Sans"/>
              <a:sym typeface="Open Sans"/>
            </a:endParaRPr>
          </a:p>
        </p:txBody>
      </p:sp>
      <p:sp>
        <p:nvSpPr>
          <p:cNvPr id="71" name="Google Shape;71;p38"/>
          <p:cNvSpPr txBox="1"/>
          <p:nvPr/>
        </p:nvSpPr>
        <p:spPr>
          <a:xfrm>
            <a:off x="-2" y="5606084"/>
            <a:ext cx="12192000" cy="369300"/>
          </a:xfrm>
          <a:prstGeom prst="rect">
            <a:avLst/>
          </a:prstGeom>
          <a:solidFill>
            <a:srgbClr val="586F7C"/>
          </a:solidFill>
          <a:ln>
            <a:noFill/>
          </a:ln>
        </p:spPr>
        <p:txBody>
          <a:bodyPr spcFirstLastPara="1" wrap="square" lIns="91425" tIns="45700" rIns="91425" bIns="45700" anchor="t" anchorCtr="0">
            <a:spAutoFit/>
          </a:bodyPr>
          <a:lstStyle/>
          <a:p>
            <a:pPr lvl="0" algn="ctr">
              <a:buSzPts val="1800"/>
            </a:pPr>
            <a:r>
              <a:rPr lang="en-US" sz="1800" b="1" i="0" u="none" strike="noStrike" cap="none" dirty="0">
                <a:solidFill>
                  <a:schemeClr val="lt1"/>
                </a:solidFill>
                <a:latin typeface="Open Sans"/>
                <a:ea typeface="Open Sans"/>
                <a:cs typeface="Open Sans"/>
                <a:sym typeface="Open Sans"/>
              </a:rPr>
              <a:t>Research4Life </a:t>
            </a:r>
            <a:r>
              <a:rPr lang="en-US" sz="1800" b="1" i="0" u="none" strike="noStrike" cap="none" dirty="0" err="1">
                <a:solidFill>
                  <a:schemeClr val="lt1"/>
                </a:solidFill>
                <a:latin typeface="Open Sans"/>
                <a:ea typeface="Open Sans"/>
                <a:cs typeface="Open Sans"/>
                <a:sym typeface="Open Sans"/>
              </a:rPr>
              <a:t>est</a:t>
            </a:r>
            <a:r>
              <a:rPr lang="en-US" sz="1800" b="1" i="0" u="none" strike="noStrike" cap="none" dirty="0">
                <a:solidFill>
                  <a:schemeClr val="lt1"/>
                </a:solidFill>
                <a:latin typeface="Open Sans"/>
                <a:ea typeface="Open Sans"/>
                <a:cs typeface="Open Sans"/>
                <a:sym typeface="Open Sans"/>
              </a:rPr>
              <a:t> un </a:t>
            </a:r>
            <a:r>
              <a:rPr lang="en-US" sz="1800" b="1" i="0" u="none" strike="noStrike" cap="none" dirty="0" err="1">
                <a:solidFill>
                  <a:schemeClr val="lt1"/>
                </a:solidFill>
                <a:latin typeface="Open Sans"/>
                <a:ea typeface="Open Sans"/>
                <a:cs typeface="Open Sans"/>
                <a:sym typeface="Open Sans"/>
              </a:rPr>
              <a:t>partenariat</a:t>
            </a:r>
            <a:r>
              <a:rPr lang="en-US" sz="1800" b="1" dirty="0">
                <a:solidFill>
                  <a:schemeClr val="lt1"/>
                </a:solidFill>
                <a:latin typeface="Open Sans"/>
                <a:ea typeface="Open Sans"/>
                <a:cs typeface="Open Sans"/>
                <a:sym typeface="Open Sans"/>
              </a:rPr>
              <a:t> public-</a:t>
            </a:r>
            <a:r>
              <a:rPr lang="en-US" sz="1800" b="1" dirty="0" err="1">
                <a:solidFill>
                  <a:schemeClr val="lt1"/>
                </a:solidFill>
                <a:latin typeface="Open Sans"/>
                <a:ea typeface="Open Sans"/>
                <a:cs typeface="Open Sans"/>
                <a:sym typeface="Open Sans"/>
              </a:rPr>
              <a:t>privé</a:t>
            </a:r>
            <a:r>
              <a:rPr lang="en-US" sz="1800" b="1" dirty="0">
                <a:solidFill>
                  <a:schemeClr val="lt1"/>
                </a:solidFill>
                <a:latin typeface="Open Sans"/>
                <a:ea typeface="Open Sans"/>
                <a:cs typeface="Open Sans"/>
                <a:sym typeface="Open Sans"/>
              </a:rPr>
              <a:t> </a:t>
            </a:r>
            <a:r>
              <a:rPr lang="en-US" sz="1800" b="1" i="0" u="none" strike="noStrike" cap="none" dirty="0">
                <a:solidFill>
                  <a:schemeClr val="lt1"/>
                </a:solidFill>
                <a:latin typeface="Open Sans"/>
                <a:ea typeface="Open Sans"/>
                <a:cs typeface="Open Sans"/>
                <a:sym typeface="Open Sans"/>
              </a:rPr>
              <a:t>des cinq collections :</a:t>
            </a:r>
            <a:endParaRPr sz="1800" b="1" i="0" u="none" strike="noStrike" cap="none" dirty="0">
              <a:solidFill>
                <a:schemeClr val="lt1"/>
              </a:solidFill>
              <a:latin typeface="Open Sans"/>
              <a:ea typeface="Open Sans"/>
              <a:cs typeface="Open Sans"/>
              <a:sym typeface="Open Sans"/>
            </a:endParaRPr>
          </a:p>
        </p:txBody>
      </p:sp>
      <p:pic>
        <p:nvPicPr>
          <p:cNvPr id="72" name="Google Shape;72;p38"/>
          <p:cNvPicPr preferRelativeResize="0"/>
          <p:nvPr/>
        </p:nvPicPr>
        <p:blipFill rotWithShape="1">
          <a:blip r:embed="rId3">
            <a:alphaModFix/>
          </a:blip>
          <a:srcRect/>
          <a:stretch/>
        </p:blipFill>
        <p:spPr>
          <a:xfrm>
            <a:off x="841600" y="6148180"/>
            <a:ext cx="1523874" cy="633932"/>
          </a:xfrm>
          <a:prstGeom prst="rect">
            <a:avLst/>
          </a:prstGeom>
          <a:noFill/>
          <a:ln>
            <a:noFill/>
          </a:ln>
        </p:spPr>
      </p:pic>
      <p:pic>
        <p:nvPicPr>
          <p:cNvPr id="73" name="Google Shape;73;p38"/>
          <p:cNvPicPr preferRelativeResize="0"/>
          <p:nvPr/>
        </p:nvPicPr>
        <p:blipFill rotWithShape="1">
          <a:blip r:embed="rId4">
            <a:alphaModFix/>
          </a:blip>
          <a:srcRect/>
          <a:stretch/>
        </p:blipFill>
        <p:spPr>
          <a:xfrm>
            <a:off x="3026669" y="6207625"/>
            <a:ext cx="1962613" cy="515078"/>
          </a:xfrm>
          <a:prstGeom prst="rect">
            <a:avLst/>
          </a:prstGeom>
          <a:noFill/>
          <a:ln>
            <a:noFill/>
          </a:ln>
        </p:spPr>
      </p:pic>
      <p:pic>
        <p:nvPicPr>
          <p:cNvPr id="74" name="Google Shape;74;p38"/>
          <p:cNvPicPr preferRelativeResize="0"/>
          <p:nvPr/>
        </p:nvPicPr>
        <p:blipFill rotWithShape="1">
          <a:blip r:embed="rId5">
            <a:alphaModFix/>
          </a:blip>
          <a:srcRect/>
          <a:stretch/>
        </p:blipFill>
        <p:spPr>
          <a:xfrm>
            <a:off x="5650478" y="6118184"/>
            <a:ext cx="1612438" cy="693960"/>
          </a:xfrm>
          <a:prstGeom prst="rect">
            <a:avLst/>
          </a:prstGeom>
          <a:noFill/>
          <a:ln>
            <a:noFill/>
          </a:ln>
        </p:spPr>
      </p:pic>
      <p:pic>
        <p:nvPicPr>
          <p:cNvPr id="75" name="Google Shape;75;p38"/>
          <p:cNvPicPr preferRelativeResize="0"/>
          <p:nvPr/>
        </p:nvPicPr>
        <p:blipFill rotWithShape="1">
          <a:blip r:embed="rId6">
            <a:alphaModFix/>
          </a:blip>
          <a:srcRect/>
          <a:stretch/>
        </p:blipFill>
        <p:spPr>
          <a:xfrm>
            <a:off x="7920080" y="6181191"/>
            <a:ext cx="1468376" cy="567894"/>
          </a:xfrm>
          <a:prstGeom prst="rect">
            <a:avLst/>
          </a:prstGeom>
          <a:noFill/>
          <a:ln>
            <a:noFill/>
          </a:ln>
        </p:spPr>
      </p:pic>
      <p:pic>
        <p:nvPicPr>
          <p:cNvPr id="76" name="Google Shape;76;p38"/>
          <p:cNvPicPr preferRelativeResize="0"/>
          <p:nvPr/>
        </p:nvPicPr>
        <p:blipFill rotWithShape="1">
          <a:blip r:embed="rId7">
            <a:alphaModFix/>
          </a:blip>
          <a:srcRect/>
          <a:stretch/>
        </p:blipFill>
        <p:spPr>
          <a:xfrm>
            <a:off x="9938199" y="6141339"/>
            <a:ext cx="1523874" cy="647649"/>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37"/>
        <p:cNvGrpSpPr/>
        <p:nvPr/>
      </p:nvGrpSpPr>
      <p:grpSpPr>
        <a:xfrm>
          <a:off x="0" y="0"/>
          <a:ext cx="0" cy="0"/>
          <a:chOff x="0" y="0"/>
          <a:chExt cx="0" cy="0"/>
        </a:xfrm>
      </p:grpSpPr>
      <p:sp>
        <p:nvSpPr>
          <p:cNvPr id="138" name="Google Shape;138;p5"/>
          <p:cNvSpPr txBox="1">
            <a:spLocks noGrp="1"/>
          </p:cNvSpPr>
          <p:nvPr>
            <p:ph type="title"/>
          </p:nvPr>
        </p:nvSpPr>
        <p:spPr>
          <a:xfrm>
            <a:off x="160020" y="451480"/>
            <a:ext cx="9613800" cy="1080900"/>
          </a:xfrm>
          <a:prstGeom prst="rect">
            <a:avLst/>
          </a:prstGeom>
          <a:noFill/>
          <a:ln>
            <a:noFill/>
          </a:ln>
        </p:spPr>
        <p:txBody>
          <a:bodyPr spcFirstLastPara="1" wrap="square" lIns="91425" tIns="45700" rIns="91425" bIns="45700" anchor="t" anchorCtr="0">
            <a:normAutofit/>
          </a:bodyPr>
          <a:lstStyle/>
          <a:p>
            <a:pPr lvl="0">
              <a:buClr>
                <a:schemeClr val="dk1"/>
              </a:buClr>
              <a:buSzPts val="3200"/>
            </a:pPr>
            <a:r>
              <a:rPr lang="fr-FR" dirty="0">
                <a:solidFill>
                  <a:srgbClr val="586F7C"/>
                </a:solidFill>
                <a:latin typeface="Open Sans"/>
                <a:ea typeface="Open Sans"/>
                <a:cs typeface="Open Sans"/>
              </a:rPr>
              <a:t>But et champ d'application</a:t>
            </a:r>
            <a:endParaRPr dirty="0">
              <a:solidFill>
                <a:srgbClr val="586F7C"/>
              </a:solidFill>
              <a:latin typeface="Open Sans"/>
              <a:ea typeface="Open Sans"/>
              <a:cs typeface="Open Sans"/>
              <a:sym typeface="Open Sans"/>
            </a:endParaRPr>
          </a:p>
        </p:txBody>
      </p:sp>
      <p:sp>
        <p:nvSpPr>
          <p:cNvPr id="139" name="Google Shape;139;p5"/>
          <p:cNvSpPr txBox="1">
            <a:spLocks noGrp="1"/>
          </p:cNvSpPr>
          <p:nvPr>
            <p:ph type="body" idx="1"/>
          </p:nvPr>
        </p:nvSpPr>
        <p:spPr>
          <a:xfrm>
            <a:off x="0" y="1557507"/>
            <a:ext cx="11313459" cy="4997649"/>
          </a:xfrm>
          <a:prstGeom prst="rect">
            <a:avLst/>
          </a:prstGeom>
          <a:noFill/>
          <a:ln>
            <a:noFill/>
          </a:ln>
        </p:spPr>
        <p:txBody>
          <a:bodyPr spcFirstLastPara="1" wrap="square" lIns="91425" tIns="45700" rIns="91425" bIns="45700" anchor="t" anchorCtr="0">
            <a:noAutofit/>
          </a:bodyPr>
          <a:lstStyle/>
          <a:p>
            <a:pPr lvl="0" algn="just">
              <a:lnSpc>
                <a:spcPct val="100000"/>
              </a:lnSpc>
              <a:spcBef>
                <a:spcPts val="600"/>
              </a:spcBef>
              <a:buClr>
                <a:schemeClr val="dk1"/>
              </a:buClr>
            </a:pPr>
            <a:r>
              <a:rPr lang="fr-FR" dirty="0">
                <a:solidFill>
                  <a:srgbClr val="3F3F3F"/>
                </a:solidFill>
              </a:rPr>
              <a:t>L'article soumis doit répondre à l'objectif et au champ d'application de la revue, ceux qui n'y figurent pas seront rejetés.</a:t>
            </a:r>
          </a:p>
          <a:p>
            <a:pPr marL="76200" lvl="0" indent="0" algn="just" rtl="0">
              <a:lnSpc>
                <a:spcPct val="100000"/>
              </a:lnSpc>
              <a:spcBef>
                <a:spcPts val="600"/>
              </a:spcBef>
              <a:spcAft>
                <a:spcPts val="0"/>
              </a:spcAft>
              <a:buClr>
                <a:schemeClr val="dk1"/>
              </a:buClr>
              <a:buSzPts val="2400"/>
              <a:buNone/>
            </a:pPr>
            <a:endParaRPr sz="800" dirty="0">
              <a:solidFill>
                <a:srgbClr val="3F3F3F"/>
              </a:solidFill>
            </a:endParaRPr>
          </a:p>
          <a:p>
            <a:pPr lvl="0" algn="just">
              <a:lnSpc>
                <a:spcPct val="100000"/>
              </a:lnSpc>
              <a:spcBef>
                <a:spcPts val="600"/>
              </a:spcBef>
              <a:buClr>
                <a:schemeClr val="dk1"/>
              </a:buClr>
            </a:pPr>
            <a:r>
              <a:rPr lang="fr-FR" dirty="0">
                <a:solidFill>
                  <a:srgbClr val="3F3F3F"/>
                </a:solidFill>
              </a:rPr>
              <a:t>Prêtez une attention particulière à ces éléments dans la section </a:t>
            </a:r>
            <a:r>
              <a:rPr lang="fr-FR" dirty="0"/>
              <a:t>But et champ d'application </a:t>
            </a:r>
            <a:r>
              <a:rPr lang="fr-FR" dirty="0">
                <a:solidFill>
                  <a:srgbClr val="3F3F3F"/>
                </a:solidFill>
              </a:rPr>
              <a:t>de la revue, afin de déterminer si votre article de recherche sera dans le champ d'application </a:t>
            </a:r>
            <a:r>
              <a:rPr lang="en-US" dirty="0">
                <a:solidFill>
                  <a:srgbClr val="3F3F3F"/>
                </a:solidFill>
              </a:rPr>
              <a:t>:</a:t>
            </a:r>
            <a:endParaRPr dirty="0"/>
          </a:p>
          <a:p>
            <a:pPr lvl="1" indent="-381000" algn="just">
              <a:lnSpc>
                <a:spcPct val="100000"/>
              </a:lnSpc>
              <a:spcBef>
                <a:spcPts val="600"/>
              </a:spcBef>
              <a:buClr>
                <a:schemeClr val="dk1"/>
              </a:buClr>
              <a:buSzPts val="2400"/>
              <a:buFont typeface="Courier New"/>
              <a:buChar char="o"/>
            </a:pPr>
            <a:r>
              <a:rPr lang="fr-FR" dirty="0">
                <a:solidFill>
                  <a:srgbClr val="3F3F3F"/>
                </a:solidFill>
              </a:rPr>
              <a:t>Déclarations concernant la nouveauté ou les contributions - la revue n'accepte-t-elle que les articles les plus novateurs ou ceux qui présentent des avancées théoriques substantielles </a:t>
            </a:r>
            <a:r>
              <a:rPr lang="en-US" dirty="0"/>
              <a:t>?  </a:t>
            </a:r>
            <a:endParaRPr dirty="0"/>
          </a:p>
          <a:p>
            <a:pPr lvl="1" indent="-381000" algn="just">
              <a:lnSpc>
                <a:spcPct val="100000"/>
              </a:lnSpc>
              <a:spcBef>
                <a:spcPts val="600"/>
              </a:spcBef>
              <a:buClr>
                <a:schemeClr val="dk1"/>
              </a:buClr>
              <a:buSzPts val="2400"/>
              <a:buFont typeface="Courier New"/>
              <a:buChar char="o"/>
            </a:pPr>
            <a:r>
              <a:rPr lang="fr-FR" dirty="0"/>
              <a:t>Portée du sujet - assurez-vous que votre article aborde pleinement le sujet de la revue.</a:t>
            </a:r>
          </a:p>
          <a:p>
            <a:pPr lvl="1" indent="-381000" algn="just">
              <a:lnSpc>
                <a:spcPct val="100000"/>
              </a:lnSpc>
              <a:spcBef>
                <a:spcPts val="600"/>
              </a:spcBef>
              <a:buClr>
                <a:schemeClr val="dk1"/>
              </a:buClr>
              <a:buSzPts val="2400"/>
              <a:buFont typeface="Courier New"/>
              <a:buChar char="o"/>
            </a:pPr>
            <a:r>
              <a:rPr lang="fr-FR" dirty="0"/>
              <a:t>Champ d'application géographique - si une revue se concentre sur les travaux provenant d'une région spécifique, ou concernant une population et des données démographiques spécifiques, et si votre article y correspond.</a:t>
            </a:r>
          </a:p>
          <a:p>
            <a:pPr lvl="1" indent="-381000" algn="just">
              <a:lnSpc>
                <a:spcPct val="100000"/>
              </a:lnSpc>
              <a:spcBef>
                <a:spcPts val="600"/>
              </a:spcBef>
              <a:buClr>
                <a:schemeClr val="dk1"/>
              </a:buClr>
              <a:buSzPts val="2400"/>
              <a:buFont typeface="Courier New"/>
              <a:buChar char="o"/>
            </a:pPr>
            <a:r>
              <a:rPr lang="fr-FR" dirty="0"/>
              <a:t>Lectorat - quel est le principal lectorat de la revue et correspond-il à votre recherche ?</a:t>
            </a:r>
            <a:r>
              <a:rPr lang="en-US" dirty="0"/>
              <a:t> </a:t>
            </a:r>
            <a:endParaRPr dirty="0"/>
          </a:p>
          <a:p>
            <a:pPr marL="457200" lvl="0" indent="-381000" algn="l" rtl="0">
              <a:lnSpc>
                <a:spcPct val="90000"/>
              </a:lnSpc>
              <a:spcBef>
                <a:spcPts val="1000"/>
              </a:spcBef>
              <a:spcAft>
                <a:spcPts val="0"/>
              </a:spcAft>
              <a:buClr>
                <a:schemeClr val="lt1"/>
              </a:buClr>
              <a:buSzPts val="2400"/>
              <a:buChar char="●"/>
            </a:pPr>
            <a:r>
              <a:rPr lang="en-US" sz="1400" i="1" dirty="0">
                <a:solidFill>
                  <a:srgbClr val="262626"/>
                </a:solidFill>
              </a:rPr>
              <a:t>(IFIS, 2021c) </a:t>
            </a:r>
            <a:br>
              <a:rPr lang="en-US" dirty="0"/>
            </a:br>
            <a:endParaRPr dirty="0">
              <a:solidFill>
                <a:srgbClr val="3F3F3F"/>
              </a:solidFill>
            </a:endParaRPr>
          </a:p>
          <a:p>
            <a:pPr marL="76200" lvl="0" indent="0" algn="just" rtl="0">
              <a:lnSpc>
                <a:spcPct val="100000"/>
              </a:lnSpc>
              <a:spcBef>
                <a:spcPts val="600"/>
              </a:spcBef>
              <a:spcAft>
                <a:spcPts val="0"/>
              </a:spcAft>
              <a:buClr>
                <a:schemeClr val="dk1"/>
              </a:buClr>
              <a:buSzPts val="2400"/>
              <a:buNone/>
            </a:pPr>
            <a:endParaRPr dirty="0">
              <a:solidFill>
                <a:srgbClr val="3F3F3F"/>
              </a:solidFill>
            </a:endParaRPr>
          </a:p>
          <a:p>
            <a:pPr marL="76200" lvl="0" indent="0" algn="just" rtl="0">
              <a:lnSpc>
                <a:spcPct val="100000"/>
              </a:lnSpc>
              <a:spcBef>
                <a:spcPts val="600"/>
              </a:spcBef>
              <a:spcAft>
                <a:spcPts val="0"/>
              </a:spcAft>
              <a:buClr>
                <a:schemeClr val="dk1"/>
              </a:buClr>
              <a:buSzPts val="2400"/>
              <a:buNone/>
            </a:pPr>
            <a:endParaRPr dirty="0">
              <a:solidFill>
                <a:srgbClr val="3F3F3F"/>
              </a:solidFill>
            </a:endParaRPr>
          </a:p>
          <a:p>
            <a:pPr marL="76200" lvl="0" indent="0" algn="just" rtl="0">
              <a:lnSpc>
                <a:spcPct val="100000"/>
              </a:lnSpc>
              <a:spcBef>
                <a:spcPts val="600"/>
              </a:spcBef>
              <a:spcAft>
                <a:spcPts val="0"/>
              </a:spcAft>
              <a:buClr>
                <a:schemeClr val="dk1"/>
              </a:buClr>
              <a:buSzPts val="2400"/>
              <a:buNone/>
            </a:pPr>
            <a:endParaRPr dirty="0">
              <a:solidFill>
                <a:srgbClr val="3F3F3F"/>
              </a:solidFill>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44"/>
        <p:cNvGrpSpPr/>
        <p:nvPr/>
      </p:nvGrpSpPr>
      <p:grpSpPr>
        <a:xfrm>
          <a:off x="0" y="0"/>
          <a:ext cx="0" cy="0"/>
          <a:chOff x="0" y="0"/>
          <a:chExt cx="0" cy="0"/>
        </a:xfrm>
      </p:grpSpPr>
      <p:sp>
        <p:nvSpPr>
          <p:cNvPr id="145" name="Google Shape;145;p6"/>
          <p:cNvSpPr txBox="1">
            <a:spLocks noGrp="1"/>
          </p:cNvSpPr>
          <p:nvPr>
            <p:ph type="title"/>
          </p:nvPr>
        </p:nvSpPr>
        <p:spPr>
          <a:xfrm>
            <a:off x="160020" y="451480"/>
            <a:ext cx="9613800" cy="1080900"/>
          </a:xfrm>
          <a:prstGeom prst="rect">
            <a:avLst/>
          </a:prstGeom>
          <a:noFill/>
          <a:ln>
            <a:noFill/>
          </a:ln>
        </p:spPr>
        <p:txBody>
          <a:bodyPr spcFirstLastPara="1" wrap="square" lIns="91425" tIns="45700" rIns="91425" bIns="45700" anchor="t" anchorCtr="0">
            <a:normAutofit/>
          </a:bodyPr>
          <a:lstStyle/>
          <a:p>
            <a:pPr lvl="0">
              <a:buClr>
                <a:schemeClr val="dk1"/>
              </a:buClr>
              <a:buSzPts val="3200"/>
            </a:pPr>
            <a:r>
              <a:rPr lang="en-US" dirty="0" err="1">
                <a:solidFill>
                  <a:srgbClr val="586F7C"/>
                </a:solidFill>
                <a:latin typeface="Open Sans"/>
                <a:ea typeface="Open Sans"/>
                <a:cs typeface="Open Sans"/>
                <a:sym typeface="Open Sans"/>
              </a:rPr>
              <a:t>Éthique</a:t>
            </a:r>
            <a:r>
              <a:rPr lang="en-US" dirty="0">
                <a:solidFill>
                  <a:srgbClr val="586F7C"/>
                </a:solidFill>
                <a:latin typeface="Open Sans"/>
                <a:ea typeface="Open Sans"/>
                <a:cs typeface="Open Sans"/>
                <a:sym typeface="Open Sans"/>
              </a:rPr>
              <a:t> de la publication</a:t>
            </a:r>
            <a:endParaRPr dirty="0">
              <a:solidFill>
                <a:srgbClr val="586F7C"/>
              </a:solidFill>
              <a:latin typeface="Open Sans"/>
              <a:ea typeface="Open Sans"/>
              <a:cs typeface="Open Sans"/>
              <a:sym typeface="Open Sans"/>
            </a:endParaRPr>
          </a:p>
        </p:txBody>
      </p:sp>
      <p:sp>
        <p:nvSpPr>
          <p:cNvPr id="146" name="Google Shape;146;p6"/>
          <p:cNvSpPr txBox="1">
            <a:spLocks noGrp="1"/>
          </p:cNvSpPr>
          <p:nvPr>
            <p:ph type="body" idx="1"/>
          </p:nvPr>
        </p:nvSpPr>
        <p:spPr>
          <a:xfrm>
            <a:off x="480060" y="1657299"/>
            <a:ext cx="11313459" cy="4997649"/>
          </a:xfrm>
          <a:prstGeom prst="rect">
            <a:avLst/>
          </a:prstGeom>
          <a:noFill/>
          <a:ln>
            <a:noFill/>
          </a:ln>
        </p:spPr>
        <p:txBody>
          <a:bodyPr spcFirstLastPara="1" wrap="square" lIns="91425" tIns="45700" rIns="91425" bIns="45700" anchor="t" anchorCtr="0">
            <a:noAutofit/>
          </a:bodyPr>
          <a:lstStyle/>
          <a:p>
            <a:pPr lvl="0">
              <a:lnSpc>
                <a:spcPct val="100000"/>
              </a:lnSpc>
              <a:spcBef>
                <a:spcPts val="600"/>
              </a:spcBef>
              <a:buClr>
                <a:schemeClr val="dk1"/>
              </a:buClr>
            </a:pPr>
            <a:r>
              <a:rPr lang="fr-FR" sz="2000" dirty="0">
                <a:solidFill>
                  <a:srgbClr val="3F3F3F"/>
                </a:solidFill>
              </a:rPr>
              <a:t>Une revue de grande qualité adhère à des codes de conduite tant pour l'éthique de la recherche que pour l'éthique de la publication. Elle expose ses politiques et procédures éthiques et attend des auteurs qu'ils s'y conforment.  Les informations comprennent </a:t>
            </a:r>
            <a:r>
              <a:rPr lang="en-US" sz="2000" dirty="0">
                <a:solidFill>
                  <a:srgbClr val="3F3F3F"/>
                </a:solidFill>
              </a:rPr>
              <a:t>:</a:t>
            </a:r>
            <a:endParaRPr dirty="0"/>
          </a:p>
          <a:p>
            <a:pPr lvl="1" indent="-381000" algn="just">
              <a:lnSpc>
                <a:spcPct val="100000"/>
              </a:lnSpc>
              <a:spcBef>
                <a:spcPts val="600"/>
              </a:spcBef>
              <a:buClr>
                <a:schemeClr val="dk1"/>
              </a:buClr>
              <a:buSzPts val="2400"/>
              <a:buFont typeface="Courier New"/>
              <a:buChar char="o"/>
            </a:pPr>
            <a:r>
              <a:rPr lang="fr-FR" sz="1600" dirty="0"/>
              <a:t>Sujets et environnements de recherche </a:t>
            </a:r>
          </a:p>
          <a:p>
            <a:pPr lvl="1" indent="-381000" algn="just">
              <a:lnSpc>
                <a:spcPct val="100000"/>
              </a:lnSpc>
              <a:spcBef>
                <a:spcPts val="600"/>
              </a:spcBef>
              <a:buClr>
                <a:schemeClr val="dk1"/>
              </a:buClr>
              <a:buSzPts val="2400"/>
              <a:buFont typeface="Courier New"/>
              <a:buChar char="o"/>
            </a:pPr>
            <a:r>
              <a:rPr lang="fr-FR" sz="1600" dirty="0"/>
              <a:t>Falsification et fabrication de données</a:t>
            </a:r>
          </a:p>
          <a:p>
            <a:pPr lvl="1" indent="-381000" algn="just">
              <a:lnSpc>
                <a:spcPct val="100000"/>
              </a:lnSpc>
              <a:spcBef>
                <a:spcPts val="600"/>
              </a:spcBef>
              <a:buClr>
                <a:schemeClr val="dk1"/>
              </a:buClr>
              <a:buSzPts val="2400"/>
              <a:buFont typeface="Courier New"/>
              <a:buChar char="o"/>
            </a:pPr>
            <a:r>
              <a:rPr lang="fr-FR" sz="1600" dirty="0"/>
              <a:t>Similitude et plagiat</a:t>
            </a:r>
          </a:p>
          <a:p>
            <a:pPr lvl="1" indent="-381000" algn="just">
              <a:lnSpc>
                <a:spcPct val="100000"/>
              </a:lnSpc>
              <a:spcBef>
                <a:spcPts val="600"/>
              </a:spcBef>
              <a:buClr>
                <a:schemeClr val="dk1"/>
              </a:buClr>
              <a:buSzPts val="2400"/>
              <a:buFont typeface="Courier New"/>
              <a:buChar char="o"/>
            </a:pPr>
            <a:r>
              <a:rPr lang="fr-FR" sz="1600" dirty="0"/>
              <a:t>Qualité d'auteur</a:t>
            </a:r>
          </a:p>
          <a:p>
            <a:pPr lvl="1" indent="-381000" algn="just">
              <a:lnSpc>
                <a:spcPct val="100000"/>
              </a:lnSpc>
              <a:spcBef>
                <a:spcPts val="600"/>
              </a:spcBef>
              <a:buClr>
                <a:schemeClr val="dk1"/>
              </a:buClr>
              <a:buSzPts val="2400"/>
              <a:buFont typeface="Courier New"/>
              <a:buChar char="o"/>
            </a:pPr>
            <a:r>
              <a:rPr lang="fr-FR" sz="1600" dirty="0"/>
              <a:t>Reconnaissance des conflits d'intérêts</a:t>
            </a:r>
          </a:p>
          <a:p>
            <a:pPr lvl="1" indent="-381000" algn="just">
              <a:lnSpc>
                <a:spcPct val="100000"/>
              </a:lnSpc>
              <a:spcBef>
                <a:spcPts val="600"/>
              </a:spcBef>
              <a:buClr>
                <a:schemeClr val="dk1"/>
              </a:buClr>
              <a:buSzPts val="2400"/>
              <a:buFont typeface="Courier New"/>
              <a:buChar char="o"/>
            </a:pPr>
            <a:r>
              <a:rPr lang="fr-FR" sz="1600" dirty="0"/>
              <a:t>Rôles et responsabilités Propriété et gestion</a:t>
            </a:r>
          </a:p>
          <a:p>
            <a:pPr lvl="1" indent="-381000" algn="just">
              <a:lnSpc>
                <a:spcPct val="100000"/>
              </a:lnSpc>
              <a:spcBef>
                <a:spcPts val="600"/>
              </a:spcBef>
              <a:buClr>
                <a:schemeClr val="dk1"/>
              </a:buClr>
              <a:buSzPts val="2400"/>
              <a:buFont typeface="Courier New"/>
              <a:buChar char="o"/>
            </a:pPr>
            <a:r>
              <a:rPr lang="fr-FR" sz="1600" dirty="0"/>
              <a:t>Critères de la base de données d'indexation</a:t>
            </a:r>
          </a:p>
          <a:p>
            <a:pPr marL="533400" lvl="1" indent="0" algn="just">
              <a:lnSpc>
                <a:spcPct val="100000"/>
              </a:lnSpc>
              <a:spcBef>
                <a:spcPts val="600"/>
              </a:spcBef>
              <a:buClr>
                <a:schemeClr val="dk1"/>
              </a:buClr>
              <a:buSzPts val="2400"/>
              <a:buNone/>
            </a:pPr>
            <a:r>
              <a:rPr lang="en-US" sz="1400" i="1" dirty="0">
                <a:solidFill>
                  <a:srgbClr val="3F3F3F"/>
                </a:solidFill>
              </a:rPr>
              <a:t>(IFIS, 2021d)</a:t>
            </a:r>
            <a:endParaRPr dirty="0"/>
          </a:p>
          <a:p>
            <a:pPr lvl="0">
              <a:lnSpc>
                <a:spcPct val="100000"/>
              </a:lnSpc>
              <a:spcBef>
                <a:spcPts val="600"/>
              </a:spcBef>
              <a:buClr>
                <a:schemeClr val="dk1"/>
              </a:buClr>
            </a:pPr>
            <a:r>
              <a:rPr lang="fr-FR" sz="2000" dirty="0">
                <a:solidFill>
                  <a:srgbClr val="3F3F3F"/>
                </a:solidFill>
              </a:rPr>
              <a:t>Assurez-vous que votre recherche et votre rapport de recherche respectent ces normes ; utilisez les informations pour évaluer un journal potentiel et éviter les prédateurs.</a:t>
            </a:r>
            <a:endParaRPr sz="1200" dirty="0">
              <a:solidFill>
                <a:schemeClr val="dk2"/>
              </a:solidFill>
              <a:latin typeface="Calibri"/>
              <a:ea typeface="Calibri"/>
              <a:cs typeface="Calibri"/>
              <a:sym typeface="Calibri"/>
            </a:endParaRPr>
          </a:p>
          <a:p>
            <a:pPr marL="457200" lvl="0" indent="-228600" algn="l" rtl="0">
              <a:lnSpc>
                <a:spcPct val="90000"/>
              </a:lnSpc>
              <a:spcBef>
                <a:spcPts val="1000"/>
              </a:spcBef>
              <a:spcAft>
                <a:spcPts val="0"/>
              </a:spcAft>
              <a:buClr>
                <a:schemeClr val="lt1"/>
              </a:buClr>
              <a:buSzPts val="2400"/>
              <a:buNone/>
            </a:pPr>
            <a:endParaRPr dirty="0"/>
          </a:p>
          <a:p>
            <a:pPr marL="457200" lvl="0" indent="-381000" algn="l" rtl="0">
              <a:lnSpc>
                <a:spcPct val="90000"/>
              </a:lnSpc>
              <a:spcBef>
                <a:spcPts val="1000"/>
              </a:spcBef>
              <a:spcAft>
                <a:spcPts val="0"/>
              </a:spcAft>
              <a:buClr>
                <a:schemeClr val="lt1"/>
              </a:buClr>
              <a:buSzPts val="2400"/>
              <a:buChar char="●"/>
            </a:pPr>
            <a:br>
              <a:rPr lang="en-US" dirty="0"/>
            </a:br>
            <a:r>
              <a:rPr lang="en-US" dirty="0"/>
              <a:t> </a:t>
            </a:r>
            <a:endParaRPr dirty="0"/>
          </a:p>
          <a:p>
            <a:pPr marL="914400" lvl="1" indent="-228600" algn="just" rtl="0">
              <a:lnSpc>
                <a:spcPct val="100000"/>
              </a:lnSpc>
              <a:spcBef>
                <a:spcPts val="600"/>
              </a:spcBef>
              <a:spcAft>
                <a:spcPts val="0"/>
              </a:spcAft>
              <a:buClr>
                <a:schemeClr val="dk1"/>
              </a:buClr>
              <a:buSzPts val="2400"/>
              <a:buFont typeface="Courier New"/>
              <a:buNone/>
            </a:pPr>
            <a:endParaRPr dirty="0"/>
          </a:p>
          <a:p>
            <a:pPr marL="914400" lvl="1" indent="-228600" algn="just" rtl="0">
              <a:lnSpc>
                <a:spcPct val="100000"/>
              </a:lnSpc>
              <a:spcBef>
                <a:spcPts val="600"/>
              </a:spcBef>
              <a:spcAft>
                <a:spcPts val="0"/>
              </a:spcAft>
              <a:buClr>
                <a:schemeClr val="dk1"/>
              </a:buClr>
              <a:buSzPts val="2400"/>
              <a:buFont typeface="Courier New"/>
              <a:buNone/>
            </a:pPr>
            <a:endParaRPr dirty="0"/>
          </a:p>
          <a:p>
            <a:pPr marL="457200" lvl="0" indent="-381000" algn="l" rtl="0">
              <a:lnSpc>
                <a:spcPct val="90000"/>
              </a:lnSpc>
              <a:spcBef>
                <a:spcPts val="1000"/>
              </a:spcBef>
              <a:spcAft>
                <a:spcPts val="0"/>
              </a:spcAft>
              <a:buClr>
                <a:schemeClr val="lt1"/>
              </a:buClr>
              <a:buSzPts val="2400"/>
              <a:buChar char="●"/>
            </a:pPr>
            <a:br>
              <a:rPr lang="en-US" dirty="0"/>
            </a:br>
            <a:endParaRPr dirty="0">
              <a:solidFill>
                <a:srgbClr val="3F3F3F"/>
              </a:solidFill>
            </a:endParaRPr>
          </a:p>
          <a:p>
            <a:pPr marL="76200" lvl="0" indent="0" algn="just" rtl="0">
              <a:lnSpc>
                <a:spcPct val="100000"/>
              </a:lnSpc>
              <a:spcBef>
                <a:spcPts val="600"/>
              </a:spcBef>
              <a:spcAft>
                <a:spcPts val="0"/>
              </a:spcAft>
              <a:buClr>
                <a:schemeClr val="dk1"/>
              </a:buClr>
              <a:buSzPts val="2400"/>
              <a:buNone/>
            </a:pPr>
            <a:endParaRPr dirty="0">
              <a:solidFill>
                <a:srgbClr val="3F3F3F"/>
              </a:solidFill>
            </a:endParaRPr>
          </a:p>
          <a:p>
            <a:pPr marL="76200" lvl="0" indent="0" algn="just" rtl="0">
              <a:lnSpc>
                <a:spcPct val="100000"/>
              </a:lnSpc>
              <a:spcBef>
                <a:spcPts val="600"/>
              </a:spcBef>
              <a:spcAft>
                <a:spcPts val="0"/>
              </a:spcAft>
              <a:buClr>
                <a:schemeClr val="dk1"/>
              </a:buClr>
              <a:buSzPts val="2400"/>
              <a:buNone/>
            </a:pPr>
            <a:endParaRPr dirty="0">
              <a:solidFill>
                <a:srgbClr val="3F3F3F"/>
              </a:solidFill>
            </a:endParaRPr>
          </a:p>
          <a:p>
            <a:pPr marL="76200" lvl="0" indent="0" algn="just" rtl="0">
              <a:lnSpc>
                <a:spcPct val="100000"/>
              </a:lnSpc>
              <a:spcBef>
                <a:spcPts val="600"/>
              </a:spcBef>
              <a:spcAft>
                <a:spcPts val="0"/>
              </a:spcAft>
              <a:buClr>
                <a:schemeClr val="dk1"/>
              </a:buClr>
              <a:buSzPts val="2400"/>
              <a:buNone/>
            </a:pPr>
            <a:endParaRPr dirty="0">
              <a:solidFill>
                <a:srgbClr val="3F3F3F"/>
              </a:solidFill>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51"/>
        <p:cNvGrpSpPr/>
        <p:nvPr/>
      </p:nvGrpSpPr>
      <p:grpSpPr>
        <a:xfrm>
          <a:off x="0" y="0"/>
          <a:ext cx="0" cy="0"/>
          <a:chOff x="0" y="0"/>
          <a:chExt cx="0" cy="0"/>
        </a:xfrm>
      </p:grpSpPr>
      <p:sp>
        <p:nvSpPr>
          <p:cNvPr id="152" name="Google Shape;152;p7"/>
          <p:cNvSpPr txBox="1">
            <a:spLocks noGrp="1"/>
          </p:cNvSpPr>
          <p:nvPr>
            <p:ph type="title"/>
          </p:nvPr>
        </p:nvSpPr>
        <p:spPr>
          <a:xfrm>
            <a:off x="160020" y="451480"/>
            <a:ext cx="9613800" cy="1080900"/>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3200"/>
              <a:buNone/>
            </a:pPr>
            <a:r>
              <a:rPr lang="en-US" dirty="0">
                <a:solidFill>
                  <a:srgbClr val="586F7C"/>
                </a:solidFill>
                <a:latin typeface="Open Sans"/>
                <a:ea typeface="Open Sans"/>
                <a:cs typeface="Open Sans"/>
                <a:sym typeface="Open Sans"/>
              </a:rPr>
              <a:t>Instructions aux Auteurs</a:t>
            </a:r>
            <a:endParaRPr dirty="0">
              <a:solidFill>
                <a:srgbClr val="586F7C"/>
              </a:solidFill>
              <a:latin typeface="Open Sans"/>
              <a:ea typeface="Open Sans"/>
              <a:cs typeface="Open Sans"/>
              <a:sym typeface="Open Sans"/>
            </a:endParaRPr>
          </a:p>
        </p:txBody>
      </p:sp>
      <p:sp>
        <p:nvSpPr>
          <p:cNvPr id="153" name="Google Shape;153;p7"/>
          <p:cNvSpPr txBox="1">
            <a:spLocks noGrp="1"/>
          </p:cNvSpPr>
          <p:nvPr>
            <p:ph type="body" idx="1"/>
          </p:nvPr>
        </p:nvSpPr>
        <p:spPr>
          <a:xfrm>
            <a:off x="0" y="1615735"/>
            <a:ext cx="11313459" cy="4997649"/>
          </a:xfrm>
          <a:prstGeom prst="rect">
            <a:avLst/>
          </a:prstGeom>
          <a:noFill/>
          <a:ln>
            <a:noFill/>
          </a:ln>
        </p:spPr>
        <p:txBody>
          <a:bodyPr spcFirstLastPara="1" wrap="square" lIns="91425" tIns="45700" rIns="91425" bIns="45700" anchor="t" anchorCtr="0">
            <a:noAutofit/>
          </a:bodyPr>
          <a:lstStyle/>
          <a:p>
            <a:pPr lvl="0" algn="just">
              <a:lnSpc>
                <a:spcPct val="100000"/>
              </a:lnSpc>
              <a:spcBef>
                <a:spcPts val="600"/>
              </a:spcBef>
              <a:buClr>
                <a:schemeClr val="dk1"/>
              </a:buClr>
            </a:pPr>
            <a:r>
              <a:rPr lang="fr-FR" sz="2000" dirty="0">
                <a:solidFill>
                  <a:srgbClr val="3F3F3F"/>
                </a:solidFill>
              </a:rPr>
              <a:t>Le non-respect des instructions aux auteurs d'une revue est un motif de rejet immédiat, avant que le document ne puisse être envoyé pour examen (rejet sur dossier).</a:t>
            </a:r>
          </a:p>
          <a:p>
            <a:pPr lvl="0" algn="just">
              <a:lnSpc>
                <a:spcPct val="100000"/>
              </a:lnSpc>
              <a:spcBef>
                <a:spcPts val="600"/>
              </a:spcBef>
              <a:buClr>
                <a:schemeClr val="dk1"/>
              </a:buClr>
            </a:pPr>
            <a:r>
              <a:rPr lang="fr-FR" sz="2000" dirty="0">
                <a:solidFill>
                  <a:srgbClr val="3F3F3F"/>
                </a:solidFill>
              </a:rPr>
              <a:t>Les instructions aux auteurs comprennent des informations telles que </a:t>
            </a:r>
            <a:r>
              <a:rPr lang="en-US" sz="2000" dirty="0">
                <a:solidFill>
                  <a:srgbClr val="3F3F3F"/>
                </a:solidFill>
              </a:rPr>
              <a:t>:</a:t>
            </a:r>
            <a:endParaRPr dirty="0"/>
          </a:p>
          <a:p>
            <a:pPr lvl="1" indent="-381000" algn="just">
              <a:lnSpc>
                <a:spcPct val="100000"/>
              </a:lnSpc>
              <a:spcBef>
                <a:spcPts val="600"/>
              </a:spcBef>
              <a:buClr>
                <a:schemeClr val="dk1"/>
              </a:buClr>
              <a:buSzPts val="2400"/>
              <a:buFont typeface="Courier New"/>
              <a:buChar char="o"/>
            </a:pPr>
            <a:r>
              <a:rPr lang="fr-FR" sz="1600" dirty="0">
                <a:solidFill>
                  <a:srgbClr val="3F3F3F"/>
                </a:solidFill>
              </a:rPr>
              <a:t>type d'article, type d'étude, limites de mots, résumé, exigences en matière d'aveuglement des soumissions</a:t>
            </a:r>
          </a:p>
          <a:p>
            <a:pPr lvl="1" indent="-381000" algn="just">
              <a:lnSpc>
                <a:spcPct val="100000"/>
              </a:lnSpc>
              <a:spcBef>
                <a:spcPts val="600"/>
              </a:spcBef>
              <a:buClr>
                <a:schemeClr val="dk1"/>
              </a:buClr>
              <a:buSzPts val="2400"/>
              <a:buFont typeface="Courier New"/>
              <a:buChar char="o"/>
            </a:pPr>
            <a:r>
              <a:rPr lang="fr-FR" sz="1600" dirty="0">
                <a:solidFill>
                  <a:srgbClr val="3F3F3F"/>
                </a:solidFill>
              </a:rPr>
              <a:t> exigences concernant le style de référence, le titrage, la présentation des éléments modulaires de l'article (Introduction, Méthodes, Résultats), </a:t>
            </a:r>
          </a:p>
          <a:p>
            <a:pPr lvl="1" indent="-381000" algn="just">
              <a:lnSpc>
                <a:spcPct val="100000"/>
              </a:lnSpc>
              <a:spcBef>
                <a:spcPts val="600"/>
              </a:spcBef>
              <a:buClr>
                <a:schemeClr val="dk1"/>
              </a:buClr>
              <a:buSzPts val="2400"/>
              <a:buFont typeface="Courier New"/>
              <a:buChar char="o"/>
            </a:pPr>
            <a:r>
              <a:rPr lang="fr-FR" sz="1600" dirty="0">
                <a:solidFill>
                  <a:srgbClr val="3F3F3F"/>
                </a:solidFill>
              </a:rPr>
              <a:t>utilisation des unités de mesure, abréviation, statistiques et présentation des données, formatage et style des figures et des tableaux. </a:t>
            </a:r>
            <a:endParaRPr dirty="0"/>
          </a:p>
          <a:p>
            <a:pPr lvl="0" algn="just">
              <a:lnSpc>
                <a:spcPct val="100000"/>
              </a:lnSpc>
              <a:spcBef>
                <a:spcPts val="600"/>
              </a:spcBef>
              <a:buClr>
                <a:schemeClr val="dk1"/>
              </a:buClr>
            </a:pPr>
            <a:r>
              <a:rPr lang="fr-FR" sz="2000" dirty="0">
                <a:solidFill>
                  <a:srgbClr val="3F3F3F"/>
                </a:solidFill>
              </a:rPr>
              <a:t>Instructions pour les auteurs du JAMA Network Open - un bon exemple pour les auteurs  (</a:t>
            </a:r>
            <a:r>
              <a:rPr lang="en-US" sz="2000" dirty="0">
                <a:solidFill>
                  <a:srgbClr val="3F3F3F"/>
                </a:solidFill>
              </a:rPr>
              <a:t>JAMA Network Open’s Instructions for Author - a good example for authors) </a:t>
            </a:r>
            <a:endParaRPr dirty="0"/>
          </a:p>
          <a:p>
            <a:pPr marL="76200" lvl="0" indent="0" algn="just" rtl="0">
              <a:lnSpc>
                <a:spcPct val="100000"/>
              </a:lnSpc>
              <a:spcBef>
                <a:spcPts val="600"/>
              </a:spcBef>
              <a:spcAft>
                <a:spcPts val="0"/>
              </a:spcAft>
              <a:buClr>
                <a:schemeClr val="dk1"/>
              </a:buClr>
              <a:buSzPts val="2400"/>
              <a:buNone/>
            </a:pPr>
            <a:r>
              <a:rPr lang="en-US" sz="1600" i="1" dirty="0">
                <a:solidFill>
                  <a:srgbClr val="3F3F3F"/>
                </a:solidFill>
              </a:rPr>
              <a:t>(IFIS,2021e)</a:t>
            </a:r>
            <a:endParaRPr dirty="0"/>
          </a:p>
          <a:p>
            <a:pPr marL="76200" lvl="0" indent="0" algn="just" rtl="0">
              <a:lnSpc>
                <a:spcPct val="100000"/>
              </a:lnSpc>
              <a:spcBef>
                <a:spcPts val="600"/>
              </a:spcBef>
              <a:spcAft>
                <a:spcPts val="0"/>
              </a:spcAft>
              <a:buClr>
                <a:schemeClr val="dk1"/>
              </a:buClr>
              <a:buSzPts val="2400"/>
              <a:buNone/>
            </a:pPr>
            <a:endParaRPr sz="1600" i="1" dirty="0">
              <a:solidFill>
                <a:srgbClr val="3F3F3F"/>
              </a:solidFill>
            </a:endParaRPr>
          </a:p>
          <a:p>
            <a:pPr lvl="0">
              <a:lnSpc>
                <a:spcPct val="100000"/>
              </a:lnSpc>
              <a:spcBef>
                <a:spcPts val="600"/>
              </a:spcBef>
              <a:buClr>
                <a:schemeClr val="dk1"/>
              </a:buClr>
            </a:pPr>
            <a:r>
              <a:rPr lang="fr-FR" sz="2000" dirty="0">
                <a:solidFill>
                  <a:srgbClr val="3F3F3F"/>
                </a:solidFill>
              </a:rPr>
              <a:t>Une bonne connaissance des instructions aux auteurs des revues dans votre domaine vous aidera à choisir les revues cibles et à les classer par ordre de priorité dans la soumission.  </a:t>
            </a:r>
            <a:r>
              <a:rPr lang="fr-FR" sz="2000" dirty="0">
                <a:solidFill>
                  <a:srgbClr val="3F3F3F"/>
                </a:solidFill>
                <a:hlinkClick r:id="rId3"/>
              </a:rPr>
              <a:t>Instructions to </a:t>
            </a:r>
            <a:r>
              <a:rPr lang="fr-FR" sz="2000" dirty="0" err="1">
                <a:solidFill>
                  <a:srgbClr val="3F3F3F"/>
                </a:solidFill>
                <a:hlinkClick r:id="rId3"/>
              </a:rPr>
              <a:t>Authors</a:t>
            </a:r>
            <a:r>
              <a:rPr lang="fr-FR" sz="2000" dirty="0">
                <a:solidFill>
                  <a:srgbClr val="3F3F3F"/>
                </a:solidFill>
                <a:hlinkClick r:id="rId3"/>
              </a:rPr>
              <a:t> in the </a:t>
            </a:r>
            <a:r>
              <a:rPr lang="fr-FR" sz="2000" dirty="0" err="1">
                <a:solidFill>
                  <a:srgbClr val="3F3F3F"/>
                </a:solidFill>
                <a:hlinkClick r:id="rId3"/>
              </a:rPr>
              <a:t>Health</a:t>
            </a:r>
            <a:r>
              <a:rPr lang="fr-FR" sz="2000" dirty="0">
                <a:solidFill>
                  <a:srgbClr val="3F3F3F"/>
                </a:solidFill>
                <a:hlinkClick r:id="rId3"/>
              </a:rPr>
              <a:t> Sciences </a:t>
            </a:r>
            <a:r>
              <a:rPr lang="fr-FR" sz="2000" dirty="0">
                <a:solidFill>
                  <a:srgbClr val="3F3F3F"/>
                </a:solidFill>
              </a:rPr>
              <a:t>est un point de départ pratique pour les auteurs dans le domaine des sciences de la santé.</a:t>
            </a:r>
            <a:endParaRPr dirty="0"/>
          </a:p>
          <a:p>
            <a:pPr marL="457200" lvl="0" indent="-228600" algn="l" rtl="0">
              <a:lnSpc>
                <a:spcPct val="90000"/>
              </a:lnSpc>
              <a:spcBef>
                <a:spcPts val="1000"/>
              </a:spcBef>
              <a:spcAft>
                <a:spcPts val="0"/>
              </a:spcAft>
              <a:buClr>
                <a:schemeClr val="lt1"/>
              </a:buClr>
              <a:buSzPts val="2400"/>
              <a:buNone/>
            </a:pPr>
            <a:endParaRPr dirty="0"/>
          </a:p>
          <a:p>
            <a:pPr marL="457200" lvl="0" indent="-381000" algn="l" rtl="0">
              <a:lnSpc>
                <a:spcPct val="90000"/>
              </a:lnSpc>
              <a:spcBef>
                <a:spcPts val="1000"/>
              </a:spcBef>
              <a:spcAft>
                <a:spcPts val="0"/>
              </a:spcAft>
              <a:buClr>
                <a:schemeClr val="lt1"/>
              </a:buClr>
              <a:buSzPts val="2400"/>
              <a:buChar char="●"/>
            </a:pPr>
            <a:br>
              <a:rPr lang="en-US" dirty="0"/>
            </a:br>
            <a:r>
              <a:rPr lang="en-US" dirty="0"/>
              <a:t> </a:t>
            </a:r>
            <a:endParaRPr dirty="0"/>
          </a:p>
          <a:p>
            <a:pPr marL="914400" lvl="1" indent="-228600" algn="just" rtl="0">
              <a:lnSpc>
                <a:spcPct val="100000"/>
              </a:lnSpc>
              <a:spcBef>
                <a:spcPts val="600"/>
              </a:spcBef>
              <a:spcAft>
                <a:spcPts val="0"/>
              </a:spcAft>
              <a:buClr>
                <a:schemeClr val="dk1"/>
              </a:buClr>
              <a:buSzPts val="2400"/>
              <a:buFont typeface="Courier New"/>
              <a:buNone/>
            </a:pPr>
            <a:endParaRPr dirty="0"/>
          </a:p>
          <a:p>
            <a:pPr marL="914400" lvl="1" indent="-228600" algn="just" rtl="0">
              <a:lnSpc>
                <a:spcPct val="100000"/>
              </a:lnSpc>
              <a:spcBef>
                <a:spcPts val="600"/>
              </a:spcBef>
              <a:spcAft>
                <a:spcPts val="0"/>
              </a:spcAft>
              <a:buClr>
                <a:schemeClr val="dk1"/>
              </a:buClr>
              <a:buSzPts val="2400"/>
              <a:buFont typeface="Courier New"/>
              <a:buNone/>
            </a:pPr>
            <a:endParaRPr dirty="0"/>
          </a:p>
          <a:p>
            <a:pPr marL="457200" lvl="0" indent="-381000" algn="l" rtl="0">
              <a:lnSpc>
                <a:spcPct val="90000"/>
              </a:lnSpc>
              <a:spcBef>
                <a:spcPts val="1000"/>
              </a:spcBef>
              <a:spcAft>
                <a:spcPts val="0"/>
              </a:spcAft>
              <a:buClr>
                <a:schemeClr val="lt1"/>
              </a:buClr>
              <a:buSzPts val="2400"/>
              <a:buChar char="●"/>
            </a:pPr>
            <a:br>
              <a:rPr lang="en-US" dirty="0"/>
            </a:br>
            <a:endParaRPr dirty="0">
              <a:solidFill>
                <a:srgbClr val="3F3F3F"/>
              </a:solidFill>
            </a:endParaRPr>
          </a:p>
          <a:p>
            <a:pPr marL="76200" lvl="0" indent="0" algn="just" rtl="0">
              <a:lnSpc>
                <a:spcPct val="100000"/>
              </a:lnSpc>
              <a:spcBef>
                <a:spcPts val="600"/>
              </a:spcBef>
              <a:spcAft>
                <a:spcPts val="0"/>
              </a:spcAft>
              <a:buClr>
                <a:schemeClr val="dk1"/>
              </a:buClr>
              <a:buSzPts val="2400"/>
              <a:buNone/>
            </a:pPr>
            <a:endParaRPr dirty="0">
              <a:solidFill>
                <a:srgbClr val="3F3F3F"/>
              </a:solidFill>
            </a:endParaRPr>
          </a:p>
          <a:p>
            <a:pPr marL="76200" lvl="0" indent="0" algn="just" rtl="0">
              <a:lnSpc>
                <a:spcPct val="100000"/>
              </a:lnSpc>
              <a:spcBef>
                <a:spcPts val="600"/>
              </a:spcBef>
              <a:spcAft>
                <a:spcPts val="0"/>
              </a:spcAft>
              <a:buClr>
                <a:schemeClr val="dk1"/>
              </a:buClr>
              <a:buSzPts val="2400"/>
              <a:buNone/>
            </a:pPr>
            <a:endParaRPr dirty="0">
              <a:solidFill>
                <a:srgbClr val="3F3F3F"/>
              </a:solidFill>
            </a:endParaRPr>
          </a:p>
          <a:p>
            <a:pPr marL="76200" lvl="0" indent="0" algn="just" rtl="0">
              <a:lnSpc>
                <a:spcPct val="100000"/>
              </a:lnSpc>
              <a:spcBef>
                <a:spcPts val="600"/>
              </a:spcBef>
              <a:spcAft>
                <a:spcPts val="0"/>
              </a:spcAft>
              <a:buClr>
                <a:schemeClr val="dk1"/>
              </a:buClr>
              <a:buSzPts val="2400"/>
              <a:buNone/>
            </a:pPr>
            <a:endParaRPr dirty="0">
              <a:solidFill>
                <a:srgbClr val="3F3F3F"/>
              </a:solidFill>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58"/>
        <p:cNvGrpSpPr/>
        <p:nvPr/>
      </p:nvGrpSpPr>
      <p:grpSpPr>
        <a:xfrm>
          <a:off x="0" y="0"/>
          <a:ext cx="0" cy="0"/>
          <a:chOff x="0" y="0"/>
          <a:chExt cx="0" cy="0"/>
        </a:xfrm>
      </p:grpSpPr>
      <p:sp>
        <p:nvSpPr>
          <p:cNvPr id="159" name="Google Shape;159;p9"/>
          <p:cNvSpPr txBox="1">
            <a:spLocks noGrp="1"/>
          </p:cNvSpPr>
          <p:nvPr>
            <p:ph type="title"/>
          </p:nvPr>
        </p:nvSpPr>
        <p:spPr>
          <a:xfrm>
            <a:off x="148590" y="473529"/>
            <a:ext cx="8766810" cy="1080900"/>
          </a:xfrm>
          <a:prstGeom prst="rect">
            <a:avLst/>
          </a:prstGeom>
          <a:noFill/>
          <a:ln>
            <a:noFill/>
          </a:ln>
        </p:spPr>
        <p:txBody>
          <a:bodyPr spcFirstLastPara="1" wrap="square" lIns="91425" tIns="45700" rIns="91425" bIns="45700" anchor="t" anchorCtr="0">
            <a:noAutofit/>
          </a:bodyPr>
          <a:lstStyle/>
          <a:p>
            <a:pPr lvl="0">
              <a:buClr>
                <a:schemeClr val="dk1"/>
              </a:buClr>
              <a:buSzPts val="3200"/>
            </a:pPr>
            <a:r>
              <a:rPr lang="fr-FR" dirty="0">
                <a:solidFill>
                  <a:srgbClr val="586F7C"/>
                </a:solidFill>
                <a:latin typeface="Open Sans"/>
                <a:ea typeface="Open Sans"/>
                <a:cs typeface="Open Sans"/>
                <a:sym typeface="Open Sans"/>
              </a:rPr>
              <a:t>Principes fondamentaux de la préparation des manuscrits</a:t>
            </a:r>
            <a:endParaRPr dirty="0">
              <a:solidFill>
                <a:srgbClr val="586F7C"/>
              </a:solidFill>
              <a:latin typeface="Open Sans"/>
              <a:ea typeface="Open Sans"/>
              <a:cs typeface="Open Sans"/>
              <a:sym typeface="Open Sans"/>
            </a:endParaRPr>
          </a:p>
        </p:txBody>
      </p:sp>
      <p:sp>
        <p:nvSpPr>
          <p:cNvPr id="160" name="Google Shape;160;p9"/>
          <p:cNvSpPr txBox="1">
            <a:spLocks noGrp="1"/>
          </p:cNvSpPr>
          <p:nvPr>
            <p:ph type="body" idx="1"/>
          </p:nvPr>
        </p:nvSpPr>
        <p:spPr>
          <a:xfrm>
            <a:off x="297181" y="2137359"/>
            <a:ext cx="10126980" cy="4997649"/>
          </a:xfrm>
          <a:prstGeom prst="rect">
            <a:avLst/>
          </a:prstGeom>
          <a:noFill/>
          <a:ln>
            <a:noFill/>
          </a:ln>
        </p:spPr>
        <p:txBody>
          <a:bodyPr spcFirstLastPara="1" wrap="square" lIns="91425" tIns="45700" rIns="91425" bIns="45700" anchor="t" anchorCtr="0">
            <a:noAutofit/>
          </a:bodyPr>
          <a:lstStyle/>
          <a:p>
            <a:pPr lvl="0" algn="just">
              <a:lnSpc>
                <a:spcPct val="100000"/>
              </a:lnSpc>
              <a:spcBef>
                <a:spcPts val="600"/>
              </a:spcBef>
              <a:buClr>
                <a:schemeClr val="dk1"/>
              </a:buClr>
            </a:pPr>
            <a:r>
              <a:rPr lang="fr-FR" sz="2000" dirty="0">
                <a:solidFill>
                  <a:srgbClr val="3F3F3F"/>
                </a:solidFill>
              </a:rPr>
              <a:t>Rédigez en suivant les instructions aux auteurs de la revue cible.</a:t>
            </a:r>
          </a:p>
          <a:p>
            <a:pPr lvl="0" algn="just">
              <a:lnSpc>
                <a:spcPct val="100000"/>
              </a:lnSpc>
              <a:spcBef>
                <a:spcPts val="600"/>
              </a:spcBef>
              <a:buClr>
                <a:schemeClr val="dk1"/>
              </a:buClr>
            </a:pPr>
            <a:endParaRPr lang="fr-FR" sz="2000" dirty="0">
              <a:solidFill>
                <a:srgbClr val="3F3F3F"/>
              </a:solidFill>
            </a:endParaRPr>
          </a:p>
          <a:p>
            <a:pPr lvl="0" algn="just">
              <a:lnSpc>
                <a:spcPct val="100000"/>
              </a:lnSpc>
              <a:spcBef>
                <a:spcPts val="600"/>
              </a:spcBef>
              <a:buClr>
                <a:schemeClr val="dk1"/>
              </a:buClr>
            </a:pPr>
            <a:r>
              <a:rPr lang="fr-FR" sz="2000" dirty="0">
                <a:solidFill>
                  <a:srgbClr val="3F3F3F"/>
                </a:solidFill>
              </a:rPr>
              <a:t>Sélectionnez quelques articles du même type que votre article dans la revue cible, afin de vous familiariser avec ce que la revue recherche.</a:t>
            </a:r>
          </a:p>
          <a:p>
            <a:pPr lvl="0" algn="just">
              <a:lnSpc>
                <a:spcPct val="100000"/>
              </a:lnSpc>
              <a:spcBef>
                <a:spcPts val="600"/>
              </a:spcBef>
              <a:buClr>
                <a:schemeClr val="dk1"/>
              </a:buClr>
            </a:pPr>
            <a:endParaRPr lang="fr-FR" sz="2000" dirty="0">
              <a:solidFill>
                <a:srgbClr val="3F3F3F"/>
              </a:solidFill>
            </a:endParaRPr>
          </a:p>
          <a:p>
            <a:pPr lvl="0" algn="just">
              <a:lnSpc>
                <a:spcPct val="100000"/>
              </a:lnSpc>
              <a:spcBef>
                <a:spcPts val="600"/>
              </a:spcBef>
              <a:buClr>
                <a:schemeClr val="dk1"/>
              </a:buClr>
            </a:pPr>
            <a:r>
              <a:rPr lang="fr-FR" sz="2000" dirty="0">
                <a:solidFill>
                  <a:srgbClr val="3F3F3F"/>
                </a:solidFill>
              </a:rPr>
              <a:t>Si un modèle de formatage est disponible pour votre revue cible, utilisez-le. - Exemple : le modèle de mise en forme sur </a:t>
            </a:r>
            <a:r>
              <a:rPr lang="fr-FR" sz="2000" dirty="0">
                <a:solidFill>
                  <a:srgbClr val="3F3F3F"/>
                </a:solidFill>
                <a:hlinkClick r:id="rId3"/>
              </a:rPr>
              <a:t>ce site </a:t>
            </a:r>
            <a:r>
              <a:rPr lang="fr-FR" sz="2000" dirty="0">
                <a:solidFill>
                  <a:srgbClr val="3F3F3F"/>
                </a:solidFill>
              </a:rPr>
              <a:t>.</a:t>
            </a:r>
            <a:endParaRPr lang="en-US" sz="2000" dirty="0">
              <a:solidFill>
                <a:srgbClr val="3F3F3F"/>
              </a:solidFill>
            </a:endParaRPr>
          </a:p>
          <a:p>
            <a:pPr marL="76200" lvl="0" indent="0" algn="l" rtl="0">
              <a:lnSpc>
                <a:spcPct val="90000"/>
              </a:lnSpc>
              <a:spcBef>
                <a:spcPts val="1000"/>
              </a:spcBef>
              <a:spcAft>
                <a:spcPts val="0"/>
              </a:spcAft>
              <a:buSzPts val="2400"/>
              <a:buNone/>
            </a:pPr>
            <a:endParaRPr dirty="0"/>
          </a:p>
          <a:p>
            <a:pPr marL="457200" lvl="0" indent="-381000" algn="l" rtl="0">
              <a:lnSpc>
                <a:spcPct val="90000"/>
              </a:lnSpc>
              <a:spcBef>
                <a:spcPts val="1000"/>
              </a:spcBef>
              <a:spcAft>
                <a:spcPts val="0"/>
              </a:spcAft>
              <a:buClr>
                <a:schemeClr val="lt1"/>
              </a:buClr>
              <a:buSzPts val="2400"/>
              <a:buChar char="●"/>
            </a:pPr>
            <a:br>
              <a:rPr lang="en-US" dirty="0"/>
            </a:br>
            <a:r>
              <a:rPr lang="en-US" dirty="0"/>
              <a:t> </a:t>
            </a:r>
            <a:endParaRPr dirty="0"/>
          </a:p>
          <a:p>
            <a:pPr marL="914400" lvl="1" indent="-228600" algn="just" rtl="0">
              <a:lnSpc>
                <a:spcPct val="100000"/>
              </a:lnSpc>
              <a:spcBef>
                <a:spcPts val="600"/>
              </a:spcBef>
              <a:spcAft>
                <a:spcPts val="0"/>
              </a:spcAft>
              <a:buClr>
                <a:schemeClr val="dk1"/>
              </a:buClr>
              <a:buSzPts val="2400"/>
              <a:buFont typeface="Courier New"/>
              <a:buNone/>
            </a:pPr>
            <a:endParaRPr dirty="0"/>
          </a:p>
          <a:p>
            <a:pPr marL="914400" lvl="1" indent="-228600" algn="just" rtl="0">
              <a:lnSpc>
                <a:spcPct val="100000"/>
              </a:lnSpc>
              <a:spcBef>
                <a:spcPts val="600"/>
              </a:spcBef>
              <a:spcAft>
                <a:spcPts val="0"/>
              </a:spcAft>
              <a:buClr>
                <a:schemeClr val="dk1"/>
              </a:buClr>
              <a:buSzPts val="2400"/>
              <a:buFont typeface="Courier New"/>
              <a:buNone/>
            </a:pPr>
            <a:endParaRPr dirty="0"/>
          </a:p>
          <a:p>
            <a:pPr marL="457200" lvl="0" indent="-381000" algn="l" rtl="0">
              <a:lnSpc>
                <a:spcPct val="90000"/>
              </a:lnSpc>
              <a:spcBef>
                <a:spcPts val="1000"/>
              </a:spcBef>
              <a:spcAft>
                <a:spcPts val="0"/>
              </a:spcAft>
              <a:buClr>
                <a:schemeClr val="lt1"/>
              </a:buClr>
              <a:buSzPts val="2400"/>
              <a:buChar char="●"/>
            </a:pPr>
            <a:br>
              <a:rPr lang="en-US" dirty="0"/>
            </a:br>
            <a:endParaRPr dirty="0">
              <a:solidFill>
                <a:srgbClr val="3F3F3F"/>
              </a:solidFill>
            </a:endParaRPr>
          </a:p>
          <a:p>
            <a:pPr marL="76200" lvl="0" indent="0" algn="just" rtl="0">
              <a:lnSpc>
                <a:spcPct val="100000"/>
              </a:lnSpc>
              <a:spcBef>
                <a:spcPts val="600"/>
              </a:spcBef>
              <a:spcAft>
                <a:spcPts val="0"/>
              </a:spcAft>
              <a:buClr>
                <a:schemeClr val="dk1"/>
              </a:buClr>
              <a:buSzPts val="2400"/>
              <a:buNone/>
            </a:pPr>
            <a:endParaRPr dirty="0">
              <a:solidFill>
                <a:srgbClr val="3F3F3F"/>
              </a:solidFill>
            </a:endParaRPr>
          </a:p>
          <a:p>
            <a:pPr marL="76200" lvl="0" indent="0" algn="just" rtl="0">
              <a:lnSpc>
                <a:spcPct val="100000"/>
              </a:lnSpc>
              <a:spcBef>
                <a:spcPts val="600"/>
              </a:spcBef>
              <a:spcAft>
                <a:spcPts val="0"/>
              </a:spcAft>
              <a:buClr>
                <a:schemeClr val="dk1"/>
              </a:buClr>
              <a:buSzPts val="2400"/>
              <a:buNone/>
            </a:pPr>
            <a:endParaRPr dirty="0">
              <a:solidFill>
                <a:srgbClr val="3F3F3F"/>
              </a:solidFill>
            </a:endParaRPr>
          </a:p>
          <a:p>
            <a:pPr marL="76200" lvl="0" indent="0" algn="just" rtl="0">
              <a:lnSpc>
                <a:spcPct val="100000"/>
              </a:lnSpc>
              <a:spcBef>
                <a:spcPts val="600"/>
              </a:spcBef>
              <a:spcAft>
                <a:spcPts val="0"/>
              </a:spcAft>
              <a:buClr>
                <a:schemeClr val="dk1"/>
              </a:buClr>
              <a:buSzPts val="2400"/>
              <a:buNone/>
            </a:pPr>
            <a:endParaRPr dirty="0">
              <a:solidFill>
                <a:srgbClr val="3F3F3F"/>
              </a:solidFill>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65"/>
        <p:cNvGrpSpPr/>
        <p:nvPr/>
      </p:nvGrpSpPr>
      <p:grpSpPr>
        <a:xfrm>
          <a:off x="0" y="0"/>
          <a:ext cx="0" cy="0"/>
          <a:chOff x="0" y="0"/>
          <a:chExt cx="0" cy="0"/>
        </a:xfrm>
      </p:grpSpPr>
      <p:sp>
        <p:nvSpPr>
          <p:cNvPr id="166" name="Google Shape;166;p11"/>
          <p:cNvSpPr txBox="1">
            <a:spLocks noGrp="1"/>
          </p:cNvSpPr>
          <p:nvPr>
            <p:ph type="title"/>
          </p:nvPr>
        </p:nvSpPr>
        <p:spPr>
          <a:xfrm>
            <a:off x="148590" y="473529"/>
            <a:ext cx="8766810" cy="1080900"/>
          </a:xfrm>
          <a:prstGeom prst="rect">
            <a:avLst/>
          </a:prstGeom>
          <a:noFill/>
          <a:ln>
            <a:noFill/>
          </a:ln>
        </p:spPr>
        <p:txBody>
          <a:bodyPr spcFirstLastPara="1" wrap="square" lIns="91425" tIns="45700" rIns="91425" bIns="45700" anchor="t" anchorCtr="0">
            <a:noAutofit/>
          </a:bodyPr>
          <a:lstStyle/>
          <a:p>
            <a:pPr lvl="0">
              <a:buClr>
                <a:schemeClr val="dk1"/>
              </a:buClr>
              <a:buSzPts val="3200"/>
            </a:pPr>
            <a:r>
              <a:rPr lang="en-US" dirty="0">
                <a:solidFill>
                  <a:srgbClr val="586F7C"/>
                </a:solidFill>
                <a:latin typeface="Open Sans"/>
                <a:ea typeface="Open Sans"/>
                <a:cs typeface="Open Sans"/>
                <a:sym typeface="Open Sans"/>
              </a:rPr>
              <a:t>Structure de </a:t>
            </a:r>
            <a:r>
              <a:rPr lang="en-US" dirty="0" err="1">
                <a:solidFill>
                  <a:srgbClr val="586F7C"/>
                </a:solidFill>
                <a:latin typeface="Open Sans"/>
                <a:ea typeface="Open Sans"/>
                <a:cs typeface="Open Sans"/>
                <a:sym typeface="Open Sans"/>
              </a:rPr>
              <a:t>l'article</a:t>
            </a:r>
            <a:endParaRPr dirty="0">
              <a:solidFill>
                <a:srgbClr val="586F7C"/>
              </a:solidFill>
              <a:latin typeface="Open Sans"/>
              <a:ea typeface="Open Sans"/>
              <a:cs typeface="Open Sans"/>
              <a:sym typeface="Open Sans"/>
            </a:endParaRPr>
          </a:p>
        </p:txBody>
      </p:sp>
      <p:sp>
        <p:nvSpPr>
          <p:cNvPr id="167" name="Google Shape;167;p11"/>
          <p:cNvSpPr txBox="1">
            <a:spLocks noGrp="1"/>
          </p:cNvSpPr>
          <p:nvPr>
            <p:ph type="body" idx="1"/>
          </p:nvPr>
        </p:nvSpPr>
        <p:spPr>
          <a:xfrm>
            <a:off x="445771" y="1748739"/>
            <a:ext cx="10035540" cy="4997649"/>
          </a:xfrm>
          <a:prstGeom prst="rect">
            <a:avLst/>
          </a:prstGeom>
          <a:noFill/>
          <a:ln>
            <a:noFill/>
          </a:ln>
        </p:spPr>
        <p:txBody>
          <a:bodyPr spcFirstLastPara="1" wrap="square" lIns="91425" tIns="45700" rIns="91425" bIns="45700" anchor="t" anchorCtr="0">
            <a:noAutofit/>
          </a:bodyPr>
          <a:lstStyle/>
          <a:p>
            <a:pPr marL="76200" lvl="0" indent="0" algn="just">
              <a:lnSpc>
                <a:spcPct val="150000"/>
              </a:lnSpc>
              <a:spcBef>
                <a:spcPts val="600"/>
              </a:spcBef>
              <a:buClr>
                <a:schemeClr val="dk1"/>
              </a:buClr>
              <a:buNone/>
            </a:pPr>
            <a:r>
              <a:rPr lang="fr-FR" sz="2000" dirty="0">
                <a:solidFill>
                  <a:srgbClr val="3F3F3F"/>
                </a:solidFill>
              </a:rPr>
              <a:t>Un article de recherche typique dans le domaine de la science, de la technologie et de la médecine (STM) contient les sections suivantes </a:t>
            </a:r>
            <a:r>
              <a:rPr lang="en-US" sz="2000" dirty="0">
                <a:solidFill>
                  <a:srgbClr val="3F3F3F"/>
                </a:solidFill>
              </a:rPr>
              <a:t>:</a:t>
            </a:r>
            <a:endParaRPr dirty="0"/>
          </a:p>
          <a:p>
            <a:pPr marL="76200" lvl="0" indent="0" algn="just" rtl="0">
              <a:lnSpc>
                <a:spcPct val="100000"/>
              </a:lnSpc>
              <a:spcBef>
                <a:spcPts val="600"/>
              </a:spcBef>
              <a:spcAft>
                <a:spcPts val="0"/>
              </a:spcAft>
              <a:buClr>
                <a:schemeClr val="dk1"/>
              </a:buClr>
              <a:buSzPts val="2400"/>
              <a:buNone/>
            </a:pPr>
            <a:endParaRPr sz="2000" dirty="0">
              <a:solidFill>
                <a:srgbClr val="3F3F3F"/>
              </a:solidFill>
            </a:endParaRPr>
          </a:p>
          <a:p>
            <a:pPr lvl="0" algn="just">
              <a:lnSpc>
                <a:spcPct val="100000"/>
              </a:lnSpc>
              <a:spcBef>
                <a:spcPts val="1800"/>
              </a:spcBef>
              <a:buClr>
                <a:schemeClr val="dk1"/>
              </a:buClr>
            </a:pPr>
            <a:r>
              <a:rPr lang="fr-FR" sz="2000" dirty="0">
                <a:solidFill>
                  <a:srgbClr val="3F3F3F"/>
                </a:solidFill>
              </a:rPr>
              <a:t>Première page - Titre, auteurs, liste de mots-clés, résumé, etc.</a:t>
            </a:r>
          </a:p>
          <a:p>
            <a:pPr lvl="0" algn="just">
              <a:lnSpc>
                <a:spcPct val="100000"/>
              </a:lnSpc>
              <a:spcBef>
                <a:spcPts val="1800"/>
              </a:spcBef>
              <a:buClr>
                <a:schemeClr val="dk1"/>
              </a:buClr>
            </a:pPr>
            <a:r>
              <a:rPr lang="fr-FR" sz="2000" dirty="0">
                <a:solidFill>
                  <a:srgbClr val="3F3F3F"/>
                </a:solidFill>
              </a:rPr>
              <a:t>Corps du texte - Introduction, Méthodes, Résultat, Discussion et Conclusions</a:t>
            </a:r>
          </a:p>
          <a:p>
            <a:pPr lvl="0" algn="just">
              <a:lnSpc>
                <a:spcPct val="100000"/>
              </a:lnSpc>
              <a:spcBef>
                <a:spcPts val="1800"/>
              </a:spcBef>
              <a:buClr>
                <a:schemeClr val="dk1"/>
              </a:buClr>
            </a:pPr>
            <a:r>
              <a:rPr lang="fr-FR" sz="2000" dirty="0">
                <a:solidFill>
                  <a:srgbClr val="3F3F3F"/>
                </a:solidFill>
              </a:rPr>
              <a:t>Dos du document - Remerciements, références, documents à l'appui.</a:t>
            </a:r>
          </a:p>
          <a:p>
            <a:pPr marL="76200" lvl="0" indent="0" algn="just">
              <a:lnSpc>
                <a:spcPct val="100000"/>
              </a:lnSpc>
              <a:spcBef>
                <a:spcPts val="600"/>
              </a:spcBef>
              <a:buClr>
                <a:schemeClr val="dk1"/>
              </a:buClr>
              <a:buNone/>
            </a:pPr>
            <a:r>
              <a:rPr lang="en-US" sz="1600" i="1" dirty="0"/>
              <a:t>(NLM, 2021a)</a:t>
            </a:r>
            <a:endParaRPr dirty="0"/>
          </a:p>
          <a:p>
            <a:pPr marL="457200" lvl="0" indent="-381000" algn="l" rtl="0">
              <a:lnSpc>
                <a:spcPct val="90000"/>
              </a:lnSpc>
              <a:spcBef>
                <a:spcPts val="1000"/>
              </a:spcBef>
              <a:spcAft>
                <a:spcPts val="0"/>
              </a:spcAft>
              <a:buClr>
                <a:schemeClr val="lt1"/>
              </a:buClr>
              <a:buSzPts val="2400"/>
              <a:buChar char="●"/>
            </a:pPr>
            <a:br>
              <a:rPr lang="en-US" dirty="0"/>
            </a:br>
            <a:endParaRPr dirty="0"/>
          </a:p>
          <a:p>
            <a:pPr marL="457200" lvl="0" indent="-228600" algn="l" rtl="0">
              <a:lnSpc>
                <a:spcPct val="90000"/>
              </a:lnSpc>
              <a:spcBef>
                <a:spcPts val="1000"/>
              </a:spcBef>
              <a:spcAft>
                <a:spcPts val="0"/>
              </a:spcAft>
              <a:buClr>
                <a:schemeClr val="lt1"/>
              </a:buClr>
              <a:buSzPts val="2400"/>
              <a:buNone/>
            </a:pPr>
            <a:endParaRPr sz="1200" dirty="0"/>
          </a:p>
          <a:p>
            <a:pPr marL="457200" lvl="0" indent="-381000" algn="l" rtl="0">
              <a:lnSpc>
                <a:spcPct val="90000"/>
              </a:lnSpc>
              <a:spcBef>
                <a:spcPts val="1000"/>
              </a:spcBef>
              <a:spcAft>
                <a:spcPts val="0"/>
              </a:spcAft>
              <a:buClr>
                <a:schemeClr val="lt1"/>
              </a:buClr>
              <a:buSzPts val="2400"/>
              <a:buChar char="●"/>
            </a:pPr>
            <a:br>
              <a:rPr lang="en-US" dirty="0"/>
            </a:br>
            <a:endParaRPr dirty="0">
              <a:solidFill>
                <a:srgbClr val="3F3F3F"/>
              </a:solidFill>
            </a:endParaRPr>
          </a:p>
          <a:p>
            <a:pPr marL="76200" lvl="0" indent="0" algn="just" rtl="0">
              <a:lnSpc>
                <a:spcPct val="100000"/>
              </a:lnSpc>
              <a:spcBef>
                <a:spcPts val="600"/>
              </a:spcBef>
              <a:spcAft>
                <a:spcPts val="0"/>
              </a:spcAft>
              <a:buClr>
                <a:schemeClr val="dk1"/>
              </a:buClr>
              <a:buSzPts val="2400"/>
              <a:buNone/>
            </a:pPr>
            <a:endParaRPr dirty="0">
              <a:solidFill>
                <a:srgbClr val="3F3F3F"/>
              </a:solidFill>
            </a:endParaRPr>
          </a:p>
          <a:p>
            <a:pPr marL="76200" lvl="0" indent="0" algn="just" rtl="0">
              <a:lnSpc>
                <a:spcPct val="100000"/>
              </a:lnSpc>
              <a:spcBef>
                <a:spcPts val="600"/>
              </a:spcBef>
              <a:spcAft>
                <a:spcPts val="0"/>
              </a:spcAft>
              <a:buClr>
                <a:schemeClr val="dk1"/>
              </a:buClr>
              <a:buSzPts val="2400"/>
              <a:buNone/>
            </a:pPr>
            <a:endParaRPr dirty="0">
              <a:solidFill>
                <a:srgbClr val="3F3F3F"/>
              </a:solidFill>
            </a:endParaRPr>
          </a:p>
          <a:p>
            <a:pPr marL="76200" lvl="0" indent="0" algn="just" rtl="0">
              <a:lnSpc>
                <a:spcPct val="100000"/>
              </a:lnSpc>
              <a:spcBef>
                <a:spcPts val="600"/>
              </a:spcBef>
              <a:spcAft>
                <a:spcPts val="0"/>
              </a:spcAft>
              <a:buClr>
                <a:schemeClr val="dk1"/>
              </a:buClr>
              <a:buSzPts val="2400"/>
              <a:buNone/>
            </a:pPr>
            <a:endParaRPr dirty="0">
              <a:solidFill>
                <a:srgbClr val="3F3F3F"/>
              </a:solidFill>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72"/>
        <p:cNvGrpSpPr/>
        <p:nvPr/>
      </p:nvGrpSpPr>
      <p:grpSpPr>
        <a:xfrm>
          <a:off x="0" y="0"/>
          <a:ext cx="0" cy="0"/>
          <a:chOff x="0" y="0"/>
          <a:chExt cx="0" cy="0"/>
        </a:xfrm>
      </p:grpSpPr>
      <p:sp>
        <p:nvSpPr>
          <p:cNvPr id="173" name="Google Shape;173;p12"/>
          <p:cNvSpPr txBox="1">
            <a:spLocks noGrp="1"/>
          </p:cNvSpPr>
          <p:nvPr>
            <p:ph type="title"/>
          </p:nvPr>
        </p:nvSpPr>
        <p:spPr>
          <a:xfrm>
            <a:off x="411480" y="599259"/>
            <a:ext cx="8286750" cy="1080900"/>
          </a:xfrm>
          <a:prstGeom prst="rect">
            <a:avLst/>
          </a:prstGeom>
          <a:noFill/>
          <a:ln>
            <a:noFill/>
          </a:ln>
        </p:spPr>
        <p:txBody>
          <a:bodyPr spcFirstLastPara="1" wrap="square" lIns="91425" tIns="45700" rIns="91425" bIns="45700" anchor="t" anchorCtr="0">
            <a:noAutofit/>
          </a:bodyPr>
          <a:lstStyle/>
          <a:p>
            <a:pPr lvl="0">
              <a:buClr>
                <a:schemeClr val="dk1"/>
              </a:buClr>
              <a:buSzPts val="3200"/>
            </a:pPr>
            <a:r>
              <a:rPr lang="en-US" dirty="0">
                <a:solidFill>
                  <a:srgbClr val="586F7C"/>
                </a:solidFill>
                <a:latin typeface="Open Sans"/>
                <a:ea typeface="Open Sans"/>
                <a:cs typeface="Open Sans"/>
                <a:sym typeface="Open Sans"/>
              </a:rPr>
              <a:t>Première page - </a:t>
            </a:r>
            <a:r>
              <a:rPr lang="en-US" dirty="0" err="1">
                <a:solidFill>
                  <a:srgbClr val="586F7C"/>
                </a:solidFill>
                <a:latin typeface="Open Sans"/>
                <a:ea typeface="Open Sans"/>
                <a:cs typeface="Open Sans"/>
                <a:sym typeface="Open Sans"/>
              </a:rPr>
              <a:t>Titre</a:t>
            </a:r>
            <a:endParaRPr dirty="0">
              <a:solidFill>
                <a:srgbClr val="586F7C"/>
              </a:solidFill>
              <a:latin typeface="Open Sans"/>
              <a:ea typeface="Open Sans"/>
              <a:cs typeface="Open Sans"/>
              <a:sym typeface="Open Sans"/>
            </a:endParaRPr>
          </a:p>
        </p:txBody>
      </p:sp>
      <p:sp>
        <p:nvSpPr>
          <p:cNvPr id="174" name="Google Shape;174;p12"/>
          <p:cNvSpPr txBox="1">
            <a:spLocks noGrp="1"/>
          </p:cNvSpPr>
          <p:nvPr>
            <p:ph type="body" idx="1"/>
          </p:nvPr>
        </p:nvSpPr>
        <p:spPr>
          <a:xfrm>
            <a:off x="262891" y="1680159"/>
            <a:ext cx="10389869" cy="4746138"/>
          </a:xfrm>
          <a:prstGeom prst="rect">
            <a:avLst/>
          </a:prstGeom>
          <a:noFill/>
          <a:ln>
            <a:noFill/>
          </a:ln>
        </p:spPr>
        <p:txBody>
          <a:bodyPr spcFirstLastPara="1" wrap="square" lIns="91425" tIns="45700" rIns="91425" bIns="45700" anchor="t" anchorCtr="0">
            <a:noAutofit/>
          </a:bodyPr>
          <a:lstStyle/>
          <a:p>
            <a:pPr marL="76200" lvl="0" indent="0" algn="just" rtl="0">
              <a:lnSpc>
                <a:spcPct val="100000"/>
              </a:lnSpc>
              <a:spcBef>
                <a:spcPts val="600"/>
              </a:spcBef>
              <a:spcAft>
                <a:spcPts val="0"/>
              </a:spcAft>
              <a:buClr>
                <a:schemeClr val="dk1"/>
              </a:buClr>
              <a:buSzPts val="2400"/>
              <a:buNone/>
            </a:pPr>
            <a:endParaRPr sz="2000" dirty="0">
              <a:solidFill>
                <a:srgbClr val="3F3F3F"/>
              </a:solidFill>
            </a:endParaRPr>
          </a:p>
          <a:p>
            <a:pPr lvl="0" algn="just">
              <a:lnSpc>
                <a:spcPct val="100000"/>
              </a:lnSpc>
              <a:spcBef>
                <a:spcPts val="600"/>
              </a:spcBef>
              <a:buClr>
                <a:schemeClr val="dk1"/>
              </a:buClr>
            </a:pPr>
            <a:r>
              <a:rPr lang="fr-FR" sz="2000" dirty="0">
                <a:solidFill>
                  <a:srgbClr val="3F3F3F"/>
                </a:solidFill>
              </a:rPr>
              <a:t>Principale publicité pour un article, les gens peuvent décider de lire un article sur la base du titre.</a:t>
            </a:r>
          </a:p>
          <a:p>
            <a:pPr lvl="0" algn="just">
              <a:lnSpc>
                <a:spcPct val="100000"/>
              </a:lnSpc>
              <a:spcBef>
                <a:spcPts val="600"/>
              </a:spcBef>
              <a:buClr>
                <a:schemeClr val="dk1"/>
              </a:buClr>
            </a:pPr>
            <a:r>
              <a:rPr lang="fr-FR" sz="2000" dirty="0">
                <a:solidFill>
                  <a:srgbClr val="3F3F3F"/>
                </a:solidFill>
              </a:rPr>
              <a:t>Les services de résumé et d'indexation s'appuient sur les titres des articles pour développer leurs services.</a:t>
            </a:r>
          </a:p>
          <a:p>
            <a:pPr lvl="0" algn="just">
              <a:lnSpc>
                <a:spcPct val="100000"/>
              </a:lnSpc>
              <a:spcBef>
                <a:spcPts val="600"/>
              </a:spcBef>
              <a:buClr>
                <a:schemeClr val="dk1"/>
              </a:buClr>
            </a:pPr>
            <a:r>
              <a:rPr lang="fr-FR" sz="2000" dirty="0">
                <a:solidFill>
                  <a:srgbClr val="3F3F3F"/>
                </a:solidFill>
              </a:rPr>
              <a:t>Les titres doivent </a:t>
            </a:r>
            <a:r>
              <a:rPr lang="en-US" sz="2000" dirty="0">
                <a:solidFill>
                  <a:srgbClr val="3F3F3F"/>
                </a:solidFill>
              </a:rPr>
              <a:t>: </a:t>
            </a:r>
            <a:endParaRPr dirty="0"/>
          </a:p>
          <a:p>
            <a:pPr lvl="1" indent="-381000" algn="just">
              <a:lnSpc>
                <a:spcPct val="100000"/>
              </a:lnSpc>
              <a:spcBef>
                <a:spcPts val="600"/>
              </a:spcBef>
              <a:buClr>
                <a:schemeClr val="dk1"/>
              </a:buClr>
              <a:buSzPts val="2400"/>
              <a:buChar char="●"/>
            </a:pPr>
            <a:r>
              <a:rPr lang="fr-FR" sz="1600" dirty="0">
                <a:solidFill>
                  <a:srgbClr val="3F3F3F"/>
                </a:solidFill>
              </a:rPr>
              <a:t>identifier le thème principal de l'article,</a:t>
            </a:r>
          </a:p>
          <a:p>
            <a:pPr lvl="1" indent="-381000" algn="just">
              <a:lnSpc>
                <a:spcPct val="100000"/>
              </a:lnSpc>
              <a:spcBef>
                <a:spcPts val="600"/>
              </a:spcBef>
              <a:buClr>
                <a:schemeClr val="dk1"/>
              </a:buClr>
              <a:buSzPts val="2400"/>
              <a:buChar char="●"/>
            </a:pPr>
            <a:r>
              <a:rPr lang="fr-FR" sz="1600" dirty="0">
                <a:solidFill>
                  <a:srgbClr val="3F3F3F"/>
                </a:solidFill>
              </a:rPr>
              <a:t>refléter le contenu de l'article de manière claire et précise,</a:t>
            </a:r>
          </a:p>
          <a:p>
            <a:pPr lvl="1" indent="-381000" algn="just">
              <a:lnSpc>
                <a:spcPct val="100000"/>
              </a:lnSpc>
              <a:spcBef>
                <a:spcPts val="600"/>
              </a:spcBef>
              <a:buClr>
                <a:schemeClr val="dk1"/>
              </a:buClr>
              <a:buSzPts val="2400"/>
              <a:buChar char="●"/>
            </a:pPr>
            <a:r>
              <a:rPr lang="fr-FR" sz="1600" dirty="0">
                <a:solidFill>
                  <a:srgbClr val="3F3F3F"/>
                </a:solidFill>
              </a:rPr>
              <a:t>être spécifique, complet et sans ambiguïté,</a:t>
            </a:r>
          </a:p>
          <a:p>
            <a:pPr lvl="1" indent="-381000" algn="just">
              <a:lnSpc>
                <a:spcPct val="100000"/>
              </a:lnSpc>
              <a:spcBef>
                <a:spcPts val="600"/>
              </a:spcBef>
              <a:buClr>
                <a:schemeClr val="dk1"/>
              </a:buClr>
              <a:buSzPts val="2400"/>
              <a:buChar char="●"/>
            </a:pPr>
            <a:r>
              <a:rPr lang="fr-FR" sz="1600" dirty="0">
                <a:solidFill>
                  <a:srgbClr val="3F3F3F"/>
                </a:solidFill>
              </a:rPr>
              <a:t>être attrayant et intéressant, donner envie aux gens de poursuivre leur lecture.</a:t>
            </a:r>
            <a:endParaRPr dirty="0">
              <a:solidFill>
                <a:srgbClr val="3F3F3F"/>
              </a:solidFill>
            </a:endParaRPr>
          </a:p>
          <a:p>
            <a:pPr marL="76200" lvl="0" indent="0" algn="l" rtl="0">
              <a:lnSpc>
                <a:spcPct val="90000"/>
              </a:lnSpc>
              <a:spcBef>
                <a:spcPts val="1000"/>
              </a:spcBef>
              <a:spcAft>
                <a:spcPts val="0"/>
              </a:spcAft>
              <a:buSzPts val="2400"/>
              <a:buNone/>
            </a:pPr>
            <a:r>
              <a:rPr lang="en-US" sz="1600" i="1" dirty="0"/>
              <a:t>(Researcher Academy, 2018b)</a:t>
            </a:r>
            <a:endParaRPr dirty="0"/>
          </a:p>
          <a:p>
            <a:pPr marL="457200" lvl="0" indent="-381000" algn="l" rtl="0">
              <a:lnSpc>
                <a:spcPct val="90000"/>
              </a:lnSpc>
              <a:spcBef>
                <a:spcPts val="1000"/>
              </a:spcBef>
              <a:spcAft>
                <a:spcPts val="0"/>
              </a:spcAft>
              <a:buClr>
                <a:schemeClr val="lt1"/>
              </a:buClr>
              <a:buSzPts val="2400"/>
              <a:buChar char="●"/>
            </a:pPr>
            <a:br>
              <a:rPr lang="en-US" dirty="0"/>
            </a:br>
            <a:endParaRPr dirty="0"/>
          </a:p>
          <a:p>
            <a:pPr marL="457200" lvl="0" indent="-228600" algn="l" rtl="0">
              <a:lnSpc>
                <a:spcPct val="90000"/>
              </a:lnSpc>
              <a:spcBef>
                <a:spcPts val="1000"/>
              </a:spcBef>
              <a:spcAft>
                <a:spcPts val="0"/>
              </a:spcAft>
              <a:buClr>
                <a:schemeClr val="lt1"/>
              </a:buClr>
              <a:buSzPts val="2400"/>
              <a:buNone/>
            </a:pPr>
            <a:endParaRPr sz="1200" dirty="0"/>
          </a:p>
          <a:p>
            <a:pPr marL="457200" lvl="0" indent="-228600" algn="l" rtl="0">
              <a:lnSpc>
                <a:spcPct val="90000"/>
              </a:lnSpc>
              <a:spcBef>
                <a:spcPts val="1000"/>
              </a:spcBef>
              <a:spcAft>
                <a:spcPts val="0"/>
              </a:spcAft>
              <a:buClr>
                <a:schemeClr val="lt1"/>
              </a:buClr>
              <a:buSzPts val="2400"/>
              <a:buNone/>
            </a:pPr>
            <a:endParaRPr sz="1200" dirty="0"/>
          </a:p>
          <a:p>
            <a:pPr marL="457200" lvl="0" indent="-228600" algn="l" rtl="0">
              <a:lnSpc>
                <a:spcPct val="90000"/>
              </a:lnSpc>
              <a:spcBef>
                <a:spcPts val="1000"/>
              </a:spcBef>
              <a:spcAft>
                <a:spcPts val="0"/>
              </a:spcAft>
              <a:buClr>
                <a:schemeClr val="lt1"/>
              </a:buClr>
              <a:buSzPts val="2400"/>
              <a:buNone/>
            </a:pPr>
            <a:endParaRPr sz="1200" dirty="0"/>
          </a:p>
          <a:p>
            <a:pPr marL="457200" lvl="0" indent="-381000" algn="l" rtl="0">
              <a:lnSpc>
                <a:spcPct val="90000"/>
              </a:lnSpc>
              <a:spcBef>
                <a:spcPts val="1000"/>
              </a:spcBef>
              <a:spcAft>
                <a:spcPts val="0"/>
              </a:spcAft>
              <a:buClr>
                <a:schemeClr val="lt1"/>
              </a:buClr>
              <a:buSzPts val="2400"/>
              <a:buChar char="●"/>
            </a:pPr>
            <a:br>
              <a:rPr lang="en-US" dirty="0"/>
            </a:br>
            <a:endParaRPr dirty="0">
              <a:solidFill>
                <a:srgbClr val="3F3F3F"/>
              </a:solidFill>
            </a:endParaRPr>
          </a:p>
          <a:p>
            <a:pPr marL="76200" lvl="0" indent="0" algn="just" rtl="0">
              <a:lnSpc>
                <a:spcPct val="100000"/>
              </a:lnSpc>
              <a:spcBef>
                <a:spcPts val="600"/>
              </a:spcBef>
              <a:spcAft>
                <a:spcPts val="0"/>
              </a:spcAft>
              <a:buClr>
                <a:schemeClr val="dk1"/>
              </a:buClr>
              <a:buSzPts val="2400"/>
              <a:buNone/>
            </a:pPr>
            <a:endParaRPr dirty="0">
              <a:solidFill>
                <a:srgbClr val="3F3F3F"/>
              </a:solidFill>
            </a:endParaRPr>
          </a:p>
          <a:p>
            <a:pPr marL="76200" lvl="0" indent="0" algn="just" rtl="0">
              <a:lnSpc>
                <a:spcPct val="100000"/>
              </a:lnSpc>
              <a:spcBef>
                <a:spcPts val="600"/>
              </a:spcBef>
              <a:spcAft>
                <a:spcPts val="0"/>
              </a:spcAft>
              <a:buClr>
                <a:schemeClr val="dk1"/>
              </a:buClr>
              <a:buSzPts val="2400"/>
              <a:buNone/>
            </a:pPr>
            <a:endParaRPr dirty="0">
              <a:solidFill>
                <a:srgbClr val="3F3F3F"/>
              </a:solidFill>
            </a:endParaRPr>
          </a:p>
          <a:p>
            <a:pPr marL="76200" lvl="0" indent="0" algn="just" rtl="0">
              <a:lnSpc>
                <a:spcPct val="100000"/>
              </a:lnSpc>
              <a:spcBef>
                <a:spcPts val="600"/>
              </a:spcBef>
              <a:spcAft>
                <a:spcPts val="0"/>
              </a:spcAft>
              <a:buClr>
                <a:schemeClr val="dk1"/>
              </a:buClr>
              <a:buSzPts val="2400"/>
              <a:buNone/>
            </a:pPr>
            <a:endParaRPr dirty="0">
              <a:solidFill>
                <a:srgbClr val="3F3F3F"/>
              </a:solidFill>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79"/>
        <p:cNvGrpSpPr/>
        <p:nvPr/>
      </p:nvGrpSpPr>
      <p:grpSpPr>
        <a:xfrm>
          <a:off x="0" y="0"/>
          <a:ext cx="0" cy="0"/>
          <a:chOff x="0" y="0"/>
          <a:chExt cx="0" cy="0"/>
        </a:xfrm>
      </p:grpSpPr>
      <p:sp>
        <p:nvSpPr>
          <p:cNvPr id="180" name="Google Shape;180;p17"/>
          <p:cNvSpPr txBox="1">
            <a:spLocks noGrp="1"/>
          </p:cNvSpPr>
          <p:nvPr>
            <p:ph type="title"/>
          </p:nvPr>
        </p:nvSpPr>
        <p:spPr>
          <a:xfrm>
            <a:off x="148590" y="473529"/>
            <a:ext cx="8286750" cy="1080900"/>
          </a:xfrm>
          <a:prstGeom prst="rect">
            <a:avLst/>
          </a:prstGeom>
          <a:noFill/>
          <a:ln>
            <a:noFill/>
          </a:ln>
        </p:spPr>
        <p:txBody>
          <a:bodyPr spcFirstLastPara="1" wrap="square" lIns="91425" tIns="45700" rIns="91425" bIns="45700" anchor="t" anchorCtr="0">
            <a:noAutofit/>
          </a:bodyPr>
          <a:lstStyle/>
          <a:p>
            <a:pPr lvl="0">
              <a:buClr>
                <a:schemeClr val="dk1"/>
              </a:buClr>
              <a:buSzPts val="3200"/>
            </a:pPr>
            <a:r>
              <a:rPr lang="en-US" dirty="0">
                <a:solidFill>
                  <a:srgbClr val="586F7C"/>
                </a:solidFill>
                <a:latin typeface="Open Sans"/>
                <a:ea typeface="Open Sans"/>
                <a:cs typeface="Open Sans"/>
                <a:sym typeface="Open Sans"/>
              </a:rPr>
              <a:t>Première page - Auteurs</a:t>
            </a:r>
            <a:endParaRPr dirty="0">
              <a:solidFill>
                <a:srgbClr val="586F7C"/>
              </a:solidFill>
              <a:latin typeface="Open Sans"/>
              <a:ea typeface="Open Sans"/>
              <a:cs typeface="Open Sans"/>
              <a:sym typeface="Open Sans"/>
            </a:endParaRPr>
          </a:p>
        </p:txBody>
      </p:sp>
      <p:sp>
        <p:nvSpPr>
          <p:cNvPr id="181" name="Google Shape;181;p17"/>
          <p:cNvSpPr txBox="1">
            <a:spLocks noGrp="1"/>
          </p:cNvSpPr>
          <p:nvPr>
            <p:ph type="body" idx="1"/>
          </p:nvPr>
        </p:nvSpPr>
        <p:spPr>
          <a:xfrm>
            <a:off x="308611" y="1554429"/>
            <a:ext cx="10035540" cy="4997649"/>
          </a:xfrm>
          <a:prstGeom prst="rect">
            <a:avLst/>
          </a:prstGeom>
          <a:noFill/>
          <a:ln>
            <a:noFill/>
          </a:ln>
        </p:spPr>
        <p:txBody>
          <a:bodyPr spcFirstLastPara="1" wrap="square" lIns="91425" tIns="45700" rIns="91425" bIns="45700" anchor="t" anchorCtr="0">
            <a:noAutofit/>
          </a:bodyPr>
          <a:lstStyle/>
          <a:p>
            <a:pPr marL="76200" lvl="0" indent="0" algn="l" rtl="0">
              <a:lnSpc>
                <a:spcPct val="90000"/>
              </a:lnSpc>
              <a:spcBef>
                <a:spcPts val="1000"/>
              </a:spcBef>
              <a:spcAft>
                <a:spcPts val="0"/>
              </a:spcAft>
              <a:buSzPts val="2400"/>
              <a:buNone/>
            </a:pPr>
            <a:endParaRPr sz="2000" dirty="0">
              <a:solidFill>
                <a:srgbClr val="3F3F3F"/>
              </a:solidFill>
            </a:endParaRPr>
          </a:p>
          <a:p>
            <a:pPr lvl="0" algn="just">
              <a:lnSpc>
                <a:spcPct val="100000"/>
              </a:lnSpc>
              <a:spcBef>
                <a:spcPts val="600"/>
              </a:spcBef>
              <a:buClr>
                <a:schemeClr val="dk1"/>
              </a:buClr>
            </a:pPr>
            <a:r>
              <a:rPr lang="en-US" dirty="0"/>
              <a:t> </a:t>
            </a:r>
            <a:r>
              <a:rPr lang="fr-FR" sz="2000" dirty="0">
                <a:solidFill>
                  <a:srgbClr val="3F3F3F"/>
                </a:solidFill>
              </a:rPr>
              <a:t>Liste des personnes qui ont contribué intellectuellement à la recherche </a:t>
            </a:r>
            <a:r>
              <a:rPr lang="en-US" sz="2000" dirty="0">
                <a:solidFill>
                  <a:srgbClr val="3F3F3F"/>
                </a:solidFill>
              </a:rPr>
              <a:t>:</a:t>
            </a:r>
            <a:endParaRPr dirty="0"/>
          </a:p>
          <a:p>
            <a:pPr lvl="1" algn="just">
              <a:lnSpc>
                <a:spcPct val="100000"/>
              </a:lnSpc>
              <a:spcBef>
                <a:spcPts val="600"/>
              </a:spcBef>
              <a:buClr>
                <a:schemeClr val="dk1"/>
              </a:buClr>
            </a:pPr>
            <a:r>
              <a:rPr lang="fr-FR" dirty="0">
                <a:solidFill>
                  <a:srgbClr val="3F3F3F"/>
                </a:solidFill>
              </a:rPr>
              <a:t>assume la responsabilité des données et des conclusions</a:t>
            </a:r>
          </a:p>
          <a:p>
            <a:pPr lvl="1" algn="just">
              <a:lnSpc>
                <a:spcPct val="100000"/>
              </a:lnSpc>
              <a:spcBef>
                <a:spcPts val="600"/>
              </a:spcBef>
              <a:buClr>
                <a:schemeClr val="dk1"/>
              </a:buClr>
            </a:pPr>
            <a:r>
              <a:rPr lang="fr-FR" dirty="0">
                <a:solidFill>
                  <a:srgbClr val="3F3F3F"/>
                </a:solidFill>
              </a:rPr>
              <a:t>approuver le manuscrit final</a:t>
            </a:r>
          </a:p>
          <a:p>
            <a:pPr lvl="0" algn="just">
              <a:lnSpc>
                <a:spcPct val="100000"/>
              </a:lnSpc>
              <a:spcBef>
                <a:spcPts val="600"/>
              </a:spcBef>
              <a:buClr>
                <a:schemeClr val="dk1"/>
              </a:buClr>
            </a:pPr>
            <a:r>
              <a:rPr lang="fr-FR" sz="2000" dirty="0">
                <a:solidFill>
                  <a:srgbClr val="3F3F3F"/>
                </a:solidFill>
              </a:rPr>
              <a:t>L'ordre des noms d'auteurs dépend de la discipline de recherche, consultez les instructions aux auteurs de la revue. </a:t>
            </a:r>
          </a:p>
          <a:p>
            <a:pPr lvl="0" algn="just">
              <a:lnSpc>
                <a:spcPct val="100000"/>
              </a:lnSpc>
              <a:spcBef>
                <a:spcPts val="600"/>
              </a:spcBef>
              <a:buClr>
                <a:schemeClr val="dk1"/>
              </a:buClr>
            </a:pPr>
            <a:r>
              <a:rPr lang="fr-FR" sz="2000" dirty="0">
                <a:solidFill>
                  <a:srgbClr val="3F3F3F"/>
                </a:solidFill>
              </a:rPr>
              <a:t>Reportez-vous à cette </a:t>
            </a:r>
            <a:r>
              <a:rPr lang="fr-FR" sz="2000" dirty="0">
                <a:solidFill>
                  <a:srgbClr val="3F3F3F"/>
                </a:solidFill>
                <a:hlinkClick r:id="rId3"/>
              </a:rPr>
              <a:t>recommandation</a:t>
            </a:r>
            <a:r>
              <a:rPr lang="fr-FR" sz="2000" dirty="0">
                <a:solidFill>
                  <a:srgbClr val="3F3F3F"/>
                </a:solidFill>
              </a:rPr>
              <a:t> de l'International </a:t>
            </a:r>
            <a:r>
              <a:rPr lang="fr-FR" sz="2000" dirty="0" err="1">
                <a:solidFill>
                  <a:srgbClr val="3F3F3F"/>
                </a:solidFill>
              </a:rPr>
              <a:t>Committee</a:t>
            </a:r>
            <a:r>
              <a:rPr lang="fr-FR" sz="2000" dirty="0">
                <a:solidFill>
                  <a:srgbClr val="3F3F3F"/>
                </a:solidFill>
              </a:rPr>
              <a:t> of </a:t>
            </a:r>
            <a:r>
              <a:rPr lang="fr-FR" sz="2000" dirty="0" err="1">
                <a:solidFill>
                  <a:srgbClr val="3F3F3F"/>
                </a:solidFill>
              </a:rPr>
              <a:t>Medical</a:t>
            </a:r>
            <a:r>
              <a:rPr lang="fr-FR" sz="2000" dirty="0">
                <a:solidFill>
                  <a:srgbClr val="3F3F3F"/>
                </a:solidFill>
              </a:rPr>
              <a:t> Journal Editors pour de plus amples informations sur la qualité d'auteur. </a:t>
            </a:r>
            <a:r>
              <a:rPr lang="en-US" sz="1600" i="1" dirty="0"/>
              <a:t>(ICMJE, 2021)</a:t>
            </a:r>
            <a:endParaRPr sz="1600" i="1" dirty="0">
              <a:solidFill>
                <a:srgbClr val="3F3F3F"/>
              </a:solidFill>
            </a:endParaRPr>
          </a:p>
          <a:p>
            <a:pPr marL="76200" lvl="0" indent="0" algn="just" rtl="0">
              <a:lnSpc>
                <a:spcPct val="100000"/>
              </a:lnSpc>
              <a:spcBef>
                <a:spcPts val="600"/>
              </a:spcBef>
              <a:spcAft>
                <a:spcPts val="0"/>
              </a:spcAft>
              <a:buClr>
                <a:schemeClr val="dk1"/>
              </a:buClr>
              <a:buSzPts val="2400"/>
              <a:buNone/>
            </a:pPr>
            <a:endParaRPr dirty="0">
              <a:solidFill>
                <a:srgbClr val="3F3F3F"/>
              </a:solidFill>
            </a:endParaRPr>
          </a:p>
          <a:p>
            <a:pPr marL="76200" lvl="0" indent="0" algn="l" rtl="0">
              <a:lnSpc>
                <a:spcPct val="90000"/>
              </a:lnSpc>
              <a:spcBef>
                <a:spcPts val="1000"/>
              </a:spcBef>
              <a:spcAft>
                <a:spcPts val="0"/>
              </a:spcAft>
              <a:buSzPts val="2400"/>
              <a:buNone/>
            </a:pPr>
            <a:r>
              <a:rPr lang="en-US" sz="1600" i="1" dirty="0"/>
              <a:t>(Researcher Academy, 2018b)</a:t>
            </a:r>
            <a:endParaRPr dirty="0"/>
          </a:p>
          <a:p>
            <a:pPr marL="76200" lvl="0" indent="0" algn="l" rtl="0">
              <a:lnSpc>
                <a:spcPct val="90000"/>
              </a:lnSpc>
              <a:spcBef>
                <a:spcPts val="1000"/>
              </a:spcBef>
              <a:spcAft>
                <a:spcPts val="0"/>
              </a:spcAft>
              <a:buSzPts val="2400"/>
              <a:buNone/>
            </a:pPr>
            <a:endParaRPr dirty="0"/>
          </a:p>
          <a:p>
            <a:pPr marL="457200" lvl="0" indent="-228600" algn="l" rtl="0">
              <a:lnSpc>
                <a:spcPct val="90000"/>
              </a:lnSpc>
              <a:spcBef>
                <a:spcPts val="1000"/>
              </a:spcBef>
              <a:spcAft>
                <a:spcPts val="0"/>
              </a:spcAft>
              <a:buClr>
                <a:schemeClr val="lt1"/>
              </a:buClr>
              <a:buSzPts val="2400"/>
              <a:buNone/>
            </a:pPr>
            <a:endParaRPr sz="1200" dirty="0"/>
          </a:p>
          <a:p>
            <a:pPr marL="457200" lvl="0" indent="-228600" algn="l" rtl="0">
              <a:lnSpc>
                <a:spcPct val="90000"/>
              </a:lnSpc>
              <a:spcBef>
                <a:spcPts val="1000"/>
              </a:spcBef>
              <a:spcAft>
                <a:spcPts val="0"/>
              </a:spcAft>
              <a:buClr>
                <a:schemeClr val="lt1"/>
              </a:buClr>
              <a:buSzPts val="2400"/>
              <a:buNone/>
            </a:pPr>
            <a:endParaRPr sz="1200" dirty="0"/>
          </a:p>
          <a:p>
            <a:pPr marL="457200" lvl="0" indent="-228600" algn="l" rtl="0">
              <a:lnSpc>
                <a:spcPct val="90000"/>
              </a:lnSpc>
              <a:spcBef>
                <a:spcPts val="1000"/>
              </a:spcBef>
              <a:spcAft>
                <a:spcPts val="0"/>
              </a:spcAft>
              <a:buClr>
                <a:schemeClr val="lt1"/>
              </a:buClr>
              <a:buSzPts val="2400"/>
              <a:buNone/>
            </a:pPr>
            <a:endParaRPr sz="1200" dirty="0"/>
          </a:p>
          <a:p>
            <a:pPr marL="457200" lvl="0" indent="-381000" algn="l" rtl="0">
              <a:lnSpc>
                <a:spcPct val="90000"/>
              </a:lnSpc>
              <a:spcBef>
                <a:spcPts val="1000"/>
              </a:spcBef>
              <a:spcAft>
                <a:spcPts val="0"/>
              </a:spcAft>
              <a:buClr>
                <a:schemeClr val="lt1"/>
              </a:buClr>
              <a:buSzPts val="2400"/>
              <a:buChar char="●"/>
            </a:pPr>
            <a:br>
              <a:rPr lang="en-US" dirty="0"/>
            </a:br>
            <a:endParaRPr dirty="0">
              <a:solidFill>
                <a:srgbClr val="3F3F3F"/>
              </a:solidFill>
            </a:endParaRPr>
          </a:p>
          <a:p>
            <a:pPr marL="76200" lvl="0" indent="0" algn="just" rtl="0">
              <a:lnSpc>
                <a:spcPct val="100000"/>
              </a:lnSpc>
              <a:spcBef>
                <a:spcPts val="600"/>
              </a:spcBef>
              <a:spcAft>
                <a:spcPts val="0"/>
              </a:spcAft>
              <a:buClr>
                <a:schemeClr val="dk1"/>
              </a:buClr>
              <a:buSzPts val="2400"/>
              <a:buNone/>
            </a:pPr>
            <a:endParaRPr dirty="0">
              <a:solidFill>
                <a:srgbClr val="3F3F3F"/>
              </a:solidFill>
            </a:endParaRPr>
          </a:p>
          <a:p>
            <a:pPr marL="76200" lvl="0" indent="0" algn="just" rtl="0">
              <a:lnSpc>
                <a:spcPct val="100000"/>
              </a:lnSpc>
              <a:spcBef>
                <a:spcPts val="600"/>
              </a:spcBef>
              <a:spcAft>
                <a:spcPts val="0"/>
              </a:spcAft>
              <a:buClr>
                <a:schemeClr val="dk1"/>
              </a:buClr>
              <a:buSzPts val="2400"/>
              <a:buNone/>
            </a:pPr>
            <a:endParaRPr dirty="0">
              <a:solidFill>
                <a:srgbClr val="3F3F3F"/>
              </a:solidFill>
            </a:endParaRPr>
          </a:p>
          <a:p>
            <a:pPr marL="76200" lvl="0" indent="0" algn="just" rtl="0">
              <a:lnSpc>
                <a:spcPct val="100000"/>
              </a:lnSpc>
              <a:spcBef>
                <a:spcPts val="600"/>
              </a:spcBef>
              <a:spcAft>
                <a:spcPts val="0"/>
              </a:spcAft>
              <a:buClr>
                <a:schemeClr val="dk1"/>
              </a:buClr>
              <a:buSzPts val="2400"/>
              <a:buNone/>
            </a:pPr>
            <a:endParaRPr dirty="0">
              <a:solidFill>
                <a:srgbClr val="3F3F3F"/>
              </a:solidFill>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86"/>
        <p:cNvGrpSpPr/>
        <p:nvPr/>
      </p:nvGrpSpPr>
      <p:grpSpPr>
        <a:xfrm>
          <a:off x="0" y="0"/>
          <a:ext cx="0" cy="0"/>
          <a:chOff x="0" y="0"/>
          <a:chExt cx="0" cy="0"/>
        </a:xfrm>
      </p:grpSpPr>
      <p:sp>
        <p:nvSpPr>
          <p:cNvPr id="187" name="Google Shape;187;p18"/>
          <p:cNvSpPr txBox="1">
            <a:spLocks noGrp="1"/>
          </p:cNvSpPr>
          <p:nvPr>
            <p:ph type="title"/>
          </p:nvPr>
        </p:nvSpPr>
        <p:spPr>
          <a:xfrm>
            <a:off x="148590" y="473529"/>
            <a:ext cx="8286750" cy="1080900"/>
          </a:xfrm>
          <a:prstGeom prst="rect">
            <a:avLst/>
          </a:prstGeom>
          <a:noFill/>
          <a:ln>
            <a:noFill/>
          </a:ln>
        </p:spPr>
        <p:txBody>
          <a:bodyPr spcFirstLastPara="1" wrap="square" lIns="91425" tIns="45700" rIns="91425" bIns="45700" anchor="t" anchorCtr="0">
            <a:noAutofit/>
          </a:bodyPr>
          <a:lstStyle/>
          <a:p>
            <a:pPr lvl="0">
              <a:buClr>
                <a:schemeClr val="dk1"/>
              </a:buClr>
              <a:buSzPts val="3200"/>
            </a:pPr>
            <a:r>
              <a:rPr lang="fr-FR" dirty="0">
                <a:solidFill>
                  <a:srgbClr val="586F7C"/>
                </a:solidFill>
                <a:latin typeface="Open Sans"/>
                <a:ea typeface="Open Sans"/>
                <a:cs typeface="Open Sans"/>
                <a:sym typeface="Open Sans"/>
              </a:rPr>
              <a:t>Première page - Liste de mots-clés</a:t>
            </a:r>
            <a:endParaRPr dirty="0">
              <a:solidFill>
                <a:srgbClr val="586F7C"/>
              </a:solidFill>
              <a:latin typeface="Open Sans"/>
              <a:ea typeface="Open Sans"/>
              <a:cs typeface="Open Sans"/>
              <a:sym typeface="Open Sans"/>
            </a:endParaRPr>
          </a:p>
        </p:txBody>
      </p:sp>
      <p:sp>
        <p:nvSpPr>
          <p:cNvPr id="188" name="Google Shape;188;p18"/>
          <p:cNvSpPr txBox="1">
            <a:spLocks noGrp="1"/>
          </p:cNvSpPr>
          <p:nvPr>
            <p:ph type="body" idx="1"/>
          </p:nvPr>
        </p:nvSpPr>
        <p:spPr>
          <a:xfrm>
            <a:off x="308611" y="1680159"/>
            <a:ext cx="10035540" cy="4997649"/>
          </a:xfrm>
          <a:prstGeom prst="rect">
            <a:avLst/>
          </a:prstGeom>
          <a:noFill/>
          <a:ln>
            <a:noFill/>
          </a:ln>
        </p:spPr>
        <p:txBody>
          <a:bodyPr spcFirstLastPara="1" wrap="square" lIns="91425" tIns="45700" rIns="91425" bIns="45700" anchor="t" anchorCtr="0">
            <a:noAutofit/>
          </a:bodyPr>
          <a:lstStyle/>
          <a:p>
            <a:pPr lvl="0" algn="just">
              <a:lnSpc>
                <a:spcPct val="100000"/>
              </a:lnSpc>
              <a:spcBef>
                <a:spcPts val="600"/>
              </a:spcBef>
              <a:buClr>
                <a:schemeClr val="dk1"/>
              </a:buClr>
            </a:pPr>
            <a:r>
              <a:rPr lang="fr-FR" sz="2000" dirty="0">
                <a:solidFill>
                  <a:srgbClr val="3F3F3F"/>
                </a:solidFill>
              </a:rPr>
              <a:t>Les mots clés et les mots du titre sont indexés par les services de résumé et d'indexation pour faciliter la recherche - très important pour augmenter les chances que l'article soit découvert par le public cible.</a:t>
            </a:r>
          </a:p>
          <a:p>
            <a:pPr lvl="0" algn="just">
              <a:lnSpc>
                <a:spcPct val="100000"/>
              </a:lnSpc>
              <a:spcBef>
                <a:spcPts val="600"/>
              </a:spcBef>
              <a:buClr>
                <a:schemeClr val="dk1"/>
              </a:buClr>
            </a:pPr>
            <a:endParaRPr lang="fr-FR" sz="2000" dirty="0">
              <a:solidFill>
                <a:srgbClr val="3F3F3F"/>
              </a:solidFill>
            </a:endParaRPr>
          </a:p>
          <a:p>
            <a:pPr lvl="0" algn="just">
              <a:lnSpc>
                <a:spcPct val="100000"/>
              </a:lnSpc>
              <a:spcBef>
                <a:spcPts val="600"/>
              </a:spcBef>
              <a:buClr>
                <a:schemeClr val="dk1"/>
              </a:buClr>
            </a:pPr>
            <a:r>
              <a:rPr lang="fr-FR" sz="2000" dirty="0">
                <a:solidFill>
                  <a:srgbClr val="3F3F3F"/>
                </a:solidFill>
              </a:rPr>
              <a:t>Consultez le vocabulaire contrôlé le plus répandu dans votre domaine pour trouver des idées de mots-clés. Par exemple, dans le domaine des sciences de la santé, consultez les </a:t>
            </a:r>
            <a:r>
              <a:rPr lang="fr-FR" sz="2000" dirty="0" err="1">
                <a:solidFill>
                  <a:srgbClr val="3F3F3F"/>
                </a:solidFill>
              </a:rPr>
              <a:t>Medical</a:t>
            </a:r>
            <a:r>
              <a:rPr lang="fr-FR" sz="2000" dirty="0">
                <a:solidFill>
                  <a:srgbClr val="3F3F3F"/>
                </a:solidFill>
              </a:rPr>
              <a:t> </a:t>
            </a:r>
            <a:r>
              <a:rPr lang="fr-FR" sz="2000" dirty="0" err="1">
                <a:solidFill>
                  <a:srgbClr val="3F3F3F"/>
                </a:solidFill>
              </a:rPr>
              <a:t>Subject</a:t>
            </a:r>
            <a:r>
              <a:rPr lang="fr-FR" sz="2000" dirty="0">
                <a:solidFill>
                  <a:srgbClr val="3F3F3F"/>
                </a:solidFill>
              </a:rPr>
              <a:t> </a:t>
            </a:r>
            <a:r>
              <a:rPr lang="fr-FR" sz="2000" dirty="0" err="1">
                <a:solidFill>
                  <a:srgbClr val="3F3F3F"/>
                </a:solidFill>
              </a:rPr>
              <a:t>Headings</a:t>
            </a:r>
            <a:r>
              <a:rPr lang="fr-FR" sz="2000" dirty="0">
                <a:solidFill>
                  <a:srgbClr val="3F3F3F"/>
                </a:solidFill>
              </a:rPr>
              <a:t> (MeSH) de la US National Library of </a:t>
            </a:r>
            <a:r>
              <a:rPr lang="fr-FR" sz="2000" dirty="0" err="1">
                <a:solidFill>
                  <a:srgbClr val="3F3F3F"/>
                </a:solidFill>
              </a:rPr>
              <a:t>Medicine</a:t>
            </a:r>
            <a:r>
              <a:rPr lang="fr-FR" sz="2000" dirty="0">
                <a:solidFill>
                  <a:srgbClr val="3F3F3F"/>
                </a:solidFill>
              </a:rPr>
              <a:t>.</a:t>
            </a:r>
          </a:p>
          <a:p>
            <a:pPr lvl="0" algn="just">
              <a:lnSpc>
                <a:spcPct val="100000"/>
              </a:lnSpc>
              <a:spcBef>
                <a:spcPts val="600"/>
              </a:spcBef>
              <a:buClr>
                <a:schemeClr val="dk1"/>
              </a:buClr>
            </a:pPr>
            <a:endParaRPr lang="fr-FR" sz="2000" dirty="0">
              <a:solidFill>
                <a:srgbClr val="3F3F3F"/>
              </a:solidFill>
            </a:endParaRPr>
          </a:p>
          <a:p>
            <a:pPr lvl="0" algn="just">
              <a:lnSpc>
                <a:spcPct val="100000"/>
              </a:lnSpc>
              <a:spcBef>
                <a:spcPts val="600"/>
              </a:spcBef>
              <a:buClr>
                <a:schemeClr val="dk1"/>
              </a:buClr>
            </a:pPr>
            <a:r>
              <a:rPr lang="fr-FR" sz="2000" dirty="0">
                <a:solidFill>
                  <a:srgbClr val="3F3F3F"/>
                </a:solidFill>
              </a:rPr>
              <a:t>Préparez la classification par sujet de votre article, ce qui peut aider la revue à identifier les évaluateurs pour votre article. </a:t>
            </a:r>
          </a:p>
          <a:p>
            <a:pPr lvl="0" algn="just">
              <a:lnSpc>
                <a:spcPct val="100000"/>
              </a:lnSpc>
              <a:spcBef>
                <a:spcPts val="600"/>
              </a:spcBef>
              <a:buClr>
                <a:schemeClr val="dk1"/>
              </a:buClr>
            </a:pPr>
            <a:endParaRPr dirty="0"/>
          </a:p>
          <a:p>
            <a:pPr marL="76200" lvl="0" indent="0" algn="l" rtl="0">
              <a:lnSpc>
                <a:spcPct val="90000"/>
              </a:lnSpc>
              <a:spcBef>
                <a:spcPts val="1000"/>
              </a:spcBef>
              <a:spcAft>
                <a:spcPts val="0"/>
              </a:spcAft>
              <a:buSzPts val="2400"/>
              <a:buNone/>
            </a:pPr>
            <a:r>
              <a:rPr lang="en-US" sz="1600" i="1" dirty="0">
                <a:solidFill>
                  <a:srgbClr val="3F3F3F"/>
                </a:solidFill>
              </a:rPr>
              <a:t>(Researcher Academy, 2018b)</a:t>
            </a:r>
            <a:endParaRPr dirty="0"/>
          </a:p>
          <a:p>
            <a:pPr marL="457200" lvl="0" indent="-228600" algn="l" rtl="0">
              <a:lnSpc>
                <a:spcPct val="90000"/>
              </a:lnSpc>
              <a:spcBef>
                <a:spcPts val="1000"/>
              </a:spcBef>
              <a:spcAft>
                <a:spcPts val="0"/>
              </a:spcAft>
              <a:buClr>
                <a:schemeClr val="lt1"/>
              </a:buClr>
              <a:buSzPts val="2400"/>
              <a:buNone/>
            </a:pPr>
            <a:endParaRPr sz="1200" dirty="0"/>
          </a:p>
          <a:p>
            <a:pPr marL="457200" lvl="0" indent="-228600" algn="l" rtl="0">
              <a:lnSpc>
                <a:spcPct val="90000"/>
              </a:lnSpc>
              <a:spcBef>
                <a:spcPts val="1000"/>
              </a:spcBef>
              <a:spcAft>
                <a:spcPts val="0"/>
              </a:spcAft>
              <a:buClr>
                <a:schemeClr val="lt1"/>
              </a:buClr>
              <a:buSzPts val="2400"/>
              <a:buNone/>
            </a:pPr>
            <a:endParaRPr sz="1200" dirty="0"/>
          </a:p>
          <a:p>
            <a:pPr marL="457200" lvl="0" indent="-228600" algn="l" rtl="0">
              <a:lnSpc>
                <a:spcPct val="90000"/>
              </a:lnSpc>
              <a:spcBef>
                <a:spcPts val="1000"/>
              </a:spcBef>
              <a:spcAft>
                <a:spcPts val="0"/>
              </a:spcAft>
              <a:buClr>
                <a:schemeClr val="lt1"/>
              </a:buClr>
              <a:buSzPts val="2400"/>
              <a:buNone/>
            </a:pPr>
            <a:endParaRPr sz="1200" dirty="0"/>
          </a:p>
          <a:p>
            <a:pPr marL="457200" lvl="0" indent="-381000" algn="l" rtl="0">
              <a:lnSpc>
                <a:spcPct val="90000"/>
              </a:lnSpc>
              <a:spcBef>
                <a:spcPts val="1000"/>
              </a:spcBef>
              <a:spcAft>
                <a:spcPts val="0"/>
              </a:spcAft>
              <a:buClr>
                <a:schemeClr val="lt1"/>
              </a:buClr>
              <a:buSzPts val="2400"/>
              <a:buChar char="●"/>
            </a:pPr>
            <a:br>
              <a:rPr lang="en-US" dirty="0"/>
            </a:br>
            <a:endParaRPr dirty="0">
              <a:solidFill>
                <a:srgbClr val="3F3F3F"/>
              </a:solidFill>
            </a:endParaRPr>
          </a:p>
          <a:p>
            <a:pPr marL="76200" lvl="0" indent="0" algn="just" rtl="0">
              <a:lnSpc>
                <a:spcPct val="100000"/>
              </a:lnSpc>
              <a:spcBef>
                <a:spcPts val="600"/>
              </a:spcBef>
              <a:spcAft>
                <a:spcPts val="0"/>
              </a:spcAft>
              <a:buClr>
                <a:schemeClr val="dk1"/>
              </a:buClr>
              <a:buSzPts val="2400"/>
              <a:buNone/>
            </a:pPr>
            <a:endParaRPr dirty="0">
              <a:solidFill>
                <a:srgbClr val="3F3F3F"/>
              </a:solidFill>
            </a:endParaRPr>
          </a:p>
          <a:p>
            <a:pPr marL="76200" lvl="0" indent="0" algn="just" rtl="0">
              <a:lnSpc>
                <a:spcPct val="100000"/>
              </a:lnSpc>
              <a:spcBef>
                <a:spcPts val="600"/>
              </a:spcBef>
              <a:spcAft>
                <a:spcPts val="0"/>
              </a:spcAft>
              <a:buClr>
                <a:schemeClr val="dk1"/>
              </a:buClr>
              <a:buSzPts val="2400"/>
              <a:buNone/>
            </a:pPr>
            <a:endParaRPr dirty="0">
              <a:solidFill>
                <a:srgbClr val="3F3F3F"/>
              </a:solidFill>
            </a:endParaRPr>
          </a:p>
          <a:p>
            <a:pPr marL="76200" lvl="0" indent="0" algn="just" rtl="0">
              <a:lnSpc>
                <a:spcPct val="100000"/>
              </a:lnSpc>
              <a:spcBef>
                <a:spcPts val="600"/>
              </a:spcBef>
              <a:spcAft>
                <a:spcPts val="0"/>
              </a:spcAft>
              <a:buClr>
                <a:schemeClr val="dk1"/>
              </a:buClr>
              <a:buSzPts val="2400"/>
              <a:buNone/>
            </a:pPr>
            <a:endParaRPr dirty="0">
              <a:solidFill>
                <a:srgbClr val="3F3F3F"/>
              </a:solidFill>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93"/>
        <p:cNvGrpSpPr/>
        <p:nvPr/>
      </p:nvGrpSpPr>
      <p:grpSpPr>
        <a:xfrm>
          <a:off x="0" y="0"/>
          <a:ext cx="0" cy="0"/>
          <a:chOff x="0" y="0"/>
          <a:chExt cx="0" cy="0"/>
        </a:xfrm>
      </p:grpSpPr>
      <p:sp>
        <p:nvSpPr>
          <p:cNvPr id="194" name="Google Shape;194;p19"/>
          <p:cNvSpPr txBox="1">
            <a:spLocks noGrp="1"/>
          </p:cNvSpPr>
          <p:nvPr>
            <p:ph type="title"/>
          </p:nvPr>
        </p:nvSpPr>
        <p:spPr>
          <a:xfrm>
            <a:off x="148590" y="473529"/>
            <a:ext cx="8286750" cy="1080900"/>
          </a:xfrm>
          <a:prstGeom prst="rect">
            <a:avLst/>
          </a:prstGeom>
          <a:noFill/>
          <a:ln>
            <a:noFill/>
          </a:ln>
        </p:spPr>
        <p:txBody>
          <a:bodyPr spcFirstLastPara="1" wrap="square" lIns="91425" tIns="45700" rIns="91425" bIns="45700" anchor="t" anchorCtr="0">
            <a:noAutofit/>
          </a:bodyPr>
          <a:lstStyle/>
          <a:p>
            <a:pPr lvl="0">
              <a:buClr>
                <a:schemeClr val="dk1"/>
              </a:buClr>
              <a:buSzPts val="3200"/>
            </a:pPr>
            <a:r>
              <a:rPr lang="en-US" dirty="0">
                <a:solidFill>
                  <a:srgbClr val="586F7C"/>
                </a:solidFill>
                <a:latin typeface="Open Sans"/>
                <a:ea typeface="Open Sans"/>
                <a:cs typeface="Open Sans"/>
                <a:sym typeface="Open Sans"/>
              </a:rPr>
              <a:t>Première page - Résumé</a:t>
            </a:r>
            <a:endParaRPr dirty="0">
              <a:solidFill>
                <a:srgbClr val="586F7C"/>
              </a:solidFill>
              <a:latin typeface="Open Sans"/>
              <a:ea typeface="Open Sans"/>
              <a:cs typeface="Open Sans"/>
              <a:sym typeface="Open Sans"/>
            </a:endParaRPr>
          </a:p>
        </p:txBody>
      </p:sp>
      <p:sp>
        <p:nvSpPr>
          <p:cNvPr id="195" name="Google Shape;195;p19"/>
          <p:cNvSpPr txBox="1">
            <a:spLocks noGrp="1"/>
          </p:cNvSpPr>
          <p:nvPr>
            <p:ph type="body" idx="1"/>
          </p:nvPr>
        </p:nvSpPr>
        <p:spPr>
          <a:xfrm>
            <a:off x="148590" y="1765445"/>
            <a:ext cx="11266337" cy="4997649"/>
          </a:xfrm>
          <a:prstGeom prst="rect">
            <a:avLst/>
          </a:prstGeom>
          <a:noFill/>
          <a:ln>
            <a:noFill/>
          </a:ln>
        </p:spPr>
        <p:txBody>
          <a:bodyPr spcFirstLastPara="1" wrap="square" lIns="91425" tIns="45700" rIns="91425" bIns="45700" anchor="t" anchorCtr="0">
            <a:noAutofit/>
          </a:bodyPr>
          <a:lstStyle/>
          <a:p>
            <a:pPr lvl="0" algn="just">
              <a:lnSpc>
                <a:spcPct val="100000"/>
              </a:lnSpc>
              <a:spcBef>
                <a:spcPts val="600"/>
              </a:spcBef>
              <a:buClr>
                <a:schemeClr val="dk1"/>
              </a:buClr>
            </a:pPr>
            <a:r>
              <a:rPr lang="fr-FR" sz="2000" dirty="0">
                <a:solidFill>
                  <a:srgbClr val="3F3F3F"/>
                </a:solidFill>
              </a:rPr>
              <a:t>Exigences spécifiques énoncées dans les instructions aux auteurs ; généralement, environ 200 mots.</a:t>
            </a:r>
          </a:p>
          <a:p>
            <a:pPr lvl="0" algn="just">
              <a:lnSpc>
                <a:spcPct val="100000"/>
              </a:lnSpc>
              <a:spcBef>
                <a:spcPts val="600"/>
              </a:spcBef>
              <a:buClr>
                <a:schemeClr val="dk1"/>
              </a:buClr>
            </a:pPr>
            <a:r>
              <a:rPr lang="fr-FR" sz="2000" dirty="0">
                <a:solidFill>
                  <a:srgbClr val="3F3F3F"/>
                </a:solidFill>
              </a:rPr>
              <a:t>Lecture gratuite sur les services d'indexation et de résumé - très important pour atteindre un large public au-delà du site de la revue. Pour les revues sur abonnement, les lecteurs peuvent décider de demander l'article complet sur la base du résumé.</a:t>
            </a:r>
          </a:p>
          <a:p>
            <a:pPr lvl="0" algn="just">
              <a:lnSpc>
                <a:spcPct val="100000"/>
              </a:lnSpc>
              <a:spcBef>
                <a:spcPts val="600"/>
              </a:spcBef>
              <a:buClr>
                <a:schemeClr val="dk1"/>
              </a:buClr>
            </a:pPr>
            <a:r>
              <a:rPr lang="fr-FR" sz="2000" dirty="0">
                <a:solidFill>
                  <a:srgbClr val="3F3F3F"/>
                </a:solidFill>
              </a:rPr>
              <a:t>Il doit résumer l'objectif, les résultats et la conclusion de la recherche.</a:t>
            </a:r>
          </a:p>
          <a:p>
            <a:pPr lvl="0" algn="just">
              <a:lnSpc>
                <a:spcPct val="100000"/>
              </a:lnSpc>
              <a:spcBef>
                <a:spcPts val="600"/>
              </a:spcBef>
              <a:buClr>
                <a:schemeClr val="dk1"/>
              </a:buClr>
            </a:pPr>
            <a:r>
              <a:rPr lang="fr-FR" sz="2000" dirty="0">
                <a:solidFill>
                  <a:srgbClr val="3F3F3F"/>
                </a:solidFill>
              </a:rPr>
              <a:t>Avec le titre, ils peuvent représenter l'article à eux seuls.</a:t>
            </a:r>
          </a:p>
          <a:p>
            <a:pPr lvl="0" algn="just">
              <a:lnSpc>
                <a:spcPct val="100000"/>
              </a:lnSpc>
              <a:spcBef>
                <a:spcPts val="600"/>
              </a:spcBef>
              <a:buClr>
                <a:schemeClr val="dk1"/>
              </a:buClr>
            </a:pPr>
            <a:r>
              <a:rPr lang="fr-FR" sz="2000" dirty="0">
                <a:solidFill>
                  <a:srgbClr val="3F3F3F"/>
                </a:solidFill>
              </a:rPr>
              <a:t>Résumé structuré </a:t>
            </a:r>
            <a:r>
              <a:rPr lang="en-US" sz="2000" dirty="0">
                <a:solidFill>
                  <a:srgbClr val="3F3F3F"/>
                </a:solidFill>
              </a:rPr>
              <a:t>– </a:t>
            </a:r>
            <a:endParaRPr dirty="0"/>
          </a:p>
          <a:p>
            <a:pPr lvl="1" algn="just">
              <a:lnSpc>
                <a:spcPct val="100000"/>
              </a:lnSpc>
              <a:spcBef>
                <a:spcPts val="600"/>
              </a:spcBef>
              <a:buClr>
                <a:schemeClr val="dk1"/>
              </a:buClr>
            </a:pPr>
            <a:r>
              <a:rPr lang="fr-FR" sz="1600" dirty="0">
                <a:solidFill>
                  <a:srgbClr val="3F3F3F"/>
                </a:solidFill>
              </a:rPr>
              <a:t>un résumé comportant des sections distinctes et étiquetées, telles que Introduction, Méthodes, Résultats, Discussion</a:t>
            </a:r>
          </a:p>
          <a:p>
            <a:pPr lvl="1" algn="just">
              <a:lnSpc>
                <a:spcPct val="100000"/>
              </a:lnSpc>
              <a:spcBef>
                <a:spcPts val="600"/>
              </a:spcBef>
              <a:buClr>
                <a:schemeClr val="dk1"/>
              </a:buClr>
            </a:pPr>
            <a:r>
              <a:rPr lang="fr-FR" sz="1600" dirty="0">
                <a:solidFill>
                  <a:srgbClr val="3F3F3F"/>
                </a:solidFill>
              </a:rPr>
              <a:t>est exigé pour les articles de recherche originaux, les examens systématiques et les méta-analyses par l'International </a:t>
            </a:r>
            <a:r>
              <a:rPr lang="fr-FR" sz="1600" dirty="0" err="1">
                <a:solidFill>
                  <a:srgbClr val="3F3F3F"/>
                </a:solidFill>
              </a:rPr>
              <a:t>Committee</a:t>
            </a:r>
            <a:r>
              <a:rPr lang="fr-FR" sz="1600" dirty="0">
                <a:solidFill>
                  <a:srgbClr val="3F3F3F"/>
                </a:solidFill>
              </a:rPr>
              <a:t> of </a:t>
            </a:r>
            <a:r>
              <a:rPr lang="fr-FR" sz="1600" dirty="0" err="1">
                <a:solidFill>
                  <a:srgbClr val="3F3F3F"/>
                </a:solidFill>
              </a:rPr>
              <a:t>Medical</a:t>
            </a:r>
            <a:r>
              <a:rPr lang="fr-FR" sz="1600" dirty="0">
                <a:solidFill>
                  <a:srgbClr val="3F3F3F"/>
                </a:solidFill>
              </a:rPr>
              <a:t> Journal Editors. </a:t>
            </a:r>
            <a:r>
              <a:rPr lang="en-US" sz="1400" i="1" dirty="0">
                <a:solidFill>
                  <a:srgbClr val="3F3F3F"/>
                </a:solidFill>
              </a:rPr>
              <a:t>(NLM, 2021b)</a:t>
            </a:r>
            <a:endParaRPr lang="en-US" sz="1400" i="1" dirty="0"/>
          </a:p>
          <a:p>
            <a:pPr marL="914400" lvl="1" indent="-228600" algn="just" rtl="0">
              <a:lnSpc>
                <a:spcPct val="100000"/>
              </a:lnSpc>
              <a:spcBef>
                <a:spcPts val="600"/>
              </a:spcBef>
              <a:spcAft>
                <a:spcPts val="0"/>
              </a:spcAft>
              <a:buClr>
                <a:schemeClr val="dk1"/>
              </a:buClr>
              <a:buSzPts val="2000"/>
              <a:buNone/>
            </a:pPr>
            <a:endParaRPr lang="fr-FR" sz="900" dirty="0">
              <a:solidFill>
                <a:srgbClr val="3F3F3F"/>
              </a:solidFill>
            </a:endParaRPr>
          </a:p>
          <a:p>
            <a:pPr marL="76200" lvl="0" indent="0">
              <a:buNone/>
            </a:pPr>
            <a:r>
              <a:rPr lang="fr-FR" sz="1200" dirty="0"/>
              <a:t>Comité international des rédacteurs de revues médicales. Recommandations pour la conduite, le compte rendu, l'édition et la publication des travaux scientifiques dans les revues médicales (recommandations de l'ICMJE). </a:t>
            </a:r>
            <a:r>
              <a:rPr lang="en-US" sz="1200" dirty="0" err="1"/>
              <a:t>Août</a:t>
            </a:r>
            <a:r>
              <a:rPr lang="en-US" sz="1200" dirty="0"/>
              <a:t> 2013 [citer le 21 </a:t>
            </a:r>
            <a:r>
              <a:rPr lang="en-US" sz="1200" dirty="0" err="1"/>
              <a:t>août</a:t>
            </a:r>
            <a:r>
              <a:rPr lang="en-US" sz="1200" dirty="0"/>
              <a:t> 2013 ]. </a:t>
            </a:r>
            <a:r>
              <a:rPr lang="fr-FR" sz="1200" dirty="0"/>
              <a:t>Disponible sur </a:t>
            </a:r>
            <a:r>
              <a:rPr lang="en-US" sz="1200" dirty="0"/>
              <a:t>: </a:t>
            </a:r>
            <a:r>
              <a:rPr lang="en-US" sz="1200" u="sng" dirty="0">
                <a:solidFill>
                  <a:schemeClr val="hlink"/>
                </a:solidFill>
                <a:hlinkClick r:id="rId3"/>
              </a:rPr>
              <a:t>http://www.icmje.org</a:t>
            </a:r>
            <a:r>
              <a:rPr lang="en-US" sz="1200" dirty="0"/>
              <a:t>.</a:t>
            </a:r>
            <a:endParaRPr lang="en-US" dirty="0"/>
          </a:p>
          <a:p>
            <a:pPr marL="457200" lvl="0" indent="-228600" algn="l" rtl="0">
              <a:lnSpc>
                <a:spcPct val="90000"/>
              </a:lnSpc>
              <a:spcBef>
                <a:spcPts val="1000"/>
              </a:spcBef>
              <a:spcAft>
                <a:spcPts val="0"/>
              </a:spcAft>
              <a:buClr>
                <a:schemeClr val="lt1"/>
              </a:buClr>
              <a:buSzPts val="2400"/>
              <a:buNone/>
            </a:pPr>
            <a:endParaRPr sz="1200" dirty="0"/>
          </a:p>
          <a:p>
            <a:pPr marL="457200" lvl="0" indent="-228600" algn="l" rtl="0">
              <a:lnSpc>
                <a:spcPct val="90000"/>
              </a:lnSpc>
              <a:spcBef>
                <a:spcPts val="1000"/>
              </a:spcBef>
              <a:spcAft>
                <a:spcPts val="0"/>
              </a:spcAft>
              <a:buClr>
                <a:schemeClr val="lt1"/>
              </a:buClr>
              <a:buSzPts val="2400"/>
              <a:buNone/>
            </a:pPr>
            <a:endParaRPr sz="1200" dirty="0"/>
          </a:p>
          <a:p>
            <a:pPr marL="457200" lvl="0" indent="-381000" algn="l" rtl="0">
              <a:lnSpc>
                <a:spcPct val="90000"/>
              </a:lnSpc>
              <a:spcBef>
                <a:spcPts val="1000"/>
              </a:spcBef>
              <a:spcAft>
                <a:spcPts val="0"/>
              </a:spcAft>
              <a:buClr>
                <a:schemeClr val="lt1"/>
              </a:buClr>
              <a:buSzPts val="2400"/>
              <a:buChar char="●"/>
            </a:pPr>
            <a:br>
              <a:rPr lang="en-US" dirty="0"/>
            </a:br>
            <a:endParaRPr dirty="0">
              <a:solidFill>
                <a:srgbClr val="3F3F3F"/>
              </a:solidFill>
            </a:endParaRPr>
          </a:p>
          <a:p>
            <a:pPr marL="76200" lvl="0" indent="0" algn="just" rtl="0">
              <a:lnSpc>
                <a:spcPct val="100000"/>
              </a:lnSpc>
              <a:spcBef>
                <a:spcPts val="600"/>
              </a:spcBef>
              <a:spcAft>
                <a:spcPts val="0"/>
              </a:spcAft>
              <a:buClr>
                <a:schemeClr val="dk1"/>
              </a:buClr>
              <a:buSzPts val="2400"/>
              <a:buNone/>
            </a:pPr>
            <a:endParaRPr dirty="0">
              <a:solidFill>
                <a:srgbClr val="3F3F3F"/>
              </a:solidFill>
            </a:endParaRPr>
          </a:p>
          <a:p>
            <a:pPr marL="76200" lvl="0" indent="0" algn="just" rtl="0">
              <a:lnSpc>
                <a:spcPct val="100000"/>
              </a:lnSpc>
              <a:spcBef>
                <a:spcPts val="600"/>
              </a:spcBef>
              <a:spcAft>
                <a:spcPts val="0"/>
              </a:spcAft>
              <a:buClr>
                <a:schemeClr val="dk1"/>
              </a:buClr>
              <a:buSzPts val="2400"/>
              <a:buNone/>
            </a:pPr>
            <a:endParaRPr dirty="0">
              <a:solidFill>
                <a:srgbClr val="3F3F3F"/>
              </a:solidFill>
            </a:endParaRPr>
          </a:p>
          <a:p>
            <a:pPr marL="76200" lvl="0" indent="0" algn="just" rtl="0">
              <a:lnSpc>
                <a:spcPct val="100000"/>
              </a:lnSpc>
              <a:spcBef>
                <a:spcPts val="600"/>
              </a:spcBef>
              <a:spcAft>
                <a:spcPts val="0"/>
              </a:spcAft>
              <a:buClr>
                <a:schemeClr val="dk1"/>
              </a:buClr>
              <a:buSzPts val="2400"/>
              <a:buNone/>
            </a:pPr>
            <a:endParaRPr dirty="0">
              <a:solidFill>
                <a:srgbClr val="3F3F3F"/>
              </a:solidFill>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00"/>
        <p:cNvGrpSpPr/>
        <p:nvPr/>
      </p:nvGrpSpPr>
      <p:grpSpPr>
        <a:xfrm>
          <a:off x="0" y="0"/>
          <a:ext cx="0" cy="0"/>
          <a:chOff x="0" y="0"/>
          <a:chExt cx="0" cy="0"/>
        </a:xfrm>
      </p:grpSpPr>
      <p:sp>
        <p:nvSpPr>
          <p:cNvPr id="201" name="Google Shape;201;p21"/>
          <p:cNvSpPr txBox="1">
            <a:spLocks noGrp="1"/>
          </p:cNvSpPr>
          <p:nvPr>
            <p:ph type="title"/>
          </p:nvPr>
        </p:nvSpPr>
        <p:spPr>
          <a:xfrm>
            <a:off x="148590" y="473529"/>
            <a:ext cx="8286750" cy="1080900"/>
          </a:xfrm>
          <a:prstGeom prst="rect">
            <a:avLst/>
          </a:prstGeom>
          <a:noFill/>
          <a:ln>
            <a:noFill/>
          </a:ln>
        </p:spPr>
        <p:txBody>
          <a:bodyPr spcFirstLastPara="1" wrap="square" lIns="91425" tIns="45700" rIns="91425" bIns="45700" anchor="t" anchorCtr="0">
            <a:noAutofit/>
          </a:bodyPr>
          <a:lstStyle/>
          <a:p>
            <a:pPr lvl="0">
              <a:buClr>
                <a:schemeClr val="dk1"/>
              </a:buClr>
              <a:buSzPts val="3200"/>
            </a:pPr>
            <a:r>
              <a:rPr lang="en-US" dirty="0" err="1">
                <a:solidFill>
                  <a:srgbClr val="586F7C"/>
                </a:solidFill>
                <a:latin typeface="Open Sans"/>
                <a:ea typeface="Open Sans"/>
                <a:cs typeface="Open Sans"/>
                <a:sym typeface="Open Sans"/>
              </a:rPr>
              <a:t>Exemple</a:t>
            </a:r>
            <a:r>
              <a:rPr lang="en-US" dirty="0">
                <a:solidFill>
                  <a:srgbClr val="586F7C"/>
                </a:solidFill>
                <a:latin typeface="Open Sans"/>
                <a:ea typeface="Open Sans"/>
                <a:cs typeface="Open Sans"/>
                <a:sym typeface="Open Sans"/>
              </a:rPr>
              <a:t> d'un résumé </a:t>
            </a:r>
            <a:r>
              <a:rPr lang="en-US" dirty="0" err="1">
                <a:solidFill>
                  <a:srgbClr val="586F7C"/>
                </a:solidFill>
                <a:latin typeface="Open Sans"/>
                <a:ea typeface="Open Sans"/>
                <a:cs typeface="Open Sans"/>
                <a:sym typeface="Open Sans"/>
              </a:rPr>
              <a:t>structuré</a:t>
            </a:r>
            <a:endParaRPr dirty="0">
              <a:solidFill>
                <a:srgbClr val="586F7C"/>
              </a:solidFill>
              <a:latin typeface="Open Sans"/>
              <a:ea typeface="Open Sans"/>
              <a:cs typeface="Open Sans"/>
              <a:sym typeface="Open Sans"/>
            </a:endParaRPr>
          </a:p>
        </p:txBody>
      </p:sp>
      <p:pic>
        <p:nvPicPr>
          <p:cNvPr id="202" name="Google Shape;202;p21" descr="https://lh4.googleusercontent.com/HjweyJzwj51RbF6r_LdUCErbX4ZuA7jPvm1sdSGqG5zH7nxh1AAd9RtqkhhEf0yF8R6bq-Mw3597zfSpCPsjK14iaoWC-1cEqfdKmXpq3jMSr-izuvWWgLiYuE5ZlA2RBPB4wVA"/>
          <p:cNvPicPr preferRelativeResize="0"/>
          <p:nvPr/>
        </p:nvPicPr>
        <p:blipFill rotWithShape="1">
          <a:blip r:embed="rId3">
            <a:alphaModFix/>
          </a:blip>
          <a:srcRect/>
          <a:stretch/>
        </p:blipFill>
        <p:spPr>
          <a:xfrm>
            <a:off x="2281854" y="1728154"/>
            <a:ext cx="4440493" cy="4560200"/>
          </a:xfrm>
          <a:prstGeom prst="rect">
            <a:avLst/>
          </a:prstGeom>
          <a:noFill/>
          <a:ln w="9525" cap="flat" cmpd="sng">
            <a:solidFill>
              <a:schemeClr val="accent3"/>
            </a:solidFill>
            <a:prstDash val="solid"/>
            <a:round/>
            <a:headEnd type="none" w="sm" len="sm"/>
            <a:tailEnd type="none" w="sm" len="sm"/>
          </a:ln>
        </p:spPr>
      </p:pic>
      <p:sp>
        <p:nvSpPr>
          <p:cNvPr id="203" name="Google Shape;203;p21"/>
          <p:cNvSpPr txBox="1">
            <a:spLocks noGrp="1"/>
          </p:cNvSpPr>
          <p:nvPr>
            <p:ph type="body" idx="1"/>
          </p:nvPr>
        </p:nvSpPr>
        <p:spPr>
          <a:xfrm>
            <a:off x="-199790" y="6288354"/>
            <a:ext cx="11561210" cy="360607"/>
          </a:xfrm>
          <a:prstGeom prst="rect">
            <a:avLst/>
          </a:prstGeom>
          <a:noFill/>
          <a:ln>
            <a:noFill/>
          </a:ln>
        </p:spPr>
        <p:txBody>
          <a:bodyPr spcFirstLastPara="1" wrap="square" lIns="91425" tIns="45700" rIns="91425" bIns="45700" anchor="t" anchorCtr="0">
            <a:noAutofit/>
          </a:bodyPr>
          <a:lstStyle/>
          <a:p>
            <a:pPr marL="457200" lvl="0" indent="-381000" algn="l" rtl="0">
              <a:lnSpc>
                <a:spcPct val="90000"/>
              </a:lnSpc>
              <a:spcBef>
                <a:spcPts val="1000"/>
              </a:spcBef>
              <a:spcAft>
                <a:spcPts val="0"/>
              </a:spcAft>
              <a:buClr>
                <a:schemeClr val="lt1"/>
              </a:buClr>
              <a:buSzPts val="2400"/>
              <a:buChar char="●"/>
            </a:pPr>
            <a:r>
              <a:rPr lang="en-US" sz="1200" dirty="0" err="1"/>
              <a:t>Bobker</a:t>
            </a:r>
            <a:r>
              <a:rPr lang="en-US" sz="1200" dirty="0"/>
              <a:t> SM, Robbins MS. COVID-19 and Headache: A Primer for Trainees. Headache. 2020 Sep;60(8):1806-1811. </a:t>
            </a:r>
            <a:r>
              <a:rPr lang="en-US" sz="1200" dirty="0" err="1"/>
              <a:t>doi</a:t>
            </a:r>
            <a:r>
              <a:rPr lang="en-US" sz="1200" dirty="0"/>
              <a:t>: 10.1111/head.13884. </a:t>
            </a:r>
            <a:r>
              <a:rPr lang="en-US" sz="1200" dirty="0" err="1"/>
              <a:t>Epub</a:t>
            </a:r>
            <a:r>
              <a:rPr lang="en-US" sz="1200" dirty="0"/>
              <a:t> 2020 Jun 19. </a:t>
            </a:r>
            <a:endParaRPr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80"/>
        <p:cNvGrpSpPr/>
        <p:nvPr/>
      </p:nvGrpSpPr>
      <p:grpSpPr>
        <a:xfrm>
          <a:off x="0" y="0"/>
          <a:ext cx="0" cy="0"/>
          <a:chOff x="0" y="0"/>
          <a:chExt cx="0" cy="0"/>
        </a:xfrm>
      </p:grpSpPr>
      <p:sp>
        <p:nvSpPr>
          <p:cNvPr id="81" name="Google Shape;81;p39"/>
          <p:cNvSpPr txBox="1">
            <a:spLocks noGrp="1"/>
          </p:cNvSpPr>
          <p:nvPr>
            <p:ph type="title"/>
          </p:nvPr>
        </p:nvSpPr>
        <p:spPr>
          <a:xfrm>
            <a:off x="249382" y="109276"/>
            <a:ext cx="9613800" cy="10809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FFFFFF"/>
              </a:buClr>
              <a:buSzPts val="3600"/>
              <a:buFont typeface="Trebuchet MS"/>
              <a:buNone/>
            </a:pPr>
            <a:r>
              <a:rPr lang="en-US" dirty="0" err="1">
                <a:solidFill>
                  <a:srgbClr val="586F7C"/>
                </a:solidFill>
                <a:latin typeface="Open Sans"/>
                <a:ea typeface="Open Sans"/>
                <a:cs typeface="Open Sans"/>
                <a:sym typeface="Open Sans"/>
              </a:rPr>
              <a:t>Contenu</a:t>
            </a:r>
            <a:endParaRPr dirty="0">
              <a:solidFill>
                <a:srgbClr val="586F7C"/>
              </a:solidFill>
              <a:latin typeface="Open Sans"/>
              <a:ea typeface="Open Sans"/>
              <a:cs typeface="Open Sans"/>
              <a:sym typeface="Open Sans"/>
            </a:endParaRPr>
          </a:p>
        </p:txBody>
      </p:sp>
      <p:sp>
        <p:nvSpPr>
          <p:cNvPr id="82" name="Google Shape;82;p39"/>
          <p:cNvSpPr txBox="1">
            <a:spLocks noGrp="1"/>
          </p:cNvSpPr>
          <p:nvPr>
            <p:ph type="body" idx="1"/>
          </p:nvPr>
        </p:nvSpPr>
        <p:spPr>
          <a:xfrm>
            <a:off x="780641" y="1717352"/>
            <a:ext cx="7824650" cy="4511997"/>
          </a:xfrm>
          <a:prstGeom prst="rect">
            <a:avLst/>
          </a:prstGeom>
          <a:noFill/>
          <a:ln>
            <a:noFill/>
          </a:ln>
        </p:spPr>
        <p:txBody>
          <a:bodyPr spcFirstLastPara="1" wrap="square" lIns="91425" tIns="45700" rIns="91425" bIns="45700" anchor="t" anchorCtr="0">
            <a:normAutofit/>
          </a:bodyPr>
          <a:lstStyle/>
          <a:p>
            <a:pPr marL="228600" lvl="0" indent="-228600" algn="l" rtl="0">
              <a:lnSpc>
                <a:spcPct val="150000"/>
              </a:lnSpc>
              <a:spcBef>
                <a:spcPts val="0"/>
              </a:spcBef>
              <a:spcAft>
                <a:spcPts val="0"/>
              </a:spcAft>
              <a:buClr>
                <a:schemeClr val="dk2"/>
              </a:buClr>
              <a:buSzPts val="2400"/>
              <a:buFont typeface="Open Sans"/>
              <a:buChar char="●"/>
            </a:pPr>
            <a:r>
              <a:rPr lang="en-US" sz="2029" dirty="0">
                <a:solidFill>
                  <a:srgbClr val="3F3F3F"/>
                </a:solidFill>
                <a:latin typeface="Open Sans"/>
                <a:ea typeface="Open Sans"/>
                <a:cs typeface="Open Sans"/>
                <a:sym typeface="Open Sans"/>
              </a:rPr>
              <a:t>Introduction </a:t>
            </a:r>
            <a:endParaRPr dirty="0">
              <a:solidFill>
                <a:srgbClr val="3F3F3F"/>
              </a:solidFill>
            </a:endParaRPr>
          </a:p>
          <a:p>
            <a:pPr marL="228600" lvl="0" indent="-228600">
              <a:lnSpc>
                <a:spcPct val="150000"/>
              </a:lnSpc>
              <a:spcBef>
                <a:spcPts val="0"/>
              </a:spcBef>
              <a:buClr>
                <a:schemeClr val="dk2"/>
              </a:buClr>
              <a:buFont typeface="Open Sans"/>
              <a:buChar char="●"/>
            </a:pPr>
            <a:r>
              <a:rPr lang="fr-FR" sz="2029" dirty="0">
                <a:solidFill>
                  <a:srgbClr val="3F3F3F"/>
                </a:solidFill>
                <a:latin typeface="Open Sans"/>
                <a:ea typeface="Open Sans"/>
                <a:cs typeface="Open Sans"/>
                <a:sym typeface="Open Sans"/>
              </a:rPr>
              <a:t>Pour commencer</a:t>
            </a:r>
          </a:p>
          <a:p>
            <a:pPr marL="228600" lvl="0" indent="-228600">
              <a:lnSpc>
                <a:spcPct val="150000"/>
              </a:lnSpc>
              <a:spcBef>
                <a:spcPts val="0"/>
              </a:spcBef>
              <a:buClr>
                <a:schemeClr val="dk2"/>
              </a:buClr>
              <a:buFont typeface="Open Sans"/>
              <a:buChar char="●"/>
            </a:pPr>
            <a:r>
              <a:rPr lang="fr-FR" sz="2029" dirty="0">
                <a:solidFill>
                  <a:srgbClr val="3F3F3F"/>
                </a:solidFill>
                <a:latin typeface="Open Sans"/>
                <a:ea typeface="Open Sans"/>
                <a:cs typeface="Open Sans"/>
                <a:sym typeface="Open Sans"/>
              </a:rPr>
              <a:t>Cibler la revue appropriée</a:t>
            </a:r>
          </a:p>
          <a:p>
            <a:pPr marL="685800" lvl="1" indent="-228600">
              <a:lnSpc>
                <a:spcPct val="150000"/>
              </a:lnSpc>
              <a:spcBef>
                <a:spcPts val="0"/>
              </a:spcBef>
              <a:buClr>
                <a:schemeClr val="dk2"/>
              </a:buClr>
              <a:buFont typeface="Open Sans"/>
              <a:buChar char="●"/>
            </a:pPr>
            <a:r>
              <a:rPr lang="fr-FR" sz="1629" dirty="0">
                <a:solidFill>
                  <a:srgbClr val="3F3F3F"/>
                </a:solidFill>
                <a:latin typeface="Open Sans"/>
                <a:ea typeface="Open Sans"/>
                <a:cs typeface="Open Sans"/>
                <a:sym typeface="Open Sans"/>
              </a:rPr>
              <a:t>Créer une liste de revues potentielles</a:t>
            </a:r>
          </a:p>
          <a:p>
            <a:pPr marL="685800" lvl="1" indent="-228600">
              <a:lnSpc>
                <a:spcPct val="150000"/>
              </a:lnSpc>
              <a:spcBef>
                <a:spcPts val="0"/>
              </a:spcBef>
              <a:buClr>
                <a:schemeClr val="dk2"/>
              </a:buClr>
              <a:buFont typeface="Open Sans"/>
              <a:buChar char="●"/>
            </a:pPr>
            <a:r>
              <a:rPr lang="fr-FR" sz="1629" dirty="0">
                <a:solidFill>
                  <a:srgbClr val="3F3F3F"/>
                </a:solidFill>
                <a:latin typeface="Open Sans"/>
                <a:ea typeface="Open Sans"/>
                <a:cs typeface="Open Sans"/>
                <a:sym typeface="Open Sans"/>
              </a:rPr>
              <a:t>Enquêter sur les revues potentielles</a:t>
            </a:r>
          </a:p>
          <a:p>
            <a:pPr marL="228600" lvl="0" indent="-228600">
              <a:lnSpc>
                <a:spcPct val="150000"/>
              </a:lnSpc>
              <a:spcBef>
                <a:spcPts val="0"/>
              </a:spcBef>
              <a:buClr>
                <a:schemeClr val="dk2"/>
              </a:buClr>
              <a:buFont typeface="Open Sans"/>
              <a:buChar char="●"/>
            </a:pPr>
            <a:r>
              <a:rPr lang="fr-FR" sz="2029" dirty="0">
                <a:solidFill>
                  <a:srgbClr val="3F3F3F"/>
                </a:solidFill>
                <a:latin typeface="Open Sans"/>
                <a:ea typeface="Open Sans"/>
                <a:cs typeface="Open Sans"/>
                <a:sym typeface="Open Sans"/>
              </a:rPr>
              <a:t>Principes de base de la préparation d'un manuscrit</a:t>
            </a:r>
          </a:p>
          <a:p>
            <a:pPr marL="685800" lvl="1" indent="-228600">
              <a:lnSpc>
                <a:spcPct val="150000"/>
              </a:lnSpc>
              <a:spcBef>
                <a:spcPts val="0"/>
              </a:spcBef>
              <a:buClr>
                <a:schemeClr val="dk2"/>
              </a:buClr>
              <a:buFont typeface="Open Sans"/>
              <a:buChar char="●"/>
            </a:pPr>
            <a:r>
              <a:rPr lang="fr-FR" sz="1629" dirty="0">
                <a:solidFill>
                  <a:srgbClr val="3F3F3F"/>
                </a:solidFill>
                <a:latin typeface="Open Sans"/>
                <a:ea typeface="Open Sans"/>
                <a:cs typeface="Open Sans"/>
                <a:sym typeface="Open Sans"/>
              </a:rPr>
              <a:t>Structure des articles</a:t>
            </a:r>
          </a:p>
          <a:p>
            <a:pPr marL="685800" lvl="1" indent="-228600">
              <a:lnSpc>
                <a:spcPct val="150000"/>
              </a:lnSpc>
              <a:spcBef>
                <a:spcPts val="0"/>
              </a:spcBef>
              <a:buClr>
                <a:schemeClr val="dk2"/>
              </a:buClr>
              <a:buFont typeface="Open Sans"/>
              <a:buChar char="●"/>
            </a:pPr>
            <a:r>
              <a:rPr lang="fr-FR" sz="1629" dirty="0">
                <a:solidFill>
                  <a:srgbClr val="3F3F3F"/>
                </a:solidFill>
                <a:latin typeface="Open Sans"/>
                <a:ea typeface="Open Sans"/>
                <a:cs typeface="Open Sans"/>
                <a:sym typeface="Open Sans"/>
              </a:rPr>
              <a:t>Stratégies pour une rédaction efficace</a:t>
            </a:r>
          </a:p>
          <a:p>
            <a:pPr marL="228600" lvl="0" indent="-228600">
              <a:lnSpc>
                <a:spcPct val="150000"/>
              </a:lnSpc>
              <a:spcBef>
                <a:spcPts val="0"/>
              </a:spcBef>
              <a:buClr>
                <a:schemeClr val="dk2"/>
              </a:buClr>
              <a:buFont typeface="Open Sans"/>
              <a:buChar char="●"/>
            </a:pPr>
            <a:r>
              <a:rPr lang="fr-FR" sz="2029" dirty="0">
                <a:solidFill>
                  <a:srgbClr val="3F3F3F"/>
                </a:solidFill>
                <a:latin typeface="Open Sans"/>
                <a:ea typeface="Open Sans"/>
                <a:cs typeface="Open Sans"/>
                <a:sym typeface="Open Sans"/>
              </a:rPr>
              <a:t>Résumé</a:t>
            </a:r>
            <a:endParaRPr lang="en-US" sz="2029" dirty="0">
              <a:solidFill>
                <a:srgbClr val="3F3F3F"/>
              </a:solidFill>
              <a:latin typeface="Open Sans"/>
              <a:ea typeface="Open Sans"/>
              <a:cs typeface="Open Sans"/>
              <a:sym typeface="Open Sans"/>
            </a:endParaRPr>
          </a:p>
        </p:txBody>
      </p:sp>
      <p:sp>
        <p:nvSpPr>
          <p:cNvPr id="83" name="Google Shape;83;p39"/>
          <p:cNvSpPr txBox="1">
            <a:spLocks noGrp="1"/>
          </p:cNvSpPr>
          <p:nvPr>
            <p:ph type="dt" idx="10"/>
          </p:nvPr>
        </p:nvSpPr>
        <p:spPr>
          <a:xfrm>
            <a:off x="9434050" y="6455525"/>
            <a:ext cx="2743200" cy="326100"/>
          </a:xfrm>
          <a:prstGeom prst="rect">
            <a:avLst/>
          </a:prstGeom>
          <a:noFill/>
          <a:ln>
            <a:noFill/>
          </a:ln>
        </p:spPr>
        <p:txBody>
          <a:bodyPr spcFirstLastPara="1" wrap="square" lIns="91425" tIns="45700" rIns="91425" bIns="45700" anchor="ctr" anchorCtr="0">
            <a:noAutofit/>
          </a:bodyPr>
          <a:lstStyle/>
          <a:p>
            <a:r>
              <a:rPr lang="en-US" sz="1200" dirty="0"/>
              <a:t>v1.4 July 2022</a:t>
            </a:r>
          </a:p>
        </p:txBody>
      </p:sp>
      <p:pic>
        <p:nvPicPr>
          <p:cNvPr id="84" name="Google Shape;84;p39"/>
          <p:cNvPicPr preferRelativeResize="0"/>
          <p:nvPr/>
        </p:nvPicPr>
        <p:blipFill rotWithShape="1">
          <a:blip r:embed="rId3">
            <a:alphaModFix/>
          </a:blip>
          <a:srcRect/>
          <a:stretch/>
        </p:blipFill>
        <p:spPr>
          <a:xfrm>
            <a:off x="81466" y="6515076"/>
            <a:ext cx="699175" cy="233648"/>
          </a:xfrm>
          <a:prstGeom prst="rect">
            <a:avLst/>
          </a:prstGeom>
          <a:noFill/>
          <a:ln>
            <a:noFill/>
          </a:ln>
        </p:spPr>
      </p:pic>
      <p:sp>
        <p:nvSpPr>
          <p:cNvPr id="85" name="Google Shape;85;p39"/>
          <p:cNvSpPr txBox="1"/>
          <p:nvPr/>
        </p:nvSpPr>
        <p:spPr>
          <a:xfrm>
            <a:off x="770025" y="6455513"/>
            <a:ext cx="9783900" cy="2874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200"/>
              <a:buFont typeface="Arial"/>
              <a:buNone/>
            </a:pPr>
            <a:r>
              <a:rPr lang="en-US" sz="1200" b="0" i="0" u="none" strike="noStrike" cap="none">
                <a:solidFill>
                  <a:srgbClr val="000000"/>
                </a:solidFill>
                <a:latin typeface="Arial"/>
                <a:ea typeface="Arial"/>
                <a:cs typeface="Arial"/>
                <a:sym typeface="Arial"/>
              </a:rPr>
              <a:t>This work is licensed under Creative Commons </a:t>
            </a:r>
            <a:r>
              <a:rPr lang="en-US" sz="1200" b="0" i="0" u="sng" strike="noStrike" cap="none">
                <a:solidFill>
                  <a:schemeClr val="hlink"/>
                </a:solidFill>
                <a:latin typeface="Arial"/>
                <a:ea typeface="Arial"/>
                <a:cs typeface="Arial"/>
                <a:sym typeface="Arial"/>
                <a:hlinkClick r:id="rId4"/>
              </a:rPr>
              <a:t>Attribution-ShareAlike 4.0 International</a:t>
            </a:r>
            <a:r>
              <a:rPr lang="en-US" sz="1200" b="0" i="0" u="none" strike="noStrike" cap="none">
                <a:solidFill>
                  <a:srgbClr val="000000"/>
                </a:solidFill>
                <a:latin typeface="Arial"/>
                <a:ea typeface="Arial"/>
                <a:cs typeface="Arial"/>
                <a:sym typeface="Arial"/>
              </a:rPr>
              <a:t> (CC BY-SA 4.0)</a:t>
            </a:r>
            <a:endParaRPr sz="1200" b="0" i="0" u="none" strike="noStrike" cap="none">
              <a:solidFill>
                <a:srgbClr val="000000"/>
              </a:solidFill>
              <a:latin typeface="Arial"/>
              <a:ea typeface="Arial"/>
              <a:cs typeface="Arial"/>
              <a:sym typeface="Arial"/>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08"/>
        <p:cNvGrpSpPr/>
        <p:nvPr/>
      </p:nvGrpSpPr>
      <p:grpSpPr>
        <a:xfrm>
          <a:off x="0" y="0"/>
          <a:ext cx="0" cy="0"/>
          <a:chOff x="0" y="0"/>
          <a:chExt cx="0" cy="0"/>
        </a:xfrm>
      </p:grpSpPr>
      <p:sp>
        <p:nvSpPr>
          <p:cNvPr id="209" name="Google Shape;209;p22"/>
          <p:cNvSpPr txBox="1">
            <a:spLocks noGrp="1"/>
          </p:cNvSpPr>
          <p:nvPr>
            <p:ph type="title"/>
          </p:nvPr>
        </p:nvSpPr>
        <p:spPr>
          <a:xfrm>
            <a:off x="148590" y="473529"/>
            <a:ext cx="8286750" cy="1080900"/>
          </a:xfrm>
          <a:prstGeom prst="rect">
            <a:avLst/>
          </a:prstGeom>
          <a:noFill/>
          <a:ln>
            <a:noFill/>
          </a:ln>
        </p:spPr>
        <p:txBody>
          <a:bodyPr spcFirstLastPara="1" wrap="square" lIns="91425" tIns="45700" rIns="91425" bIns="45700" anchor="t" anchorCtr="0">
            <a:noAutofit/>
          </a:bodyPr>
          <a:lstStyle/>
          <a:p>
            <a:pPr lvl="0">
              <a:buClr>
                <a:schemeClr val="dk1"/>
              </a:buClr>
              <a:buSzPts val="3200"/>
            </a:pPr>
            <a:r>
              <a:rPr lang="en-US" dirty="0">
                <a:solidFill>
                  <a:srgbClr val="586F7C"/>
                </a:solidFill>
                <a:latin typeface="Open Sans"/>
                <a:ea typeface="Open Sans"/>
                <a:cs typeface="Open Sans"/>
                <a:sym typeface="Open Sans"/>
              </a:rPr>
              <a:t>Corps de </a:t>
            </a:r>
            <a:r>
              <a:rPr lang="en-US" dirty="0" err="1">
                <a:solidFill>
                  <a:srgbClr val="586F7C"/>
                </a:solidFill>
                <a:latin typeface="Open Sans"/>
                <a:ea typeface="Open Sans"/>
                <a:cs typeface="Open Sans"/>
                <a:sym typeface="Open Sans"/>
              </a:rPr>
              <a:t>l'article</a:t>
            </a:r>
            <a:r>
              <a:rPr lang="en-US" dirty="0">
                <a:solidFill>
                  <a:srgbClr val="586F7C"/>
                </a:solidFill>
                <a:latin typeface="Open Sans"/>
                <a:ea typeface="Open Sans"/>
                <a:cs typeface="Open Sans"/>
                <a:sym typeface="Open Sans"/>
              </a:rPr>
              <a:t> - Introduction </a:t>
            </a:r>
            <a:endParaRPr dirty="0">
              <a:solidFill>
                <a:srgbClr val="586F7C"/>
              </a:solidFill>
              <a:latin typeface="Open Sans"/>
              <a:ea typeface="Open Sans"/>
              <a:cs typeface="Open Sans"/>
              <a:sym typeface="Open Sans"/>
            </a:endParaRPr>
          </a:p>
        </p:txBody>
      </p:sp>
      <p:sp>
        <p:nvSpPr>
          <p:cNvPr id="210" name="Google Shape;210;p22"/>
          <p:cNvSpPr txBox="1">
            <a:spLocks noGrp="1"/>
          </p:cNvSpPr>
          <p:nvPr>
            <p:ph type="body" idx="1"/>
          </p:nvPr>
        </p:nvSpPr>
        <p:spPr>
          <a:xfrm>
            <a:off x="308610" y="1680159"/>
            <a:ext cx="10984230" cy="4997649"/>
          </a:xfrm>
          <a:prstGeom prst="rect">
            <a:avLst/>
          </a:prstGeom>
          <a:noFill/>
          <a:ln>
            <a:noFill/>
          </a:ln>
        </p:spPr>
        <p:txBody>
          <a:bodyPr spcFirstLastPara="1" wrap="square" lIns="91425" tIns="45700" rIns="91425" bIns="45700" anchor="t" anchorCtr="0">
            <a:noAutofit/>
          </a:bodyPr>
          <a:lstStyle/>
          <a:p>
            <a:pPr marL="76200" lvl="0" indent="0" algn="just">
              <a:lnSpc>
                <a:spcPct val="100000"/>
              </a:lnSpc>
              <a:spcBef>
                <a:spcPts val="600"/>
              </a:spcBef>
              <a:buClr>
                <a:schemeClr val="dk1"/>
              </a:buClr>
              <a:buNone/>
            </a:pPr>
            <a:r>
              <a:rPr lang="en-US" sz="2800" dirty="0" err="1">
                <a:solidFill>
                  <a:srgbClr val="3F3F3F"/>
                </a:solidFill>
              </a:rPr>
              <a:t>Justifiez</a:t>
            </a:r>
            <a:r>
              <a:rPr lang="en-US" sz="2800" dirty="0">
                <a:solidFill>
                  <a:srgbClr val="3F3F3F"/>
                </a:solidFill>
              </a:rPr>
              <a:t> </a:t>
            </a:r>
            <a:r>
              <a:rPr lang="en-US" sz="2800" dirty="0" err="1">
                <a:solidFill>
                  <a:srgbClr val="3F3F3F"/>
                </a:solidFill>
              </a:rPr>
              <a:t>votre</a:t>
            </a:r>
            <a:r>
              <a:rPr lang="en-US" sz="2800" dirty="0">
                <a:solidFill>
                  <a:srgbClr val="3F3F3F"/>
                </a:solidFill>
              </a:rPr>
              <a:t> recherche : </a:t>
            </a:r>
            <a:endParaRPr sz="2800" dirty="0">
              <a:solidFill>
                <a:srgbClr val="3F3F3F"/>
              </a:solidFill>
            </a:endParaRPr>
          </a:p>
          <a:p>
            <a:pPr lvl="0">
              <a:lnSpc>
                <a:spcPct val="100000"/>
              </a:lnSpc>
              <a:spcBef>
                <a:spcPts val="600"/>
              </a:spcBef>
              <a:buClr>
                <a:schemeClr val="dk1"/>
              </a:buClr>
            </a:pPr>
            <a:r>
              <a:rPr lang="fr-FR" sz="2800" dirty="0">
                <a:solidFill>
                  <a:srgbClr val="3F3F3F"/>
                </a:solidFill>
              </a:rPr>
              <a:t>Soyez bref</a:t>
            </a:r>
          </a:p>
          <a:p>
            <a:pPr lvl="0">
              <a:lnSpc>
                <a:spcPct val="100000"/>
              </a:lnSpc>
              <a:spcBef>
                <a:spcPts val="600"/>
              </a:spcBef>
              <a:buClr>
                <a:schemeClr val="dk1"/>
              </a:buClr>
            </a:pPr>
            <a:r>
              <a:rPr lang="fr-FR" sz="2800" dirty="0">
                <a:solidFill>
                  <a:srgbClr val="3F3F3F"/>
                </a:solidFill>
              </a:rPr>
              <a:t>Énoncez le problème étudié et fournir le contexte et l'historique.</a:t>
            </a:r>
          </a:p>
          <a:p>
            <a:pPr lvl="0">
              <a:lnSpc>
                <a:spcPct val="100000"/>
              </a:lnSpc>
              <a:spcBef>
                <a:spcPts val="600"/>
              </a:spcBef>
              <a:buClr>
                <a:schemeClr val="dk1"/>
              </a:buClr>
            </a:pPr>
            <a:r>
              <a:rPr lang="fr-FR" sz="2800" dirty="0">
                <a:solidFill>
                  <a:srgbClr val="3F3F3F"/>
                </a:solidFill>
              </a:rPr>
              <a:t>Indiquez les raisons pour lesquelles vous effectuez la recherche</a:t>
            </a:r>
          </a:p>
          <a:p>
            <a:pPr lvl="0">
              <a:lnSpc>
                <a:spcPct val="100000"/>
              </a:lnSpc>
              <a:spcBef>
                <a:spcPts val="600"/>
              </a:spcBef>
              <a:buClr>
                <a:schemeClr val="dk1"/>
              </a:buClr>
            </a:pPr>
            <a:r>
              <a:rPr lang="fr-FR" sz="2800" dirty="0">
                <a:solidFill>
                  <a:srgbClr val="3F3F3F"/>
                </a:solidFill>
              </a:rPr>
              <a:t>Indiquez les questions auxquelles vous répondez et expliquez les conclusions d'autres chercheurs que vous remettez en question ou que vous approfondissez.</a:t>
            </a:r>
          </a:p>
          <a:p>
            <a:pPr lvl="0">
              <a:lnSpc>
                <a:spcPct val="100000"/>
              </a:lnSpc>
              <a:spcBef>
                <a:spcPts val="600"/>
              </a:spcBef>
              <a:buClr>
                <a:schemeClr val="dk1"/>
              </a:buClr>
            </a:pPr>
            <a:r>
              <a:rPr lang="fr-FR" sz="2800" dirty="0">
                <a:solidFill>
                  <a:srgbClr val="3F3F3F"/>
                </a:solidFill>
              </a:rPr>
              <a:t>Énoncez brièvement votre hypothèse et votre plan ou méthode expérimentale.</a:t>
            </a:r>
            <a:r>
              <a:rPr lang="en-US" sz="2800" dirty="0">
                <a:solidFill>
                  <a:srgbClr val="3F3F3F"/>
                </a:solidFill>
              </a:rPr>
              <a:t> </a:t>
            </a:r>
            <a:endParaRPr sz="2800" dirty="0"/>
          </a:p>
          <a:p>
            <a:pPr marL="76200" lvl="0" indent="0" algn="l" rtl="0">
              <a:lnSpc>
                <a:spcPct val="100000"/>
              </a:lnSpc>
              <a:spcBef>
                <a:spcPts val="600"/>
              </a:spcBef>
              <a:spcAft>
                <a:spcPts val="0"/>
              </a:spcAft>
              <a:buClr>
                <a:schemeClr val="dk1"/>
              </a:buClr>
              <a:buSzPts val="2400"/>
              <a:buNone/>
            </a:pPr>
            <a:endParaRPr sz="2800" dirty="0"/>
          </a:p>
          <a:p>
            <a:pPr marL="76200" lvl="0" indent="0" algn="l" rtl="0">
              <a:lnSpc>
                <a:spcPct val="90000"/>
              </a:lnSpc>
              <a:spcBef>
                <a:spcPts val="1000"/>
              </a:spcBef>
              <a:spcAft>
                <a:spcPts val="0"/>
              </a:spcAft>
              <a:buSzPts val="2400"/>
              <a:buNone/>
            </a:pPr>
            <a:endParaRPr sz="2800" dirty="0">
              <a:solidFill>
                <a:srgbClr val="3F3F3F"/>
              </a:solidFill>
            </a:endParaRPr>
          </a:p>
          <a:p>
            <a:pPr marL="76200" lvl="0" indent="0" algn="l" rtl="0">
              <a:lnSpc>
                <a:spcPct val="90000"/>
              </a:lnSpc>
              <a:spcBef>
                <a:spcPts val="1000"/>
              </a:spcBef>
              <a:spcAft>
                <a:spcPts val="0"/>
              </a:spcAft>
              <a:buSzPts val="2400"/>
              <a:buNone/>
            </a:pPr>
            <a:endParaRPr sz="2800" i="1" dirty="0"/>
          </a:p>
          <a:p>
            <a:pPr marL="76200" lvl="0" indent="0" algn="l" rtl="0">
              <a:lnSpc>
                <a:spcPct val="90000"/>
              </a:lnSpc>
              <a:spcBef>
                <a:spcPts val="1000"/>
              </a:spcBef>
              <a:spcAft>
                <a:spcPts val="0"/>
              </a:spcAft>
              <a:buSzPts val="2400"/>
              <a:buNone/>
            </a:pPr>
            <a:endParaRPr sz="2800" i="1" dirty="0"/>
          </a:p>
          <a:p>
            <a:pPr marL="76200" lvl="0" indent="0" algn="l" rtl="0">
              <a:lnSpc>
                <a:spcPct val="90000"/>
              </a:lnSpc>
              <a:spcBef>
                <a:spcPts val="1000"/>
              </a:spcBef>
              <a:spcAft>
                <a:spcPts val="0"/>
              </a:spcAft>
              <a:buSzPts val="2400"/>
              <a:buNone/>
            </a:pPr>
            <a:r>
              <a:rPr lang="en-US" sz="2800" i="1" dirty="0"/>
              <a:t>(George Mason University, 2021), </a:t>
            </a:r>
            <a:r>
              <a:rPr lang="en-US" sz="2800" dirty="0"/>
              <a:t>(</a:t>
            </a:r>
            <a:r>
              <a:rPr lang="en-US" sz="2800" i="1" dirty="0"/>
              <a:t>Researcher Academy, 2018b)</a:t>
            </a:r>
            <a:endParaRPr sz="2800" dirty="0"/>
          </a:p>
          <a:p>
            <a:pPr marL="76200" lvl="0" indent="0" algn="l" rtl="0">
              <a:lnSpc>
                <a:spcPct val="90000"/>
              </a:lnSpc>
              <a:spcBef>
                <a:spcPts val="1000"/>
              </a:spcBef>
              <a:spcAft>
                <a:spcPts val="0"/>
              </a:spcAft>
              <a:buSzPts val="2400"/>
              <a:buNone/>
            </a:pPr>
            <a:endParaRPr sz="2800" dirty="0"/>
          </a:p>
          <a:p>
            <a:pPr marL="457200" lvl="0" indent="-381000" algn="l" rtl="0">
              <a:lnSpc>
                <a:spcPct val="90000"/>
              </a:lnSpc>
              <a:spcBef>
                <a:spcPts val="1000"/>
              </a:spcBef>
              <a:spcAft>
                <a:spcPts val="0"/>
              </a:spcAft>
              <a:buClr>
                <a:schemeClr val="lt1"/>
              </a:buClr>
              <a:buSzPts val="2400"/>
              <a:buChar char="●"/>
            </a:pPr>
            <a:br>
              <a:rPr lang="en-US" sz="2800" dirty="0"/>
            </a:br>
            <a:endParaRPr sz="2800" dirty="0">
              <a:solidFill>
                <a:srgbClr val="3F3F3F"/>
              </a:solidFill>
            </a:endParaRPr>
          </a:p>
          <a:p>
            <a:pPr marL="76200" lvl="0" indent="0" algn="just" rtl="0">
              <a:lnSpc>
                <a:spcPct val="100000"/>
              </a:lnSpc>
              <a:spcBef>
                <a:spcPts val="600"/>
              </a:spcBef>
              <a:spcAft>
                <a:spcPts val="0"/>
              </a:spcAft>
              <a:buClr>
                <a:schemeClr val="dk1"/>
              </a:buClr>
              <a:buSzPts val="2400"/>
              <a:buNone/>
            </a:pPr>
            <a:endParaRPr sz="2800" dirty="0">
              <a:solidFill>
                <a:srgbClr val="3F3F3F"/>
              </a:solidFill>
            </a:endParaRPr>
          </a:p>
          <a:p>
            <a:pPr marL="76200" lvl="0" indent="0" algn="just" rtl="0">
              <a:lnSpc>
                <a:spcPct val="100000"/>
              </a:lnSpc>
              <a:spcBef>
                <a:spcPts val="600"/>
              </a:spcBef>
              <a:spcAft>
                <a:spcPts val="0"/>
              </a:spcAft>
              <a:buClr>
                <a:schemeClr val="dk1"/>
              </a:buClr>
              <a:buSzPts val="2400"/>
              <a:buNone/>
            </a:pPr>
            <a:endParaRPr sz="2800" dirty="0">
              <a:solidFill>
                <a:srgbClr val="3F3F3F"/>
              </a:solidFill>
            </a:endParaRPr>
          </a:p>
          <a:p>
            <a:pPr marL="76200" lvl="0" indent="0" algn="just" rtl="0">
              <a:lnSpc>
                <a:spcPct val="100000"/>
              </a:lnSpc>
              <a:spcBef>
                <a:spcPts val="600"/>
              </a:spcBef>
              <a:spcAft>
                <a:spcPts val="0"/>
              </a:spcAft>
              <a:buClr>
                <a:schemeClr val="dk1"/>
              </a:buClr>
              <a:buSzPts val="2400"/>
              <a:buNone/>
            </a:pPr>
            <a:endParaRPr sz="2800" dirty="0">
              <a:solidFill>
                <a:srgbClr val="3F3F3F"/>
              </a:solidFill>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15"/>
        <p:cNvGrpSpPr/>
        <p:nvPr/>
      </p:nvGrpSpPr>
      <p:grpSpPr>
        <a:xfrm>
          <a:off x="0" y="0"/>
          <a:ext cx="0" cy="0"/>
          <a:chOff x="0" y="0"/>
          <a:chExt cx="0" cy="0"/>
        </a:xfrm>
      </p:grpSpPr>
      <p:sp>
        <p:nvSpPr>
          <p:cNvPr id="216" name="Google Shape;216;p23"/>
          <p:cNvSpPr txBox="1">
            <a:spLocks noGrp="1"/>
          </p:cNvSpPr>
          <p:nvPr>
            <p:ph type="title"/>
          </p:nvPr>
        </p:nvSpPr>
        <p:spPr>
          <a:xfrm>
            <a:off x="148590" y="473529"/>
            <a:ext cx="8286750" cy="1080900"/>
          </a:xfrm>
          <a:prstGeom prst="rect">
            <a:avLst/>
          </a:prstGeom>
          <a:noFill/>
          <a:ln>
            <a:noFill/>
          </a:ln>
        </p:spPr>
        <p:txBody>
          <a:bodyPr spcFirstLastPara="1" wrap="square" lIns="91425" tIns="45700" rIns="91425" bIns="45700" anchor="t" anchorCtr="0">
            <a:noAutofit/>
          </a:bodyPr>
          <a:lstStyle/>
          <a:p>
            <a:pPr lvl="0">
              <a:buClr>
                <a:schemeClr val="dk1"/>
              </a:buClr>
              <a:buSzPts val="3200"/>
            </a:pPr>
            <a:r>
              <a:rPr lang="en-US" dirty="0">
                <a:solidFill>
                  <a:srgbClr val="586F7C"/>
                </a:solidFill>
                <a:latin typeface="Open Sans"/>
                <a:ea typeface="Open Sans"/>
                <a:cs typeface="Open Sans"/>
                <a:sym typeface="Open Sans"/>
              </a:rPr>
              <a:t>Corps de </a:t>
            </a:r>
            <a:r>
              <a:rPr lang="en-US" dirty="0" err="1">
                <a:solidFill>
                  <a:srgbClr val="586F7C"/>
                </a:solidFill>
                <a:latin typeface="Open Sans"/>
                <a:ea typeface="Open Sans"/>
                <a:cs typeface="Open Sans"/>
                <a:sym typeface="Open Sans"/>
              </a:rPr>
              <a:t>l'article</a:t>
            </a:r>
            <a:r>
              <a:rPr lang="en-US" dirty="0">
                <a:solidFill>
                  <a:srgbClr val="586F7C"/>
                </a:solidFill>
                <a:latin typeface="Open Sans"/>
                <a:ea typeface="Open Sans"/>
                <a:cs typeface="Open Sans"/>
                <a:sym typeface="Open Sans"/>
              </a:rPr>
              <a:t> - </a:t>
            </a:r>
            <a:r>
              <a:rPr lang="en-US" dirty="0" err="1">
                <a:solidFill>
                  <a:srgbClr val="586F7C"/>
                </a:solidFill>
                <a:latin typeface="Open Sans"/>
                <a:ea typeface="Open Sans"/>
                <a:cs typeface="Open Sans"/>
                <a:sym typeface="Open Sans"/>
              </a:rPr>
              <a:t>Méthodes</a:t>
            </a:r>
            <a:r>
              <a:rPr lang="en-US" dirty="0">
                <a:solidFill>
                  <a:srgbClr val="586F7C"/>
                </a:solidFill>
                <a:latin typeface="Open Sans"/>
                <a:ea typeface="Open Sans"/>
                <a:cs typeface="Open Sans"/>
                <a:sym typeface="Open Sans"/>
              </a:rPr>
              <a:t> </a:t>
            </a:r>
            <a:endParaRPr dirty="0">
              <a:solidFill>
                <a:srgbClr val="586F7C"/>
              </a:solidFill>
              <a:latin typeface="Open Sans"/>
              <a:ea typeface="Open Sans"/>
              <a:cs typeface="Open Sans"/>
              <a:sym typeface="Open Sans"/>
            </a:endParaRPr>
          </a:p>
        </p:txBody>
      </p:sp>
      <p:sp>
        <p:nvSpPr>
          <p:cNvPr id="217" name="Google Shape;217;p23"/>
          <p:cNvSpPr txBox="1">
            <a:spLocks noGrp="1"/>
          </p:cNvSpPr>
          <p:nvPr>
            <p:ph type="body" idx="1"/>
          </p:nvPr>
        </p:nvSpPr>
        <p:spPr>
          <a:xfrm>
            <a:off x="0" y="1554429"/>
            <a:ext cx="11970327" cy="4997649"/>
          </a:xfrm>
          <a:prstGeom prst="rect">
            <a:avLst/>
          </a:prstGeom>
          <a:noFill/>
          <a:ln>
            <a:noFill/>
          </a:ln>
        </p:spPr>
        <p:txBody>
          <a:bodyPr spcFirstLastPara="1" wrap="square" lIns="91425" tIns="45700" rIns="91425" bIns="45700" anchor="t" anchorCtr="0">
            <a:noAutofit/>
          </a:bodyPr>
          <a:lstStyle/>
          <a:p>
            <a:pPr marL="76200" lvl="0" indent="0" algn="just">
              <a:lnSpc>
                <a:spcPct val="100000"/>
              </a:lnSpc>
              <a:spcBef>
                <a:spcPts val="600"/>
              </a:spcBef>
              <a:buClr>
                <a:schemeClr val="dk1"/>
              </a:buClr>
              <a:buNone/>
            </a:pPr>
            <a:r>
              <a:rPr lang="en-US" dirty="0" err="1">
                <a:solidFill>
                  <a:srgbClr val="3F3F3F"/>
                </a:solidFill>
              </a:rPr>
              <a:t>Qu'avez-vous</a:t>
            </a:r>
            <a:r>
              <a:rPr lang="en-US" dirty="0">
                <a:solidFill>
                  <a:srgbClr val="3F3F3F"/>
                </a:solidFill>
              </a:rPr>
              <a:t> fait ? </a:t>
            </a:r>
            <a:endParaRPr sz="2000" dirty="0">
              <a:solidFill>
                <a:srgbClr val="3F3F3F"/>
              </a:solidFill>
            </a:endParaRPr>
          </a:p>
          <a:p>
            <a:pPr lvl="0" algn="just">
              <a:lnSpc>
                <a:spcPct val="100000"/>
              </a:lnSpc>
              <a:spcBef>
                <a:spcPts val="600"/>
              </a:spcBef>
              <a:buClr>
                <a:schemeClr val="dk1"/>
              </a:buClr>
            </a:pPr>
            <a:r>
              <a:rPr lang="fr-FR" sz="2000" dirty="0">
                <a:solidFill>
                  <a:srgbClr val="3F3F3F"/>
                </a:solidFill>
              </a:rPr>
              <a:t>Fournir des informations détaillées et adéquates pour que les lecteurs puissent reproduire la recherche rapportée, afin d'évaluer la validité de la recherche.</a:t>
            </a:r>
          </a:p>
          <a:p>
            <a:pPr lvl="0" algn="just">
              <a:lnSpc>
                <a:spcPct val="100000"/>
              </a:lnSpc>
              <a:spcBef>
                <a:spcPts val="600"/>
              </a:spcBef>
              <a:buClr>
                <a:schemeClr val="dk1"/>
              </a:buClr>
            </a:pPr>
            <a:r>
              <a:rPr lang="fr-FR" sz="2000" dirty="0">
                <a:solidFill>
                  <a:srgbClr val="3F3F3F"/>
                </a:solidFill>
              </a:rPr>
              <a:t>Il faut utiliser le passé</a:t>
            </a:r>
          </a:p>
          <a:p>
            <a:pPr lvl="0" algn="just">
              <a:lnSpc>
                <a:spcPct val="100000"/>
              </a:lnSpc>
              <a:spcBef>
                <a:spcPts val="600"/>
              </a:spcBef>
              <a:buClr>
                <a:schemeClr val="dk1"/>
              </a:buClr>
            </a:pPr>
            <a:r>
              <a:rPr lang="fr-FR" sz="2000" dirty="0">
                <a:solidFill>
                  <a:srgbClr val="3F3F3F"/>
                </a:solidFill>
              </a:rPr>
              <a:t>Les informations clés doivent être présentées </a:t>
            </a:r>
            <a:r>
              <a:rPr lang="en-US" sz="2000" dirty="0">
                <a:solidFill>
                  <a:srgbClr val="3F3F3F"/>
                </a:solidFill>
              </a:rPr>
              <a:t>:</a:t>
            </a:r>
            <a:endParaRPr dirty="0"/>
          </a:p>
          <a:p>
            <a:pPr lvl="1" algn="just">
              <a:lnSpc>
                <a:spcPct val="100000"/>
              </a:lnSpc>
              <a:spcBef>
                <a:spcPts val="600"/>
              </a:spcBef>
              <a:buClr>
                <a:schemeClr val="dk1"/>
              </a:buClr>
            </a:pPr>
            <a:r>
              <a:rPr lang="fr-FR" sz="1800" dirty="0"/>
              <a:t>expliquer comment le problème a été étudié ;</a:t>
            </a:r>
            <a:endParaRPr sz="1800" b="1" dirty="0"/>
          </a:p>
          <a:p>
            <a:pPr lvl="1" algn="just">
              <a:lnSpc>
                <a:spcPct val="100000"/>
              </a:lnSpc>
              <a:spcBef>
                <a:spcPts val="600"/>
              </a:spcBef>
              <a:buClr>
                <a:schemeClr val="dk1"/>
              </a:buClr>
            </a:pPr>
            <a:r>
              <a:rPr lang="en-US" sz="1800" dirty="0"/>
              <a:t>identifier la </a:t>
            </a:r>
            <a:r>
              <a:rPr lang="en-US" sz="1800" dirty="0" err="1"/>
              <a:t>procédure</a:t>
            </a:r>
            <a:r>
              <a:rPr lang="en-US" sz="1800" dirty="0"/>
              <a:t> </a:t>
            </a:r>
            <a:r>
              <a:rPr lang="en-US" sz="1800" dirty="0" err="1"/>
              <a:t>suivie</a:t>
            </a:r>
            <a:r>
              <a:rPr lang="en-US" sz="1800" dirty="0"/>
              <a:t> ;</a:t>
            </a:r>
            <a:endParaRPr sz="1800" b="1" dirty="0"/>
          </a:p>
          <a:p>
            <a:pPr lvl="1" algn="just">
              <a:lnSpc>
                <a:spcPct val="100000"/>
              </a:lnSpc>
              <a:spcBef>
                <a:spcPts val="600"/>
              </a:spcBef>
              <a:buClr>
                <a:schemeClr val="dk1"/>
              </a:buClr>
            </a:pPr>
            <a:r>
              <a:rPr lang="fr-FR" sz="1800" dirty="0"/>
              <a:t>pour les nouvelles méthodes, fournir une explication détaillée ;</a:t>
            </a:r>
            <a:endParaRPr sz="1800" b="1" dirty="0"/>
          </a:p>
          <a:p>
            <a:pPr lvl="1" algn="just">
              <a:lnSpc>
                <a:spcPct val="100000"/>
              </a:lnSpc>
              <a:spcBef>
                <a:spcPts val="600"/>
              </a:spcBef>
              <a:buClr>
                <a:schemeClr val="dk1"/>
              </a:buClr>
            </a:pPr>
            <a:r>
              <a:rPr lang="fr-FR" sz="1800" dirty="0"/>
              <a:t>pour les méthodes utilisées dans d'autres rapports de recherche, citer le travail original, et inclure toute modification appliquée ;</a:t>
            </a:r>
            <a:endParaRPr sz="1800" b="1" dirty="0"/>
          </a:p>
          <a:p>
            <a:pPr lvl="1" algn="just">
              <a:lnSpc>
                <a:spcPct val="100000"/>
              </a:lnSpc>
              <a:spcBef>
                <a:spcPts val="600"/>
              </a:spcBef>
              <a:buClr>
                <a:schemeClr val="dk1"/>
              </a:buClr>
            </a:pPr>
            <a:r>
              <a:rPr lang="fr-FR" sz="1800" dirty="0"/>
              <a:t>indiquer la fréquence des observations et les types de données enregistrées.  Indiquez les mesures, nommez les tests statistiques éventuels, afin que le résultat quantitatif puisse être jugé ; </a:t>
            </a:r>
            <a:endParaRPr sz="1800" b="1" dirty="0"/>
          </a:p>
          <a:p>
            <a:pPr lvl="1" algn="just">
              <a:lnSpc>
                <a:spcPct val="100000"/>
              </a:lnSpc>
              <a:spcBef>
                <a:spcPts val="600"/>
              </a:spcBef>
              <a:buClr>
                <a:schemeClr val="dk1"/>
              </a:buClr>
            </a:pPr>
            <a:r>
              <a:rPr lang="fr-FR" sz="1800" dirty="0"/>
              <a:t>Si des participants humains, des animaux, des cellules souches ou des matériaux présentant un risque biologique ont été utilisés, il convient d'inclure les déclarations d'éthique, comme les approbations du comité ou l'autorisation de publier</a:t>
            </a:r>
            <a:r>
              <a:rPr lang="en-US" sz="1800" dirty="0"/>
              <a:t>. </a:t>
            </a:r>
            <a:endParaRPr sz="1200" i="1" dirty="0"/>
          </a:p>
          <a:p>
            <a:pPr marL="101600" lvl="0" indent="0" algn="just" rtl="0">
              <a:lnSpc>
                <a:spcPct val="100000"/>
              </a:lnSpc>
              <a:spcBef>
                <a:spcPts val="600"/>
              </a:spcBef>
              <a:spcAft>
                <a:spcPts val="0"/>
              </a:spcAft>
              <a:buClr>
                <a:schemeClr val="dk1"/>
              </a:buClr>
              <a:buSzPts val="2400"/>
              <a:buNone/>
            </a:pPr>
            <a:r>
              <a:rPr lang="en-US" sz="1200" i="1" dirty="0"/>
              <a:t>(George Mason University, 2021), </a:t>
            </a:r>
            <a:r>
              <a:rPr lang="en-US" sz="1200" dirty="0"/>
              <a:t>(</a:t>
            </a:r>
            <a:r>
              <a:rPr lang="en-US" sz="1200" i="1" dirty="0"/>
              <a:t>Researcher Academy, 2018b)</a:t>
            </a:r>
            <a:endParaRPr dirty="0"/>
          </a:p>
          <a:p>
            <a:pPr marL="914400" lvl="1" indent="-228600" algn="just" rtl="0">
              <a:lnSpc>
                <a:spcPct val="100000"/>
              </a:lnSpc>
              <a:spcBef>
                <a:spcPts val="600"/>
              </a:spcBef>
              <a:spcAft>
                <a:spcPts val="0"/>
              </a:spcAft>
              <a:buClr>
                <a:schemeClr val="dk1"/>
              </a:buClr>
              <a:buSzPts val="2000"/>
              <a:buNone/>
            </a:pPr>
            <a:endParaRPr sz="1600" dirty="0">
              <a:solidFill>
                <a:srgbClr val="3F3F3F"/>
              </a:solidFill>
            </a:endParaRPr>
          </a:p>
          <a:p>
            <a:pPr marL="76200" lvl="0" indent="0" algn="just" rtl="0">
              <a:lnSpc>
                <a:spcPct val="100000"/>
              </a:lnSpc>
              <a:spcBef>
                <a:spcPts val="600"/>
              </a:spcBef>
              <a:spcAft>
                <a:spcPts val="0"/>
              </a:spcAft>
              <a:buClr>
                <a:schemeClr val="dk1"/>
              </a:buClr>
              <a:buSzPts val="2400"/>
              <a:buNone/>
            </a:pPr>
            <a:endParaRPr dirty="0">
              <a:solidFill>
                <a:srgbClr val="3F3F3F"/>
              </a:solidFill>
            </a:endParaRPr>
          </a:p>
          <a:p>
            <a:pPr marL="76200" lvl="0" indent="0" algn="just" rtl="0">
              <a:lnSpc>
                <a:spcPct val="100000"/>
              </a:lnSpc>
              <a:spcBef>
                <a:spcPts val="600"/>
              </a:spcBef>
              <a:spcAft>
                <a:spcPts val="0"/>
              </a:spcAft>
              <a:buClr>
                <a:schemeClr val="dk1"/>
              </a:buClr>
              <a:buSzPts val="2400"/>
              <a:buNone/>
            </a:pPr>
            <a:endParaRPr dirty="0">
              <a:solidFill>
                <a:srgbClr val="3F3F3F"/>
              </a:solidFill>
            </a:endParaRPr>
          </a:p>
          <a:p>
            <a:pPr marL="76200" lvl="0" indent="0" algn="just" rtl="0">
              <a:lnSpc>
                <a:spcPct val="100000"/>
              </a:lnSpc>
              <a:spcBef>
                <a:spcPts val="600"/>
              </a:spcBef>
              <a:spcAft>
                <a:spcPts val="0"/>
              </a:spcAft>
              <a:buClr>
                <a:schemeClr val="dk1"/>
              </a:buClr>
              <a:buSzPts val="2400"/>
              <a:buNone/>
            </a:pPr>
            <a:endParaRPr dirty="0">
              <a:solidFill>
                <a:srgbClr val="3F3F3F"/>
              </a:solidFill>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22"/>
        <p:cNvGrpSpPr/>
        <p:nvPr/>
      </p:nvGrpSpPr>
      <p:grpSpPr>
        <a:xfrm>
          <a:off x="0" y="0"/>
          <a:ext cx="0" cy="0"/>
          <a:chOff x="0" y="0"/>
          <a:chExt cx="0" cy="0"/>
        </a:xfrm>
      </p:grpSpPr>
      <p:sp>
        <p:nvSpPr>
          <p:cNvPr id="223" name="Google Shape;223;p24"/>
          <p:cNvSpPr txBox="1">
            <a:spLocks noGrp="1"/>
          </p:cNvSpPr>
          <p:nvPr>
            <p:ph type="title"/>
          </p:nvPr>
        </p:nvSpPr>
        <p:spPr>
          <a:xfrm>
            <a:off x="148590" y="473529"/>
            <a:ext cx="8286750" cy="1080900"/>
          </a:xfrm>
          <a:prstGeom prst="rect">
            <a:avLst/>
          </a:prstGeom>
          <a:noFill/>
          <a:ln>
            <a:noFill/>
          </a:ln>
        </p:spPr>
        <p:txBody>
          <a:bodyPr spcFirstLastPara="1" wrap="square" lIns="91425" tIns="45700" rIns="91425" bIns="45700" anchor="t" anchorCtr="0">
            <a:noAutofit/>
          </a:bodyPr>
          <a:lstStyle/>
          <a:p>
            <a:pPr lvl="0">
              <a:buClr>
                <a:schemeClr val="dk1"/>
              </a:buClr>
              <a:buSzPts val="3200"/>
            </a:pPr>
            <a:r>
              <a:rPr lang="en-US" dirty="0">
                <a:solidFill>
                  <a:srgbClr val="586F7C"/>
                </a:solidFill>
                <a:latin typeface="Open Sans"/>
                <a:ea typeface="Open Sans"/>
                <a:cs typeface="Open Sans"/>
                <a:sym typeface="Open Sans"/>
              </a:rPr>
              <a:t>Corps de </a:t>
            </a:r>
            <a:r>
              <a:rPr lang="en-US" dirty="0" err="1">
                <a:solidFill>
                  <a:srgbClr val="586F7C"/>
                </a:solidFill>
                <a:latin typeface="Open Sans"/>
                <a:ea typeface="Open Sans"/>
                <a:cs typeface="Open Sans"/>
                <a:sym typeface="Open Sans"/>
              </a:rPr>
              <a:t>l'article</a:t>
            </a:r>
            <a:r>
              <a:rPr lang="en-US" dirty="0">
                <a:solidFill>
                  <a:srgbClr val="586F7C"/>
                </a:solidFill>
                <a:latin typeface="Open Sans"/>
                <a:ea typeface="Open Sans"/>
                <a:cs typeface="Open Sans"/>
                <a:sym typeface="Open Sans"/>
              </a:rPr>
              <a:t> - </a:t>
            </a:r>
            <a:r>
              <a:rPr lang="en-US" dirty="0" err="1">
                <a:solidFill>
                  <a:srgbClr val="586F7C"/>
                </a:solidFill>
                <a:latin typeface="Open Sans"/>
                <a:ea typeface="Open Sans"/>
                <a:cs typeface="Open Sans"/>
                <a:sym typeface="Open Sans"/>
              </a:rPr>
              <a:t>Résultats</a:t>
            </a:r>
            <a:r>
              <a:rPr lang="en-US" dirty="0">
                <a:solidFill>
                  <a:srgbClr val="586F7C"/>
                </a:solidFill>
                <a:latin typeface="Open Sans"/>
                <a:ea typeface="Open Sans"/>
                <a:cs typeface="Open Sans"/>
                <a:sym typeface="Open Sans"/>
              </a:rPr>
              <a:t> </a:t>
            </a:r>
            <a:endParaRPr dirty="0">
              <a:solidFill>
                <a:srgbClr val="586F7C"/>
              </a:solidFill>
              <a:latin typeface="Open Sans"/>
              <a:ea typeface="Open Sans"/>
              <a:cs typeface="Open Sans"/>
              <a:sym typeface="Open Sans"/>
            </a:endParaRPr>
          </a:p>
        </p:txBody>
      </p:sp>
      <p:sp>
        <p:nvSpPr>
          <p:cNvPr id="224" name="Google Shape;224;p24"/>
          <p:cNvSpPr txBox="1">
            <a:spLocks noGrp="1"/>
          </p:cNvSpPr>
          <p:nvPr>
            <p:ph type="body" idx="1"/>
          </p:nvPr>
        </p:nvSpPr>
        <p:spPr>
          <a:xfrm>
            <a:off x="308610" y="1680159"/>
            <a:ext cx="11098529" cy="4997649"/>
          </a:xfrm>
          <a:prstGeom prst="rect">
            <a:avLst/>
          </a:prstGeom>
          <a:noFill/>
          <a:ln>
            <a:noFill/>
          </a:ln>
        </p:spPr>
        <p:txBody>
          <a:bodyPr spcFirstLastPara="1" wrap="square" lIns="91425" tIns="45700" rIns="91425" bIns="45700" anchor="t" anchorCtr="0">
            <a:noAutofit/>
          </a:bodyPr>
          <a:lstStyle/>
          <a:p>
            <a:pPr marL="76200" lvl="0" indent="0" algn="just">
              <a:lnSpc>
                <a:spcPct val="100000"/>
              </a:lnSpc>
              <a:spcBef>
                <a:spcPts val="600"/>
              </a:spcBef>
              <a:buClr>
                <a:schemeClr val="dk1"/>
              </a:buClr>
              <a:buNone/>
            </a:pPr>
            <a:r>
              <a:rPr lang="en-US" dirty="0" err="1">
                <a:solidFill>
                  <a:srgbClr val="3F3F3F"/>
                </a:solidFill>
              </a:rPr>
              <a:t>Qu'avez-vous</a:t>
            </a:r>
            <a:r>
              <a:rPr lang="en-US" dirty="0">
                <a:solidFill>
                  <a:srgbClr val="3F3F3F"/>
                </a:solidFill>
              </a:rPr>
              <a:t> trouvé ?</a:t>
            </a:r>
            <a:endParaRPr dirty="0"/>
          </a:p>
          <a:p>
            <a:pPr marL="76200" lvl="0" indent="0" algn="just" rtl="0">
              <a:lnSpc>
                <a:spcPct val="100000"/>
              </a:lnSpc>
              <a:spcBef>
                <a:spcPts val="600"/>
              </a:spcBef>
              <a:spcAft>
                <a:spcPts val="0"/>
              </a:spcAft>
              <a:buClr>
                <a:schemeClr val="dk1"/>
              </a:buClr>
              <a:buSzPts val="2400"/>
              <a:buNone/>
            </a:pPr>
            <a:endParaRPr sz="2000" dirty="0">
              <a:solidFill>
                <a:srgbClr val="3F3F3F"/>
              </a:solidFill>
            </a:endParaRPr>
          </a:p>
          <a:p>
            <a:pPr lvl="0">
              <a:lnSpc>
                <a:spcPct val="100000"/>
              </a:lnSpc>
              <a:spcBef>
                <a:spcPts val="600"/>
              </a:spcBef>
              <a:buClr>
                <a:schemeClr val="dk1"/>
              </a:buClr>
            </a:pPr>
            <a:r>
              <a:rPr lang="fr-FR" sz="2000" dirty="0">
                <a:solidFill>
                  <a:srgbClr val="3F3F3F"/>
                </a:solidFill>
              </a:rPr>
              <a:t>Les résultats doivent être présentés et expliqués clairement, logiquement et objectivement.</a:t>
            </a:r>
          </a:p>
          <a:p>
            <a:pPr lvl="0">
              <a:lnSpc>
                <a:spcPct val="100000"/>
              </a:lnSpc>
              <a:spcBef>
                <a:spcPts val="600"/>
              </a:spcBef>
              <a:buClr>
                <a:schemeClr val="dk1"/>
              </a:buClr>
            </a:pPr>
            <a:r>
              <a:rPr lang="fr-FR" sz="2000" dirty="0">
                <a:solidFill>
                  <a:srgbClr val="3F3F3F"/>
                </a:solidFill>
              </a:rPr>
              <a:t>Montrer comment ils contribuent à la connaissance du problème </a:t>
            </a:r>
          </a:p>
          <a:p>
            <a:pPr lvl="0">
              <a:lnSpc>
                <a:spcPct val="100000"/>
              </a:lnSpc>
              <a:spcBef>
                <a:spcPts val="600"/>
              </a:spcBef>
              <a:buClr>
                <a:schemeClr val="dk1"/>
              </a:buClr>
            </a:pPr>
            <a:r>
              <a:rPr lang="fr-FR" sz="2000" dirty="0">
                <a:solidFill>
                  <a:srgbClr val="3F3F3F"/>
                </a:solidFill>
              </a:rPr>
              <a:t>N'interprétez pas les résultats dans cette section</a:t>
            </a:r>
          </a:p>
          <a:p>
            <a:pPr lvl="0">
              <a:lnSpc>
                <a:spcPct val="100000"/>
              </a:lnSpc>
              <a:spcBef>
                <a:spcPts val="600"/>
              </a:spcBef>
              <a:buClr>
                <a:schemeClr val="dk1"/>
              </a:buClr>
            </a:pPr>
            <a:r>
              <a:rPr lang="fr-FR" sz="2000" dirty="0">
                <a:solidFill>
                  <a:srgbClr val="3F3F3F"/>
                </a:solidFill>
              </a:rPr>
              <a:t>La séquence du texte doit être basée sur les tableaux, figures et graphiques qui présentent les résultats.</a:t>
            </a:r>
          </a:p>
          <a:p>
            <a:pPr lvl="0">
              <a:lnSpc>
                <a:spcPct val="100000"/>
              </a:lnSpc>
              <a:spcBef>
                <a:spcPts val="600"/>
              </a:spcBef>
              <a:buClr>
                <a:schemeClr val="dk1"/>
              </a:buClr>
            </a:pPr>
            <a:r>
              <a:rPr lang="fr-FR" sz="2000" dirty="0">
                <a:solidFill>
                  <a:srgbClr val="3F3F3F"/>
                </a:solidFill>
              </a:rPr>
              <a:t>Soulignez les résultats significatifs</a:t>
            </a:r>
          </a:p>
          <a:p>
            <a:pPr lvl="0">
              <a:lnSpc>
                <a:spcPct val="100000"/>
              </a:lnSpc>
              <a:spcBef>
                <a:spcPts val="600"/>
              </a:spcBef>
              <a:buClr>
                <a:schemeClr val="dk1"/>
              </a:buClr>
            </a:pPr>
            <a:r>
              <a:rPr lang="fr-FR" sz="2000" dirty="0">
                <a:solidFill>
                  <a:srgbClr val="3F3F3F"/>
                </a:solidFill>
              </a:rPr>
              <a:t>Les tableaux et les figures doivent être numérotés séparément</a:t>
            </a:r>
          </a:p>
          <a:p>
            <a:pPr lvl="0">
              <a:lnSpc>
                <a:spcPct val="100000"/>
              </a:lnSpc>
              <a:spcBef>
                <a:spcPts val="600"/>
              </a:spcBef>
              <a:buClr>
                <a:schemeClr val="dk1"/>
              </a:buClr>
            </a:pPr>
            <a:r>
              <a:rPr lang="fr-FR" sz="2000" dirty="0">
                <a:solidFill>
                  <a:srgbClr val="3F3F3F"/>
                </a:solidFill>
              </a:rPr>
              <a:t>Les figures doivent avoir une description brève mais complète, c'est-à-dire une légende qui montre comment les données ont été produites.</a:t>
            </a:r>
            <a:endParaRPr dirty="0"/>
          </a:p>
          <a:p>
            <a:pPr marL="76200" lvl="0" indent="0" algn="just" rtl="0">
              <a:lnSpc>
                <a:spcPct val="100000"/>
              </a:lnSpc>
              <a:spcBef>
                <a:spcPts val="600"/>
              </a:spcBef>
              <a:spcAft>
                <a:spcPts val="0"/>
              </a:spcAft>
              <a:buClr>
                <a:schemeClr val="dk1"/>
              </a:buClr>
              <a:buSzPts val="2400"/>
              <a:buNone/>
            </a:pPr>
            <a:endParaRPr sz="1200" i="1" dirty="0"/>
          </a:p>
          <a:p>
            <a:pPr marL="76200" lvl="0" indent="0" algn="just" rtl="0">
              <a:lnSpc>
                <a:spcPct val="100000"/>
              </a:lnSpc>
              <a:spcBef>
                <a:spcPts val="600"/>
              </a:spcBef>
              <a:spcAft>
                <a:spcPts val="0"/>
              </a:spcAft>
              <a:buClr>
                <a:schemeClr val="dk1"/>
              </a:buClr>
              <a:buSzPts val="2400"/>
              <a:buNone/>
            </a:pPr>
            <a:endParaRPr sz="1200" i="1" dirty="0"/>
          </a:p>
          <a:p>
            <a:pPr marL="76200" lvl="0" indent="0" algn="just" rtl="0">
              <a:lnSpc>
                <a:spcPct val="100000"/>
              </a:lnSpc>
              <a:spcBef>
                <a:spcPts val="600"/>
              </a:spcBef>
              <a:spcAft>
                <a:spcPts val="0"/>
              </a:spcAft>
              <a:buClr>
                <a:schemeClr val="dk1"/>
              </a:buClr>
              <a:buSzPts val="2400"/>
              <a:buNone/>
            </a:pPr>
            <a:r>
              <a:rPr lang="en-US" sz="1200" i="1" dirty="0"/>
              <a:t>(George Mason University, 2021), </a:t>
            </a:r>
            <a:r>
              <a:rPr lang="en-US" sz="1200" dirty="0"/>
              <a:t>(</a:t>
            </a:r>
            <a:r>
              <a:rPr lang="en-US" sz="1200" i="1" dirty="0"/>
              <a:t>Researcher Academy, 2018b)</a:t>
            </a:r>
            <a:endParaRPr dirty="0"/>
          </a:p>
          <a:p>
            <a:pPr marL="76200" lvl="0" indent="0" algn="just" rtl="0">
              <a:lnSpc>
                <a:spcPct val="100000"/>
              </a:lnSpc>
              <a:spcBef>
                <a:spcPts val="600"/>
              </a:spcBef>
              <a:spcAft>
                <a:spcPts val="0"/>
              </a:spcAft>
              <a:buClr>
                <a:schemeClr val="dk1"/>
              </a:buClr>
              <a:buSzPts val="2400"/>
              <a:buNone/>
            </a:pPr>
            <a:endParaRPr dirty="0">
              <a:solidFill>
                <a:srgbClr val="3F3F3F"/>
              </a:solidFill>
            </a:endParaRPr>
          </a:p>
          <a:p>
            <a:pPr marL="76200" lvl="0" indent="0" algn="just" rtl="0">
              <a:lnSpc>
                <a:spcPct val="100000"/>
              </a:lnSpc>
              <a:spcBef>
                <a:spcPts val="600"/>
              </a:spcBef>
              <a:spcAft>
                <a:spcPts val="0"/>
              </a:spcAft>
              <a:buClr>
                <a:schemeClr val="dk1"/>
              </a:buClr>
              <a:buSzPts val="2400"/>
              <a:buNone/>
            </a:pPr>
            <a:endParaRPr dirty="0">
              <a:solidFill>
                <a:srgbClr val="3F3F3F"/>
              </a:solidFill>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29"/>
        <p:cNvGrpSpPr/>
        <p:nvPr/>
      </p:nvGrpSpPr>
      <p:grpSpPr>
        <a:xfrm>
          <a:off x="0" y="0"/>
          <a:ext cx="0" cy="0"/>
          <a:chOff x="0" y="0"/>
          <a:chExt cx="0" cy="0"/>
        </a:xfrm>
      </p:grpSpPr>
      <p:sp>
        <p:nvSpPr>
          <p:cNvPr id="230" name="Google Shape;230;p25"/>
          <p:cNvSpPr txBox="1">
            <a:spLocks noGrp="1"/>
          </p:cNvSpPr>
          <p:nvPr>
            <p:ph type="title"/>
          </p:nvPr>
        </p:nvSpPr>
        <p:spPr>
          <a:xfrm>
            <a:off x="148590" y="473529"/>
            <a:ext cx="8286750" cy="1080900"/>
          </a:xfrm>
          <a:prstGeom prst="rect">
            <a:avLst/>
          </a:prstGeom>
          <a:noFill/>
          <a:ln>
            <a:noFill/>
          </a:ln>
        </p:spPr>
        <p:txBody>
          <a:bodyPr spcFirstLastPara="1" wrap="square" lIns="91425" tIns="45700" rIns="91425" bIns="45700" anchor="t" anchorCtr="0">
            <a:noAutofit/>
          </a:bodyPr>
          <a:lstStyle/>
          <a:p>
            <a:pPr lvl="0">
              <a:buClr>
                <a:schemeClr val="dk1"/>
              </a:buClr>
              <a:buSzPts val="3200"/>
            </a:pPr>
            <a:r>
              <a:rPr lang="fr-FR" dirty="0">
                <a:solidFill>
                  <a:srgbClr val="586F7C"/>
                </a:solidFill>
                <a:latin typeface="Open Sans"/>
                <a:ea typeface="Open Sans"/>
                <a:cs typeface="Open Sans"/>
                <a:sym typeface="Open Sans"/>
              </a:rPr>
              <a:t>Corps de l'article - Discussion et conclusions </a:t>
            </a:r>
            <a:endParaRPr dirty="0">
              <a:solidFill>
                <a:srgbClr val="586F7C"/>
              </a:solidFill>
              <a:latin typeface="Open Sans"/>
              <a:ea typeface="Open Sans"/>
              <a:cs typeface="Open Sans"/>
              <a:sym typeface="Open Sans"/>
            </a:endParaRPr>
          </a:p>
        </p:txBody>
      </p:sp>
      <p:sp>
        <p:nvSpPr>
          <p:cNvPr id="231" name="Google Shape;231;p25"/>
          <p:cNvSpPr txBox="1">
            <a:spLocks noGrp="1"/>
          </p:cNvSpPr>
          <p:nvPr>
            <p:ph type="body" idx="1"/>
          </p:nvPr>
        </p:nvSpPr>
        <p:spPr>
          <a:xfrm>
            <a:off x="274320" y="1725879"/>
            <a:ext cx="11098529" cy="4997649"/>
          </a:xfrm>
          <a:prstGeom prst="rect">
            <a:avLst/>
          </a:prstGeom>
          <a:noFill/>
          <a:ln>
            <a:noFill/>
          </a:ln>
        </p:spPr>
        <p:txBody>
          <a:bodyPr spcFirstLastPara="1" wrap="square" lIns="91425" tIns="45700" rIns="91425" bIns="45700" anchor="t" anchorCtr="0">
            <a:noAutofit/>
          </a:bodyPr>
          <a:lstStyle/>
          <a:p>
            <a:pPr marL="76200" lvl="0" indent="0" algn="just">
              <a:lnSpc>
                <a:spcPct val="100000"/>
              </a:lnSpc>
              <a:spcBef>
                <a:spcPts val="600"/>
              </a:spcBef>
              <a:buClr>
                <a:schemeClr val="dk1"/>
              </a:buClr>
              <a:buNone/>
            </a:pPr>
            <a:r>
              <a:rPr lang="en-US" dirty="0">
                <a:solidFill>
                  <a:srgbClr val="3F3F3F"/>
                </a:solidFill>
              </a:rPr>
              <a:t>Signification de </a:t>
            </a:r>
            <a:r>
              <a:rPr lang="en-US" dirty="0" err="1">
                <a:solidFill>
                  <a:srgbClr val="3F3F3F"/>
                </a:solidFill>
              </a:rPr>
              <a:t>vos</a:t>
            </a:r>
            <a:r>
              <a:rPr lang="en-US" dirty="0">
                <a:solidFill>
                  <a:srgbClr val="3F3F3F"/>
                </a:solidFill>
              </a:rPr>
              <a:t> </a:t>
            </a:r>
            <a:r>
              <a:rPr lang="en-US" dirty="0" err="1">
                <a:solidFill>
                  <a:srgbClr val="3F3F3F"/>
                </a:solidFill>
              </a:rPr>
              <a:t>résultats</a:t>
            </a:r>
            <a:r>
              <a:rPr lang="en-US" dirty="0">
                <a:solidFill>
                  <a:srgbClr val="3F3F3F"/>
                </a:solidFill>
              </a:rPr>
              <a:t> ?</a:t>
            </a:r>
            <a:endParaRPr dirty="0"/>
          </a:p>
          <a:p>
            <a:pPr marL="76200" lvl="0" indent="0" algn="just" rtl="0">
              <a:lnSpc>
                <a:spcPct val="100000"/>
              </a:lnSpc>
              <a:spcBef>
                <a:spcPts val="600"/>
              </a:spcBef>
              <a:spcAft>
                <a:spcPts val="0"/>
              </a:spcAft>
              <a:buClr>
                <a:schemeClr val="dk1"/>
              </a:buClr>
              <a:buSzPts val="2400"/>
              <a:buNone/>
            </a:pPr>
            <a:endParaRPr sz="2000" dirty="0">
              <a:solidFill>
                <a:srgbClr val="3F3F3F"/>
              </a:solidFill>
            </a:endParaRPr>
          </a:p>
          <a:p>
            <a:pPr lvl="0" algn="just">
              <a:lnSpc>
                <a:spcPct val="100000"/>
              </a:lnSpc>
              <a:spcBef>
                <a:spcPts val="600"/>
              </a:spcBef>
              <a:buClr>
                <a:schemeClr val="dk1"/>
              </a:buClr>
            </a:pPr>
            <a:r>
              <a:rPr lang="fr-FR" sz="2000" dirty="0">
                <a:solidFill>
                  <a:srgbClr val="3F3F3F"/>
                </a:solidFill>
              </a:rPr>
              <a:t>Présentez des conclusions générales et spécifiques, et non un résumé de l'article.</a:t>
            </a:r>
          </a:p>
          <a:p>
            <a:pPr lvl="0" algn="just">
              <a:lnSpc>
                <a:spcPct val="100000"/>
              </a:lnSpc>
              <a:spcBef>
                <a:spcPts val="600"/>
              </a:spcBef>
              <a:buClr>
                <a:schemeClr val="dk1"/>
              </a:buClr>
            </a:pPr>
            <a:r>
              <a:rPr lang="fr-FR" sz="2000" dirty="0">
                <a:solidFill>
                  <a:srgbClr val="3F3F3F"/>
                </a:solidFill>
              </a:rPr>
              <a:t>Faites référence aux questions ou aux hypothèses formulées dans l'introduction, expliquez comment les résultats correspondent à vos attentes et aux sources citées.</a:t>
            </a:r>
          </a:p>
          <a:p>
            <a:pPr lvl="0" algn="just">
              <a:lnSpc>
                <a:spcPct val="100000"/>
              </a:lnSpc>
              <a:spcBef>
                <a:spcPts val="600"/>
              </a:spcBef>
              <a:buClr>
                <a:schemeClr val="dk1"/>
              </a:buClr>
            </a:pPr>
            <a:r>
              <a:rPr lang="fr-FR" sz="2000" dirty="0">
                <a:solidFill>
                  <a:srgbClr val="3F3F3F"/>
                </a:solidFill>
              </a:rPr>
              <a:t>Discutez de </a:t>
            </a:r>
            <a:r>
              <a:rPr lang="en-US" sz="2000" dirty="0">
                <a:solidFill>
                  <a:srgbClr val="262626"/>
                </a:solidFill>
              </a:rPr>
              <a:t>:</a:t>
            </a:r>
            <a:endParaRPr dirty="0"/>
          </a:p>
          <a:p>
            <a:pPr lvl="1">
              <a:lnSpc>
                <a:spcPct val="100000"/>
              </a:lnSpc>
              <a:spcBef>
                <a:spcPts val="600"/>
              </a:spcBef>
              <a:buClr>
                <a:schemeClr val="dk1"/>
              </a:buClr>
            </a:pPr>
            <a:r>
              <a:rPr lang="fr-FR" dirty="0">
                <a:solidFill>
                  <a:srgbClr val="262626"/>
                </a:solidFill>
              </a:rPr>
              <a:t>si les résultats soutiennent ou contredisent les théories existantes, </a:t>
            </a:r>
          </a:p>
          <a:p>
            <a:pPr lvl="1">
              <a:lnSpc>
                <a:spcPct val="100000"/>
              </a:lnSpc>
              <a:spcBef>
                <a:spcPts val="600"/>
              </a:spcBef>
              <a:buClr>
                <a:schemeClr val="dk1"/>
              </a:buClr>
            </a:pPr>
            <a:r>
              <a:rPr lang="fr-FR" dirty="0">
                <a:solidFill>
                  <a:srgbClr val="262626"/>
                </a:solidFill>
              </a:rPr>
              <a:t>les limites éventuelles de la recherche,</a:t>
            </a:r>
          </a:p>
          <a:p>
            <a:pPr lvl="1">
              <a:lnSpc>
                <a:spcPct val="100000"/>
              </a:lnSpc>
              <a:spcBef>
                <a:spcPts val="600"/>
              </a:spcBef>
              <a:buClr>
                <a:schemeClr val="dk1"/>
              </a:buClr>
            </a:pPr>
            <a:r>
              <a:rPr lang="fr-FR" dirty="0">
                <a:solidFill>
                  <a:srgbClr val="262626"/>
                </a:solidFill>
              </a:rPr>
              <a:t>suggérer d'autres expériences, utilisations et extensions </a:t>
            </a:r>
          </a:p>
          <a:p>
            <a:pPr marL="444500" lvl="0" indent="-342900">
              <a:lnSpc>
                <a:spcPct val="100000"/>
              </a:lnSpc>
              <a:spcBef>
                <a:spcPts val="600"/>
              </a:spcBef>
              <a:buClr>
                <a:schemeClr val="dk1"/>
              </a:buClr>
            </a:pPr>
            <a:r>
              <a:rPr lang="fr-FR" sz="2000" dirty="0">
                <a:solidFill>
                  <a:srgbClr val="262626"/>
                </a:solidFill>
              </a:rPr>
              <a:t>Surtout, expliquez comment votre recherche a fait progresser l'ensemble des connaissances, en vous appuyant directement sur les résultats de la recherche et non sur des spéculations. </a:t>
            </a:r>
            <a:br>
              <a:rPr lang="en-US" sz="2000" dirty="0"/>
            </a:br>
            <a:endParaRPr dirty="0">
              <a:solidFill>
                <a:srgbClr val="3F3F3F"/>
              </a:solidFill>
            </a:endParaRPr>
          </a:p>
          <a:p>
            <a:pPr marL="76200" lvl="0" indent="0" algn="just" rtl="0">
              <a:lnSpc>
                <a:spcPct val="100000"/>
              </a:lnSpc>
              <a:spcBef>
                <a:spcPts val="600"/>
              </a:spcBef>
              <a:spcAft>
                <a:spcPts val="0"/>
              </a:spcAft>
              <a:buClr>
                <a:schemeClr val="dk1"/>
              </a:buClr>
              <a:buSzPts val="2400"/>
              <a:buNone/>
            </a:pPr>
            <a:endParaRPr sz="1200" i="1" dirty="0"/>
          </a:p>
          <a:p>
            <a:pPr marL="76200" lvl="0" indent="0" algn="just" rtl="0">
              <a:lnSpc>
                <a:spcPct val="100000"/>
              </a:lnSpc>
              <a:spcBef>
                <a:spcPts val="600"/>
              </a:spcBef>
              <a:spcAft>
                <a:spcPts val="0"/>
              </a:spcAft>
              <a:buClr>
                <a:schemeClr val="dk1"/>
              </a:buClr>
              <a:buSzPts val="2400"/>
              <a:buNone/>
            </a:pPr>
            <a:r>
              <a:rPr lang="en-US" sz="1200" i="1" dirty="0"/>
              <a:t>(George Mason University, 2021), </a:t>
            </a:r>
            <a:r>
              <a:rPr lang="en-US" sz="1200" dirty="0"/>
              <a:t>(</a:t>
            </a:r>
            <a:r>
              <a:rPr lang="en-US" sz="1200" i="1" dirty="0"/>
              <a:t>Researcher Academy, 2018b)</a:t>
            </a:r>
            <a:endParaRPr dirty="0"/>
          </a:p>
          <a:p>
            <a:pPr marL="76200" lvl="0" indent="0" algn="just" rtl="0">
              <a:lnSpc>
                <a:spcPct val="100000"/>
              </a:lnSpc>
              <a:spcBef>
                <a:spcPts val="600"/>
              </a:spcBef>
              <a:spcAft>
                <a:spcPts val="0"/>
              </a:spcAft>
              <a:buClr>
                <a:schemeClr val="dk1"/>
              </a:buClr>
              <a:buSzPts val="2400"/>
              <a:buNone/>
            </a:pPr>
            <a:endParaRPr dirty="0">
              <a:solidFill>
                <a:srgbClr val="3F3F3F"/>
              </a:solidFill>
            </a:endParaRPr>
          </a:p>
          <a:p>
            <a:pPr marL="76200" lvl="0" indent="0" algn="just" rtl="0">
              <a:lnSpc>
                <a:spcPct val="100000"/>
              </a:lnSpc>
              <a:spcBef>
                <a:spcPts val="600"/>
              </a:spcBef>
              <a:spcAft>
                <a:spcPts val="0"/>
              </a:spcAft>
              <a:buClr>
                <a:schemeClr val="dk1"/>
              </a:buClr>
              <a:buSzPts val="2400"/>
              <a:buNone/>
            </a:pPr>
            <a:endParaRPr dirty="0">
              <a:solidFill>
                <a:srgbClr val="3F3F3F"/>
              </a:solidFill>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36"/>
        <p:cNvGrpSpPr/>
        <p:nvPr/>
      </p:nvGrpSpPr>
      <p:grpSpPr>
        <a:xfrm>
          <a:off x="0" y="0"/>
          <a:ext cx="0" cy="0"/>
          <a:chOff x="0" y="0"/>
          <a:chExt cx="0" cy="0"/>
        </a:xfrm>
      </p:grpSpPr>
      <p:sp>
        <p:nvSpPr>
          <p:cNvPr id="237" name="Google Shape;237;p26"/>
          <p:cNvSpPr txBox="1">
            <a:spLocks noGrp="1"/>
          </p:cNvSpPr>
          <p:nvPr>
            <p:ph type="title"/>
          </p:nvPr>
        </p:nvSpPr>
        <p:spPr>
          <a:xfrm>
            <a:off x="148590" y="473529"/>
            <a:ext cx="8286750" cy="1080900"/>
          </a:xfrm>
          <a:prstGeom prst="rect">
            <a:avLst/>
          </a:prstGeom>
          <a:noFill/>
          <a:ln>
            <a:noFill/>
          </a:ln>
        </p:spPr>
        <p:txBody>
          <a:bodyPr spcFirstLastPara="1" wrap="square" lIns="91425" tIns="45700" rIns="91425" bIns="45700" anchor="t" anchorCtr="0">
            <a:noAutofit/>
          </a:bodyPr>
          <a:lstStyle/>
          <a:p>
            <a:pPr lvl="0">
              <a:buClr>
                <a:schemeClr val="dk1"/>
              </a:buClr>
              <a:buSzPts val="3200"/>
            </a:pPr>
            <a:r>
              <a:rPr lang="en-US" dirty="0">
                <a:solidFill>
                  <a:srgbClr val="586F7C"/>
                </a:solidFill>
                <a:latin typeface="Open Sans"/>
                <a:ea typeface="Open Sans"/>
                <a:cs typeface="Open Sans"/>
                <a:sym typeface="Open Sans"/>
              </a:rPr>
              <a:t>Dossiers - </a:t>
            </a:r>
            <a:r>
              <a:rPr lang="en-US" dirty="0" err="1">
                <a:solidFill>
                  <a:srgbClr val="586F7C"/>
                </a:solidFill>
                <a:latin typeface="Open Sans"/>
                <a:ea typeface="Open Sans"/>
                <a:cs typeface="Open Sans"/>
                <a:sym typeface="Open Sans"/>
              </a:rPr>
              <a:t>Remerciements</a:t>
            </a:r>
            <a:r>
              <a:rPr lang="en-US" dirty="0">
                <a:solidFill>
                  <a:srgbClr val="586F7C"/>
                </a:solidFill>
                <a:latin typeface="Open Sans"/>
                <a:ea typeface="Open Sans"/>
                <a:cs typeface="Open Sans"/>
                <a:sym typeface="Open Sans"/>
              </a:rPr>
              <a:t> et </a:t>
            </a:r>
            <a:r>
              <a:rPr lang="en-US" dirty="0" err="1">
                <a:solidFill>
                  <a:srgbClr val="586F7C"/>
                </a:solidFill>
                <a:latin typeface="Open Sans"/>
                <a:ea typeface="Open Sans"/>
                <a:cs typeface="Open Sans"/>
                <a:sym typeface="Open Sans"/>
              </a:rPr>
              <a:t>références</a:t>
            </a:r>
            <a:endParaRPr dirty="0">
              <a:solidFill>
                <a:srgbClr val="586F7C"/>
              </a:solidFill>
              <a:latin typeface="Open Sans"/>
              <a:ea typeface="Open Sans"/>
              <a:cs typeface="Open Sans"/>
              <a:sym typeface="Open Sans"/>
            </a:endParaRPr>
          </a:p>
        </p:txBody>
      </p:sp>
      <p:sp>
        <p:nvSpPr>
          <p:cNvPr id="238" name="Google Shape;238;p26"/>
          <p:cNvSpPr txBox="1">
            <a:spLocks noGrp="1"/>
          </p:cNvSpPr>
          <p:nvPr>
            <p:ph type="body" idx="1"/>
          </p:nvPr>
        </p:nvSpPr>
        <p:spPr>
          <a:xfrm>
            <a:off x="274320" y="1725879"/>
            <a:ext cx="11098529" cy="4997649"/>
          </a:xfrm>
          <a:prstGeom prst="rect">
            <a:avLst/>
          </a:prstGeom>
          <a:noFill/>
          <a:ln>
            <a:noFill/>
          </a:ln>
        </p:spPr>
        <p:txBody>
          <a:bodyPr spcFirstLastPara="1" wrap="square" lIns="91425" tIns="45700" rIns="91425" bIns="45700" anchor="t" anchorCtr="0">
            <a:noAutofit/>
          </a:bodyPr>
          <a:lstStyle/>
          <a:p>
            <a:pPr marL="76200" lvl="0" indent="0" algn="just">
              <a:lnSpc>
                <a:spcPct val="100000"/>
              </a:lnSpc>
              <a:spcBef>
                <a:spcPts val="600"/>
              </a:spcBef>
              <a:buClr>
                <a:schemeClr val="dk1"/>
              </a:buClr>
              <a:buNone/>
            </a:pPr>
            <a:r>
              <a:rPr lang="fr-FR" dirty="0" err="1"/>
              <a:t>Remerciemen</a:t>
            </a:r>
            <a:r>
              <a:rPr lang="en-US" sz="2000" dirty="0" err="1">
                <a:solidFill>
                  <a:srgbClr val="262626"/>
                </a:solidFill>
              </a:rPr>
              <a:t>ts</a:t>
            </a:r>
            <a:endParaRPr sz="2000" dirty="0">
              <a:solidFill>
                <a:srgbClr val="262626"/>
              </a:solidFill>
            </a:endParaRPr>
          </a:p>
          <a:p>
            <a:pPr lvl="0" algn="just">
              <a:lnSpc>
                <a:spcPct val="100000"/>
              </a:lnSpc>
              <a:spcBef>
                <a:spcPts val="600"/>
              </a:spcBef>
              <a:buClr>
                <a:schemeClr val="dk1"/>
              </a:buClr>
            </a:pPr>
            <a:r>
              <a:rPr lang="fr-FR" sz="2000" dirty="0">
                <a:solidFill>
                  <a:srgbClr val="3F3F3F"/>
                </a:solidFill>
              </a:rPr>
              <a:t>Soyez bref, nommez les personnes qui ont participé à la recherche, ainsi que les contributeurs ou fournisseurs qui ont fourni du matériel gratuitement.</a:t>
            </a:r>
          </a:p>
          <a:p>
            <a:pPr lvl="0" algn="just">
              <a:lnSpc>
                <a:spcPct val="100000"/>
              </a:lnSpc>
              <a:spcBef>
                <a:spcPts val="600"/>
              </a:spcBef>
              <a:buClr>
                <a:schemeClr val="dk1"/>
              </a:buClr>
            </a:pPr>
            <a:r>
              <a:rPr lang="fr-FR" sz="2000" dirty="0">
                <a:solidFill>
                  <a:srgbClr val="3F3F3F"/>
                </a:solidFill>
              </a:rPr>
              <a:t>Déclarez tout conflit d'intérêt financier ou substantiel.</a:t>
            </a:r>
            <a:endParaRPr sz="2000" dirty="0">
              <a:solidFill>
                <a:srgbClr val="262626"/>
              </a:solidFill>
            </a:endParaRPr>
          </a:p>
          <a:p>
            <a:pPr marL="76200" lvl="0" indent="0" algn="l" rtl="0">
              <a:lnSpc>
                <a:spcPct val="100000"/>
              </a:lnSpc>
              <a:spcBef>
                <a:spcPts val="600"/>
              </a:spcBef>
              <a:spcAft>
                <a:spcPts val="0"/>
              </a:spcAft>
              <a:buClr>
                <a:schemeClr val="dk1"/>
              </a:buClr>
              <a:buSzPts val="2400"/>
              <a:buNone/>
            </a:pPr>
            <a:endParaRPr sz="2000" dirty="0">
              <a:solidFill>
                <a:srgbClr val="262626"/>
              </a:solidFill>
            </a:endParaRPr>
          </a:p>
          <a:p>
            <a:pPr marL="76200" lvl="0" indent="0" algn="l" rtl="0">
              <a:lnSpc>
                <a:spcPct val="100000"/>
              </a:lnSpc>
              <a:spcBef>
                <a:spcPts val="600"/>
              </a:spcBef>
              <a:spcAft>
                <a:spcPts val="0"/>
              </a:spcAft>
              <a:buClr>
                <a:schemeClr val="dk1"/>
              </a:buClr>
              <a:buSzPts val="2400"/>
              <a:buNone/>
            </a:pPr>
            <a:r>
              <a:rPr lang="en-US" sz="2000" dirty="0" err="1">
                <a:solidFill>
                  <a:srgbClr val="262626"/>
                </a:solidFill>
              </a:rPr>
              <a:t>Références</a:t>
            </a:r>
            <a:endParaRPr dirty="0"/>
          </a:p>
          <a:p>
            <a:pPr lvl="0">
              <a:lnSpc>
                <a:spcPct val="100000"/>
              </a:lnSpc>
              <a:spcBef>
                <a:spcPts val="600"/>
              </a:spcBef>
              <a:buClr>
                <a:schemeClr val="dk1"/>
              </a:buClr>
            </a:pPr>
            <a:r>
              <a:rPr lang="fr-FR" sz="2000" dirty="0">
                <a:solidFill>
                  <a:srgbClr val="262626"/>
                </a:solidFill>
              </a:rPr>
              <a:t>Toute information qui ne provient pas de votre expérience et qui n'est pas "de notoriété publique" doit être reconnue par une citation.</a:t>
            </a:r>
          </a:p>
          <a:p>
            <a:pPr lvl="0">
              <a:lnSpc>
                <a:spcPct val="100000"/>
              </a:lnSpc>
              <a:spcBef>
                <a:spcPts val="600"/>
              </a:spcBef>
              <a:buClr>
                <a:schemeClr val="dk1"/>
              </a:buClr>
            </a:pPr>
            <a:r>
              <a:rPr lang="fr-FR" sz="2000" dirty="0">
                <a:solidFill>
                  <a:srgbClr val="262626"/>
                </a:solidFill>
              </a:rPr>
              <a:t>Reportez-vous aux Instructions aux auteurs de la revue pour le style et le format des citations.</a:t>
            </a:r>
            <a:br>
              <a:rPr lang="en-US" sz="2000" dirty="0">
                <a:solidFill>
                  <a:srgbClr val="262626"/>
                </a:solidFill>
              </a:rPr>
            </a:br>
            <a:endParaRPr sz="2000" dirty="0">
              <a:solidFill>
                <a:srgbClr val="262626"/>
              </a:solidFill>
            </a:endParaRPr>
          </a:p>
          <a:p>
            <a:pPr marL="76200" lvl="0" indent="0" algn="just" rtl="0">
              <a:lnSpc>
                <a:spcPct val="100000"/>
              </a:lnSpc>
              <a:spcBef>
                <a:spcPts val="600"/>
              </a:spcBef>
              <a:spcAft>
                <a:spcPts val="0"/>
              </a:spcAft>
              <a:buClr>
                <a:schemeClr val="dk1"/>
              </a:buClr>
              <a:buSzPts val="2400"/>
              <a:buNone/>
            </a:pPr>
            <a:endParaRPr dirty="0">
              <a:solidFill>
                <a:srgbClr val="3F3F3F"/>
              </a:solidFill>
            </a:endParaRPr>
          </a:p>
          <a:p>
            <a:pPr marL="76200" lvl="0" indent="0" algn="just" rtl="0">
              <a:lnSpc>
                <a:spcPct val="100000"/>
              </a:lnSpc>
              <a:spcBef>
                <a:spcPts val="600"/>
              </a:spcBef>
              <a:spcAft>
                <a:spcPts val="0"/>
              </a:spcAft>
              <a:buClr>
                <a:schemeClr val="dk1"/>
              </a:buClr>
              <a:buSzPts val="2400"/>
              <a:buNone/>
            </a:pPr>
            <a:r>
              <a:rPr lang="en-US" sz="1200" dirty="0"/>
              <a:t>(</a:t>
            </a:r>
            <a:r>
              <a:rPr lang="en-US" sz="1200" i="1" dirty="0"/>
              <a:t>Researcher Academy, 2018b)</a:t>
            </a:r>
            <a:endParaRPr dirty="0"/>
          </a:p>
          <a:p>
            <a:pPr marL="76200" lvl="0" indent="0" algn="just" rtl="0">
              <a:lnSpc>
                <a:spcPct val="100000"/>
              </a:lnSpc>
              <a:spcBef>
                <a:spcPts val="600"/>
              </a:spcBef>
              <a:spcAft>
                <a:spcPts val="0"/>
              </a:spcAft>
              <a:buClr>
                <a:schemeClr val="dk1"/>
              </a:buClr>
              <a:buSzPts val="2400"/>
              <a:buNone/>
            </a:pPr>
            <a:endParaRPr dirty="0">
              <a:solidFill>
                <a:srgbClr val="3F3F3F"/>
              </a:solidFill>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43"/>
        <p:cNvGrpSpPr/>
        <p:nvPr/>
      </p:nvGrpSpPr>
      <p:grpSpPr>
        <a:xfrm>
          <a:off x="0" y="0"/>
          <a:ext cx="0" cy="0"/>
          <a:chOff x="0" y="0"/>
          <a:chExt cx="0" cy="0"/>
        </a:xfrm>
      </p:grpSpPr>
      <p:sp>
        <p:nvSpPr>
          <p:cNvPr id="244" name="Google Shape;244;p27"/>
          <p:cNvSpPr txBox="1">
            <a:spLocks noGrp="1"/>
          </p:cNvSpPr>
          <p:nvPr>
            <p:ph type="title"/>
          </p:nvPr>
        </p:nvSpPr>
        <p:spPr>
          <a:xfrm>
            <a:off x="80010" y="427809"/>
            <a:ext cx="8286750" cy="1080900"/>
          </a:xfrm>
          <a:prstGeom prst="rect">
            <a:avLst/>
          </a:prstGeom>
          <a:noFill/>
          <a:ln>
            <a:noFill/>
          </a:ln>
        </p:spPr>
        <p:txBody>
          <a:bodyPr spcFirstLastPara="1" wrap="square" lIns="91425" tIns="45700" rIns="91425" bIns="45700" anchor="t" anchorCtr="0">
            <a:noAutofit/>
          </a:bodyPr>
          <a:lstStyle/>
          <a:p>
            <a:pPr lvl="0">
              <a:buClr>
                <a:schemeClr val="dk1"/>
              </a:buClr>
              <a:buSzPts val="3200"/>
            </a:pPr>
            <a:r>
              <a:rPr lang="fr-FR" sz="3200" dirty="0">
                <a:solidFill>
                  <a:srgbClr val="586F7C"/>
                </a:solidFill>
                <a:latin typeface="Open Sans"/>
                <a:ea typeface="Open Sans"/>
                <a:cs typeface="Open Sans"/>
                <a:sym typeface="Open Sans"/>
              </a:rPr>
              <a:t>Dossiers - illustrations, documents d'appui et données de recherche</a:t>
            </a:r>
            <a:endParaRPr sz="3200" dirty="0">
              <a:solidFill>
                <a:srgbClr val="586F7C"/>
              </a:solidFill>
              <a:latin typeface="Open Sans"/>
              <a:ea typeface="Open Sans"/>
              <a:cs typeface="Open Sans"/>
              <a:sym typeface="Open Sans"/>
            </a:endParaRPr>
          </a:p>
        </p:txBody>
      </p:sp>
      <p:sp>
        <p:nvSpPr>
          <p:cNvPr id="245" name="Google Shape;245;p27"/>
          <p:cNvSpPr txBox="1">
            <a:spLocks noGrp="1"/>
          </p:cNvSpPr>
          <p:nvPr>
            <p:ph type="body" idx="1"/>
          </p:nvPr>
        </p:nvSpPr>
        <p:spPr>
          <a:xfrm>
            <a:off x="274320" y="1725879"/>
            <a:ext cx="11098529" cy="4997649"/>
          </a:xfrm>
          <a:prstGeom prst="rect">
            <a:avLst/>
          </a:prstGeom>
          <a:noFill/>
          <a:ln>
            <a:noFill/>
          </a:ln>
        </p:spPr>
        <p:txBody>
          <a:bodyPr spcFirstLastPara="1" wrap="square" lIns="91425" tIns="45700" rIns="91425" bIns="45700" anchor="t" anchorCtr="0">
            <a:noAutofit/>
          </a:bodyPr>
          <a:lstStyle/>
          <a:p>
            <a:pPr lvl="0" algn="just">
              <a:lnSpc>
                <a:spcPct val="100000"/>
              </a:lnSpc>
              <a:spcBef>
                <a:spcPts val="600"/>
              </a:spcBef>
              <a:buClr>
                <a:schemeClr val="dk1"/>
              </a:buClr>
            </a:pPr>
            <a:r>
              <a:rPr lang="fr-FR" sz="2000" dirty="0">
                <a:solidFill>
                  <a:srgbClr val="262626"/>
                </a:solidFill>
              </a:rPr>
              <a:t>Illustrations les plus couramment utilisées : figures et tableaux. </a:t>
            </a:r>
          </a:p>
          <a:p>
            <a:pPr lvl="0" algn="just">
              <a:lnSpc>
                <a:spcPct val="100000"/>
              </a:lnSpc>
              <a:spcBef>
                <a:spcPts val="600"/>
              </a:spcBef>
              <a:buClr>
                <a:schemeClr val="dk1"/>
              </a:buClr>
            </a:pPr>
            <a:r>
              <a:rPr lang="fr-FR" sz="2000" dirty="0">
                <a:solidFill>
                  <a:srgbClr val="262626"/>
                </a:solidFill>
              </a:rPr>
              <a:t>Les légendes des illustrations doivent être suffisamment détaillées pour que les tableaux et les figures soient explicites, et ne doivent pas reproduire les résultats décrits dans le texte ou les autres illustrations.</a:t>
            </a:r>
          </a:p>
          <a:p>
            <a:pPr lvl="0" algn="just">
              <a:lnSpc>
                <a:spcPct val="100000"/>
              </a:lnSpc>
              <a:spcBef>
                <a:spcPts val="600"/>
              </a:spcBef>
              <a:buClr>
                <a:schemeClr val="dk1"/>
              </a:buClr>
            </a:pPr>
            <a:r>
              <a:rPr lang="fr-FR" sz="2000" dirty="0">
                <a:solidFill>
                  <a:srgbClr val="262626"/>
                </a:solidFill>
              </a:rPr>
              <a:t>Les documents d'appui, c'est-à-dire les documents supplémentaires, peuvent être soumis pour appuyer l'article</a:t>
            </a:r>
            <a:r>
              <a:rPr lang="en-US" sz="2000" dirty="0">
                <a:solidFill>
                  <a:srgbClr val="262626"/>
                </a:solidFill>
              </a:rPr>
              <a:t>. </a:t>
            </a:r>
            <a:endParaRPr dirty="0"/>
          </a:p>
          <a:p>
            <a:pPr marL="457200" lvl="0" indent="-228600" algn="just" rtl="0">
              <a:lnSpc>
                <a:spcPct val="100000"/>
              </a:lnSpc>
              <a:spcBef>
                <a:spcPts val="600"/>
              </a:spcBef>
              <a:spcAft>
                <a:spcPts val="0"/>
              </a:spcAft>
              <a:buClr>
                <a:schemeClr val="dk1"/>
              </a:buClr>
              <a:buSzPts val="2400"/>
              <a:buNone/>
            </a:pPr>
            <a:endParaRPr sz="2000" dirty="0">
              <a:solidFill>
                <a:srgbClr val="262626"/>
              </a:solidFill>
            </a:endParaRPr>
          </a:p>
          <a:p>
            <a:pPr marL="457200" lvl="0" indent="-228600" algn="l" rtl="0">
              <a:lnSpc>
                <a:spcPct val="100000"/>
              </a:lnSpc>
              <a:spcBef>
                <a:spcPts val="600"/>
              </a:spcBef>
              <a:spcAft>
                <a:spcPts val="0"/>
              </a:spcAft>
              <a:buClr>
                <a:schemeClr val="dk1"/>
              </a:buClr>
              <a:buSzPts val="2400"/>
              <a:buNone/>
            </a:pPr>
            <a:endParaRPr sz="2000" dirty="0">
              <a:solidFill>
                <a:srgbClr val="262626"/>
              </a:solidFill>
            </a:endParaRPr>
          </a:p>
          <a:p>
            <a:pPr lvl="0" algn="just">
              <a:lnSpc>
                <a:spcPct val="100000"/>
              </a:lnSpc>
              <a:spcBef>
                <a:spcPts val="600"/>
              </a:spcBef>
              <a:buClr>
                <a:schemeClr val="dk1"/>
              </a:buClr>
            </a:pPr>
            <a:r>
              <a:rPr lang="fr-FR" sz="2000" dirty="0">
                <a:solidFill>
                  <a:srgbClr val="262626"/>
                </a:solidFill>
              </a:rPr>
              <a:t>Rendre les données de recherche disponibles, conformément aux principes </a:t>
            </a:r>
            <a:r>
              <a:rPr lang="fr-FR" sz="2000" dirty="0">
                <a:solidFill>
                  <a:srgbClr val="262626"/>
                </a:solidFill>
                <a:hlinkClick r:id="rId3"/>
              </a:rPr>
              <a:t>FAIR</a:t>
            </a:r>
            <a:r>
              <a:rPr lang="fr-FR" sz="2000" dirty="0">
                <a:solidFill>
                  <a:srgbClr val="262626"/>
                </a:solidFill>
              </a:rPr>
              <a:t> (</a:t>
            </a:r>
            <a:r>
              <a:rPr lang="fr-FR" sz="2000" dirty="0" err="1">
                <a:solidFill>
                  <a:srgbClr val="262626"/>
                </a:solidFill>
              </a:rPr>
              <a:t>Findable</a:t>
            </a:r>
            <a:r>
              <a:rPr lang="fr-FR" sz="2000" dirty="0">
                <a:solidFill>
                  <a:srgbClr val="262626"/>
                </a:solidFill>
              </a:rPr>
              <a:t>, Accessible, </a:t>
            </a:r>
            <a:r>
              <a:rPr lang="fr-FR" sz="2000" dirty="0" err="1">
                <a:solidFill>
                  <a:srgbClr val="262626"/>
                </a:solidFill>
              </a:rPr>
              <a:t>Interoperable</a:t>
            </a:r>
            <a:r>
              <a:rPr lang="fr-FR" sz="2000" dirty="0">
                <a:solidFill>
                  <a:srgbClr val="262626"/>
                </a:solidFill>
              </a:rPr>
              <a:t> and </a:t>
            </a:r>
            <a:r>
              <a:rPr lang="fr-FR" sz="2000" dirty="0" err="1">
                <a:solidFill>
                  <a:srgbClr val="262626"/>
                </a:solidFill>
              </a:rPr>
              <a:t>Reusable</a:t>
            </a:r>
            <a:r>
              <a:rPr lang="fr-FR" sz="2000" dirty="0">
                <a:solidFill>
                  <a:srgbClr val="262626"/>
                </a:solidFill>
              </a:rPr>
              <a:t>) ; stocker les données dans un dépôt et rendre l'ensemble de données indépendamment citable, ou soumettre un bref article de données évalué par les pairs.  Ces articles seront indexés et liés à l'article de recherche original.</a:t>
            </a:r>
          </a:p>
          <a:p>
            <a:pPr marL="76200" lvl="0" indent="0" algn="l" rtl="0">
              <a:lnSpc>
                <a:spcPct val="100000"/>
              </a:lnSpc>
              <a:spcBef>
                <a:spcPts val="600"/>
              </a:spcBef>
              <a:spcAft>
                <a:spcPts val="0"/>
              </a:spcAft>
              <a:buClr>
                <a:schemeClr val="dk1"/>
              </a:buClr>
              <a:buSzPts val="2400"/>
              <a:buNone/>
            </a:pPr>
            <a:endParaRPr dirty="0">
              <a:solidFill>
                <a:srgbClr val="3F3F3F"/>
              </a:solidFill>
            </a:endParaRPr>
          </a:p>
          <a:p>
            <a:pPr marL="76200" lvl="0" indent="0" algn="just" rtl="0">
              <a:lnSpc>
                <a:spcPct val="100000"/>
              </a:lnSpc>
              <a:spcBef>
                <a:spcPts val="600"/>
              </a:spcBef>
              <a:spcAft>
                <a:spcPts val="0"/>
              </a:spcAft>
              <a:buClr>
                <a:schemeClr val="dk1"/>
              </a:buClr>
              <a:buSzPts val="2400"/>
              <a:buNone/>
            </a:pPr>
            <a:r>
              <a:rPr lang="en-US" sz="1200" dirty="0"/>
              <a:t>(</a:t>
            </a:r>
            <a:r>
              <a:rPr lang="en-US" sz="1200" i="1" dirty="0"/>
              <a:t>Researcher Academy, 2018b)</a:t>
            </a:r>
            <a:endParaRPr dirty="0"/>
          </a:p>
          <a:p>
            <a:pPr marL="76200" lvl="0" indent="0" algn="just" rtl="0">
              <a:lnSpc>
                <a:spcPct val="100000"/>
              </a:lnSpc>
              <a:spcBef>
                <a:spcPts val="600"/>
              </a:spcBef>
              <a:spcAft>
                <a:spcPts val="0"/>
              </a:spcAft>
              <a:buClr>
                <a:schemeClr val="dk1"/>
              </a:buClr>
              <a:buSzPts val="2400"/>
              <a:buNone/>
            </a:pPr>
            <a:endParaRPr dirty="0">
              <a:solidFill>
                <a:srgbClr val="3F3F3F"/>
              </a:solidFill>
            </a:endParaRPr>
          </a:p>
          <a:p>
            <a:pPr marL="76200" lvl="0" indent="0" algn="just" rtl="0">
              <a:lnSpc>
                <a:spcPct val="100000"/>
              </a:lnSpc>
              <a:spcBef>
                <a:spcPts val="600"/>
              </a:spcBef>
              <a:spcAft>
                <a:spcPts val="0"/>
              </a:spcAft>
              <a:buClr>
                <a:schemeClr val="dk1"/>
              </a:buClr>
              <a:buSzPts val="2400"/>
              <a:buNone/>
            </a:pPr>
            <a:endParaRPr dirty="0">
              <a:solidFill>
                <a:srgbClr val="3F3F3F"/>
              </a:solidFill>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250"/>
        <p:cNvGrpSpPr/>
        <p:nvPr/>
      </p:nvGrpSpPr>
      <p:grpSpPr>
        <a:xfrm>
          <a:off x="0" y="0"/>
          <a:ext cx="0" cy="0"/>
          <a:chOff x="0" y="0"/>
          <a:chExt cx="0" cy="0"/>
        </a:xfrm>
      </p:grpSpPr>
      <p:sp>
        <p:nvSpPr>
          <p:cNvPr id="251" name="Google Shape;251;p28"/>
          <p:cNvSpPr txBox="1">
            <a:spLocks noGrp="1"/>
          </p:cNvSpPr>
          <p:nvPr>
            <p:ph type="title"/>
          </p:nvPr>
        </p:nvSpPr>
        <p:spPr>
          <a:xfrm>
            <a:off x="80010" y="427809"/>
            <a:ext cx="8286750" cy="1080900"/>
          </a:xfrm>
          <a:prstGeom prst="rect">
            <a:avLst/>
          </a:prstGeom>
          <a:noFill/>
          <a:ln>
            <a:noFill/>
          </a:ln>
        </p:spPr>
        <p:txBody>
          <a:bodyPr spcFirstLastPara="1" wrap="square" lIns="91425" tIns="45700" rIns="91425" bIns="45700" anchor="t" anchorCtr="0">
            <a:noAutofit/>
          </a:bodyPr>
          <a:lstStyle/>
          <a:p>
            <a:pPr lvl="0">
              <a:buClr>
                <a:schemeClr val="dk1"/>
              </a:buClr>
              <a:buSzPts val="3200"/>
            </a:pPr>
            <a:r>
              <a:rPr lang="fr-FR" sz="3200" dirty="0">
                <a:solidFill>
                  <a:srgbClr val="586F7C"/>
                </a:solidFill>
                <a:latin typeface="Open Sans"/>
                <a:ea typeface="Open Sans"/>
                <a:cs typeface="Open Sans"/>
                <a:sym typeface="Open Sans"/>
              </a:rPr>
              <a:t>Stratégies d'écriture efficace - ordre d'écriture </a:t>
            </a:r>
            <a:endParaRPr sz="3200" dirty="0">
              <a:solidFill>
                <a:srgbClr val="586F7C"/>
              </a:solidFill>
              <a:latin typeface="Open Sans"/>
              <a:ea typeface="Open Sans"/>
              <a:cs typeface="Open Sans"/>
              <a:sym typeface="Open Sans"/>
            </a:endParaRPr>
          </a:p>
        </p:txBody>
      </p:sp>
      <p:sp>
        <p:nvSpPr>
          <p:cNvPr id="253" name="Google Shape;253;p28"/>
          <p:cNvSpPr txBox="1">
            <a:spLocks noGrp="1"/>
          </p:cNvSpPr>
          <p:nvPr>
            <p:ph type="body" idx="1"/>
          </p:nvPr>
        </p:nvSpPr>
        <p:spPr>
          <a:xfrm>
            <a:off x="80010" y="1682001"/>
            <a:ext cx="10172984" cy="2149462"/>
          </a:xfrm>
          <a:prstGeom prst="rect">
            <a:avLst/>
          </a:prstGeom>
          <a:noFill/>
          <a:ln>
            <a:noFill/>
          </a:ln>
        </p:spPr>
        <p:txBody>
          <a:bodyPr spcFirstLastPara="1" wrap="square" lIns="91425" tIns="45700" rIns="91425" bIns="45700" anchor="t" anchorCtr="0">
            <a:noAutofit/>
          </a:bodyPr>
          <a:lstStyle/>
          <a:p>
            <a:pPr marL="76200" lvl="0" indent="0">
              <a:spcBef>
                <a:spcPts val="0"/>
              </a:spcBef>
              <a:buNone/>
            </a:pPr>
            <a:r>
              <a:rPr lang="fr-FR" sz="1800" dirty="0"/>
              <a:t>Ordre de rédaction : Corps du texte, Quatrième de couverture et Première de couverture:</a:t>
            </a:r>
            <a:r>
              <a:rPr lang="en-US" sz="1800" dirty="0"/>
              <a:t> </a:t>
            </a:r>
            <a:endParaRPr dirty="0"/>
          </a:p>
          <a:p>
            <a:pPr lvl="0">
              <a:buFont typeface="Arial"/>
              <a:buChar char="•"/>
            </a:pPr>
            <a:r>
              <a:rPr lang="en-US" sz="1600" dirty="0"/>
              <a:t>- </a:t>
            </a:r>
            <a:r>
              <a:rPr lang="fr-FR" sz="1600" dirty="0"/>
              <a:t>commencez par présenter les données dans des figures, des tableaux et/ou d'autres illustrations</a:t>
            </a:r>
          </a:p>
          <a:p>
            <a:pPr lvl="0">
              <a:buFont typeface="Arial"/>
              <a:buChar char="•"/>
            </a:pPr>
            <a:r>
              <a:rPr lang="fr-FR" sz="1600" dirty="0"/>
              <a:t>- décrire les méthodes utilisées et les résultats obtenus</a:t>
            </a:r>
          </a:p>
          <a:p>
            <a:pPr lvl="0">
              <a:buFont typeface="Arial"/>
              <a:buChar char="•"/>
            </a:pPr>
            <a:r>
              <a:rPr lang="fr-FR" sz="1600" dirty="0"/>
              <a:t>- la discussion portera sur les méthodes et les résultats</a:t>
            </a:r>
          </a:p>
          <a:p>
            <a:pPr lvl="0">
              <a:buFont typeface="Arial"/>
              <a:buChar char="•"/>
            </a:pPr>
            <a:r>
              <a:rPr lang="fr-FR" sz="1600" dirty="0"/>
              <a:t>- puis rédigez la Conclusion et l'Introduction</a:t>
            </a:r>
          </a:p>
          <a:p>
            <a:pPr lvl="0">
              <a:buFont typeface="Arial"/>
              <a:buChar char="•"/>
            </a:pPr>
            <a:r>
              <a:rPr lang="fr-FR" sz="1600" dirty="0"/>
              <a:t>- enfin, rédigez le titre, le résumé et les mots-clés pour mettre en évidence le contenu de l'article.</a:t>
            </a:r>
          </a:p>
          <a:p>
            <a:pPr lvl="0">
              <a:buFont typeface="Arial"/>
              <a:buChar char="•"/>
            </a:pPr>
            <a:endParaRPr lang="fr-FR" sz="1600" dirty="0"/>
          </a:p>
          <a:p>
            <a:pPr lvl="0">
              <a:buFont typeface="Arial"/>
              <a:buChar char="•"/>
            </a:pPr>
            <a:endParaRPr sz="1600" dirty="0"/>
          </a:p>
          <a:p>
            <a:pPr marL="457200" lvl="0" indent="-228600" algn="l" rtl="0">
              <a:lnSpc>
                <a:spcPct val="90000"/>
              </a:lnSpc>
              <a:spcBef>
                <a:spcPts val="1000"/>
              </a:spcBef>
              <a:spcAft>
                <a:spcPts val="0"/>
              </a:spcAft>
              <a:buSzPts val="2400"/>
              <a:buFont typeface="Arial"/>
              <a:buNone/>
            </a:pPr>
            <a:endParaRPr sz="1600" dirty="0"/>
          </a:p>
          <a:p>
            <a:pPr marL="533400" lvl="1" indent="0" algn="l" rtl="0">
              <a:lnSpc>
                <a:spcPct val="90000"/>
              </a:lnSpc>
              <a:spcBef>
                <a:spcPts val="2100"/>
              </a:spcBef>
              <a:spcAft>
                <a:spcPts val="0"/>
              </a:spcAft>
              <a:buSzPts val="2000"/>
              <a:buNone/>
            </a:pPr>
            <a:r>
              <a:rPr lang="en-US" sz="1400" b="1" dirty="0"/>
              <a:t>                                               </a:t>
            </a:r>
          </a:p>
          <a:p>
            <a:pPr marL="533400" lvl="1" indent="0" algn="l" rtl="0">
              <a:lnSpc>
                <a:spcPct val="90000"/>
              </a:lnSpc>
              <a:spcBef>
                <a:spcPts val="2100"/>
              </a:spcBef>
              <a:spcAft>
                <a:spcPts val="0"/>
              </a:spcAft>
              <a:buSzPts val="2000"/>
              <a:buNone/>
            </a:pPr>
            <a:endParaRPr lang="en-US" sz="1400" b="1" dirty="0"/>
          </a:p>
          <a:p>
            <a:pPr marL="533400" lvl="1" indent="0" algn="l" rtl="0">
              <a:lnSpc>
                <a:spcPct val="90000"/>
              </a:lnSpc>
              <a:spcBef>
                <a:spcPts val="2100"/>
              </a:spcBef>
              <a:spcAft>
                <a:spcPts val="0"/>
              </a:spcAft>
              <a:buSzPts val="2000"/>
              <a:buNone/>
            </a:pPr>
            <a:endParaRPr dirty="0"/>
          </a:p>
          <a:p>
            <a:pPr marL="533400" lvl="1" indent="0" algn="l" rtl="0">
              <a:lnSpc>
                <a:spcPct val="150000"/>
              </a:lnSpc>
              <a:spcBef>
                <a:spcPts val="2100"/>
              </a:spcBef>
              <a:spcAft>
                <a:spcPts val="0"/>
              </a:spcAft>
              <a:buSzPts val="2000"/>
              <a:buNone/>
            </a:pPr>
            <a:r>
              <a:rPr lang="en-US" sz="1400" dirty="0"/>
              <a:t>                                             Order of writing (Researcher Academy, 2021)</a:t>
            </a:r>
            <a:endParaRPr sz="1400" dirty="0"/>
          </a:p>
        </p:txBody>
      </p:sp>
      <p:grpSp>
        <p:nvGrpSpPr>
          <p:cNvPr id="12" name="Groupe 11">
            <a:extLst>
              <a:ext uri="{FF2B5EF4-FFF2-40B4-BE49-F238E27FC236}">
                <a16:creationId xmlns:a16="http://schemas.microsoft.com/office/drawing/2014/main" id="{E31C08C6-D52D-43C9-88B9-596B736E3F10}"/>
              </a:ext>
            </a:extLst>
          </p:cNvPr>
          <p:cNvGrpSpPr/>
          <p:nvPr/>
        </p:nvGrpSpPr>
        <p:grpSpPr>
          <a:xfrm>
            <a:off x="2772688" y="3799065"/>
            <a:ext cx="5748528" cy="2753868"/>
            <a:chOff x="3143078" y="2052066"/>
            <a:chExt cx="5748528" cy="2753868"/>
          </a:xfrm>
        </p:grpSpPr>
        <p:pic>
          <p:nvPicPr>
            <p:cNvPr id="13" name="Image 12">
              <a:extLst>
                <a:ext uri="{FF2B5EF4-FFF2-40B4-BE49-F238E27FC236}">
                  <a16:creationId xmlns:a16="http://schemas.microsoft.com/office/drawing/2014/main" id="{ACBBB154-0F06-4778-9CF2-3D9236D51C7F}"/>
                </a:ext>
              </a:extLst>
            </p:cNvPr>
            <p:cNvPicPr/>
            <p:nvPr/>
          </p:nvPicPr>
          <p:blipFill>
            <a:blip r:embed="rId3"/>
            <a:stretch>
              <a:fillRect/>
            </a:stretch>
          </p:blipFill>
          <p:spPr>
            <a:xfrm flipH="1">
              <a:off x="8200103" y="2694039"/>
              <a:ext cx="442451" cy="1986115"/>
            </a:xfrm>
            <a:prstGeom prst="rect">
              <a:avLst/>
            </a:prstGeom>
          </p:spPr>
        </p:pic>
        <p:pic>
          <p:nvPicPr>
            <p:cNvPr id="14" name="Image 13">
              <a:extLst>
                <a:ext uri="{FF2B5EF4-FFF2-40B4-BE49-F238E27FC236}">
                  <a16:creationId xmlns:a16="http://schemas.microsoft.com/office/drawing/2014/main" id="{D56F4420-9C4C-4C9A-8DD2-42B14521206C}"/>
                </a:ext>
              </a:extLst>
            </p:cNvPr>
            <p:cNvPicPr>
              <a:picLocks noChangeAspect="1"/>
            </p:cNvPicPr>
            <p:nvPr/>
          </p:nvPicPr>
          <p:blipFill>
            <a:blip r:embed="rId4"/>
            <a:stretch>
              <a:fillRect/>
            </a:stretch>
          </p:blipFill>
          <p:spPr>
            <a:xfrm>
              <a:off x="3143078" y="2052066"/>
              <a:ext cx="5748528" cy="2753868"/>
            </a:xfrm>
            <a:prstGeom prst="rect">
              <a:avLst/>
            </a:prstGeom>
          </p:spPr>
        </p:pic>
      </p:gr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258"/>
        <p:cNvGrpSpPr/>
        <p:nvPr/>
      </p:nvGrpSpPr>
      <p:grpSpPr>
        <a:xfrm>
          <a:off x="0" y="0"/>
          <a:ext cx="0" cy="0"/>
          <a:chOff x="0" y="0"/>
          <a:chExt cx="0" cy="0"/>
        </a:xfrm>
      </p:grpSpPr>
      <p:sp>
        <p:nvSpPr>
          <p:cNvPr id="259" name="Google Shape;259;p29"/>
          <p:cNvSpPr txBox="1">
            <a:spLocks noGrp="1"/>
          </p:cNvSpPr>
          <p:nvPr>
            <p:ph type="title"/>
          </p:nvPr>
        </p:nvSpPr>
        <p:spPr>
          <a:xfrm>
            <a:off x="80010" y="427809"/>
            <a:ext cx="7875270" cy="1080900"/>
          </a:xfrm>
          <a:prstGeom prst="rect">
            <a:avLst/>
          </a:prstGeom>
          <a:noFill/>
          <a:ln>
            <a:noFill/>
          </a:ln>
        </p:spPr>
        <p:txBody>
          <a:bodyPr spcFirstLastPara="1" wrap="square" lIns="91425" tIns="45700" rIns="91425" bIns="45700" anchor="t" anchorCtr="0">
            <a:noAutofit/>
          </a:bodyPr>
          <a:lstStyle/>
          <a:p>
            <a:pPr lvl="0">
              <a:buClr>
                <a:schemeClr val="dk1"/>
              </a:buClr>
              <a:buSzPts val="3200"/>
            </a:pPr>
            <a:r>
              <a:rPr lang="fr-FR" sz="3200" dirty="0">
                <a:solidFill>
                  <a:srgbClr val="586F7C"/>
                </a:solidFill>
                <a:latin typeface="Open Sans"/>
                <a:ea typeface="Open Sans"/>
                <a:cs typeface="Open Sans"/>
                <a:sym typeface="Open Sans"/>
              </a:rPr>
              <a:t>Stratégies d'écriture efficace - Qualité de la langue</a:t>
            </a:r>
            <a:endParaRPr sz="3200" dirty="0">
              <a:solidFill>
                <a:srgbClr val="586F7C"/>
              </a:solidFill>
              <a:latin typeface="Open Sans"/>
              <a:ea typeface="Open Sans"/>
              <a:cs typeface="Open Sans"/>
              <a:sym typeface="Open Sans"/>
            </a:endParaRPr>
          </a:p>
        </p:txBody>
      </p:sp>
      <p:sp>
        <p:nvSpPr>
          <p:cNvPr id="260" name="Google Shape;260;p29"/>
          <p:cNvSpPr txBox="1">
            <a:spLocks noGrp="1"/>
          </p:cNvSpPr>
          <p:nvPr>
            <p:ph type="body" idx="1"/>
          </p:nvPr>
        </p:nvSpPr>
        <p:spPr>
          <a:xfrm>
            <a:off x="274320" y="1725879"/>
            <a:ext cx="11098529" cy="4997649"/>
          </a:xfrm>
          <a:prstGeom prst="rect">
            <a:avLst/>
          </a:prstGeom>
          <a:noFill/>
          <a:ln>
            <a:noFill/>
          </a:ln>
        </p:spPr>
        <p:txBody>
          <a:bodyPr spcFirstLastPara="1" wrap="square" lIns="91425" tIns="45700" rIns="91425" bIns="45700" anchor="t" anchorCtr="0">
            <a:noAutofit/>
          </a:bodyPr>
          <a:lstStyle/>
          <a:p>
            <a:pPr lvl="0" algn="just">
              <a:lnSpc>
                <a:spcPct val="100000"/>
              </a:lnSpc>
              <a:spcBef>
                <a:spcPts val="600"/>
              </a:spcBef>
              <a:buClr>
                <a:schemeClr val="dk1"/>
              </a:buClr>
            </a:pPr>
            <a:r>
              <a:rPr lang="fr-FR" sz="2000" dirty="0">
                <a:solidFill>
                  <a:srgbClr val="262626"/>
                </a:solidFill>
              </a:rPr>
              <a:t>Doit être présenté de manière claire et concise</a:t>
            </a:r>
          </a:p>
          <a:p>
            <a:pPr lvl="0" algn="just">
              <a:lnSpc>
                <a:spcPct val="100000"/>
              </a:lnSpc>
              <a:spcBef>
                <a:spcPts val="600"/>
              </a:spcBef>
              <a:buClr>
                <a:schemeClr val="dk1"/>
              </a:buClr>
            </a:pPr>
            <a:r>
              <a:rPr lang="fr-FR" sz="2000" dirty="0">
                <a:solidFill>
                  <a:srgbClr val="262626"/>
                </a:solidFill>
              </a:rPr>
              <a:t>Restez simple - évitez les mots ou les phrases inutiles </a:t>
            </a:r>
          </a:p>
          <a:p>
            <a:pPr lvl="0" algn="just">
              <a:lnSpc>
                <a:spcPct val="100000"/>
              </a:lnSpc>
              <a:spcBef>
                <a:spcPts val="600"/>
              </a:spcBef>
              <a:buClr>
                <a:schemeClr val="dk1"/>
              </a:buClr>
            </a:pPr>
            <a:r>
              <a:rPr lang="fr-FR" sz="2000" dirty="0">
                <a:solidFill>
                  <a:srgbClr val="262626"/>
                </a:solidFill>
              </a:rPr>
              <a:t>Utilisez le bon temps </a:t>
            </a:r>
            <a:r>
              <a:rPr lang="en-US" sz="2000" dirty="0">
                <a:solidFill>
                  <a:srgbClr val="262626"/>
                </a:solidFill>
              </a:rPr>
              <a:t>- </a:t>
            </a:r>
            <a:endParaRPr dirty="0"/>
          </a:p>
          <a:p>
            <a:pPr lvl="1" algn="just">
              <a:lnSpc>
                <a:spcPct val="100000"/>
              </a:lnSpc>
              <a:spcBef>
                <a:spcPts val="600"/>
              </a:spcBef>
              <a:buClr>
                <a:schemeClr val="dk1"/>
              </a:buClr>
            </a:pPr>
            <a:r>
              <a:rPr lang="fr-FR" dirty="0">
                <a:solidFill>
                  <a:srgbClr val="262626"/>
                </a:solidFill>
              </a:rPr>
              <a:t>pour les faits connus et les hypothèses, utiliser le présent</a:t>
            </a:r>
          </a:p>
          <a:p>
            <a:pPr lvl="1" algn="just">
              <a:lnSpc>
                <a:spcPct val="100000"/>
              </a:lnSpc>
              <a:spcBef>
                <a:spcPts val="600"/>
              </a:spcBef>
              <a:buClr>
                <a:schemeClr val="dk1"/>
              </a:buClr>
            </a:pPr>
            <a:r>
              <a:rPr lang="fr-FR" dirty="0">
                <a:solidFill>
                  <a:srgbClr val="262626"/>
                </a:solidFill>
              </a:rPr>
              <a:t>utiliser le passé pour décrire les expériences réalisées et leur résultat</a:t>
            </a:r>
          </a:p>
          <a:p>
            <a:pPr algn="just">
              <a:lnSpc>
                <a:spcPct val="100000"/>
              </a:lnSpc>
              <a:spcBef>
                <a:spcPts val="600"/>
              </a:spcBef>
              <a:buClr>
                <a:schemeClr val="dk1"/>
              </a:buClr>
            </a:pPr>
            <a:r>
              <a:rPr lang="fr-FR" dirty="0">
                <a:solidFill>
                  <a:srgbClr val="262626"/>
                </a:solidFill>
              </a:rPr>
              <a:t>Assurez-vous que l'article est exempt de fautes de grammaire, d'orthographe et d'autres erreurs courantes.</a:t>
            </a:r>
            <a:endParaRPr dirty="0"/>
          </a:p>
          <a:p>
            <a:pPr lvl="0" algn="just">
              <a:lnSpc>
                <a:spcPct val="100000"/>
              </a:lnSpc>
              <a:spcBef>
                <a:spcPts val="600"/>
              </a:spcBef>
              <a:buClr>
                <a:schemeClr val="dk1"/>
              </a:buClr>
            </a:pPr>
            <a:r>
              <a:rPr lang="fr-FR" dirty="0">
                <a:solidFill>
                  <a:srgbClr val="262626"/>
                </a:solidFill>
              </a:rPr>
              <a:t>Avant de soumettre un article, demandez à des collègues de confiance qui connaissent bien le sujet de le lire ; si vous soumettez un article à une revue de langue anglaise et que l'anglais est votre deuxième langue, demandez à un anglophone de langue maternelle ou faites appel à un service de révision linguistique pour relire l'article.</a:t>
            </a:r>
            <a:endParaRPr dirty="0">
              <a:solidFill>
                <a:srgbClr val="3F3F3F"/>
              </a:solidFill>
            </a:endParaRPr>
          </a:p>
          <a:p>
            <a:pPr marL="76200" lvl="0" indent="0" algn="just" rtl="0">
              <a:lnSpc>
                <a:spcPct val="100000"/>
              </a:lnSpc>
              <a:spcBef>
                <a:spcPts val="600"/>
              </a:spcBef>
              <a:spcAft>
                <a:spcPts val="0"/>
              </a:spcAft>
              <a:buClr>
                <a:schemeClr val="dk1"/>
              </a:buClr>
              <a:buSzPts val="2400"/>
              <a:buNone/>
            </a:pPr>
            <a:r>
              <a:rPr lang="en-US" sz="1200" dirty="0"/>
              <a:t>(</a:t>
            </a:r>
            <a:r>
              <a:rPr lang="en-US" sz="1200" i="1" dirty="0"/>
              <a:t>Researcher Academy, 2018b)</a:t>
            </a:r>
            <a:endParaRPr dirty="0"/>
          </a:p>
          <a:p>
            <a:pPr marL="76200" lvl="0" indent="0" algn="just" rtl="0">
              <a:lnSpc>
                <a:spcPct val="100000"/>
              </a:lnSpc>
              <a:spcBef>
                <a:spcPts val="600"/>
              </a:spcBef>
              <a:spcAft>
                <a:spcPts val="0"/>
              </a:spcAft>
              <a:buClr>
                <a:schemeClr val="dk1"/>
              </a:buClr>
              <a:buSzPts val="2400"/>
              <a:buNone/>
            </a:pPr>
            <a:endParaRPr dirty="0">
              <a:solidFill>
                <a:srgbClr val="3F3F3F"/>
              </a:solidFill>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265"/>
        <p:cNvGrpSpPr/>
        <p:nvPr/>
      </p:nvGrpSpPr>
      <p:grpSpPr>
        <a:xfrm>
          <a:off x="0" y="0"/>
          <a:ext cx="0" cy="0"/>
          <a:chOff x="0" y="0"/>
          <a:chExt cx="0" cy="0"/>
        </a:xfrm>
      </p:grpSpPr>
      <p:sp>
        <p:nvSpPr>
          <p:cNvPr id="266" name="Google Shape;266;p30"/>
          <p:cNvSpPr txBox="1">
            <a:spLocks noGrp="1"/>
          </p:cNvSpPr>
          <p:nvPr>
            <p:ph type="title"/>
          </p:nvPr>
        </p:nvSpPr>
        <p:spPr>
          <a:xfrm>
            <a:off x="80010" y="427809"/>
            <a:ext cx="7875270" cy="1080900"/>
          </a:xfrm>
          <a:prstGeom prst="rect">
            <a:avLst/>
          </a:prstGeom>
          <a:noFill/>
          <a:ln>
            <a:noFill/>
          </a:ln>
        </p:spPr>
        <p:txBody>
          <a:bodyPr spcFirstLastPara="1" wrap="square" lIns="91425" tIns="45700" rIns="91425" bIns="45700" anchor="t" anchorCtr="0">
            <a:noAutofit/>
          </a:bodyPr>
          <a:lstStyle/>
          <a:p>
            <a:pPr lvl="0">
              <a:buClr>
                <a:schemeClr val="dk1"/>
              </a:buClr>
              <a:buSzPts val="3200"/>
            </a:pPr>
            <a:r>
              <a:rPr lang="fr-FR" sz="3200" dirty="0">
                <a:solidFill>
                  <a:srgbClr val="586F7C"/>
                </a:solidFill>
                <a:latin typeface="Open Sans"/>
                <a:ea typeface="Open Sans"/>
                <a:cs typeface="Open Sans"/>
                <a:sym typeface="Open Sans"/>
              </a:rPr>
              <a:t>Exemple d'un article bien rédigé </a:t>
            </a:r>
            <a:endParaRPr sz="3200" dirty="0">
              <a:solidFill>
                <a:srgbClr val="586F7C"/>
              </a:solidFill>
              <a:latin typeface="Open Sans"/>
              <a:ea typeface="Open Sans"/>
              <a:cs typeface="Open Sans"/>
              <a:sym typeface="Open Sans"/>
            </a:endParaRPr>
          </a:p>
        </p:txBody>
      </p:sp>
      <p:sp>
        <p:nvSpPr>
          <p:cNvPr id="267" name="Google Shape;267;p30"/>
          <p:cNvSpPr txBox="1">
            <a:spLocks noGrp="1"/>
          </p:cNvSpPr>
          <p:nvPr>
            <p:ph type="body" idx="1"/>
          </p:nvPr>
        </p:nvSpPr>
        <p:spPr>
          <a:xfrm>
            <a:off x="274321" y="1924586"/>
            <a:ext cx="5657849" cy="4654698"/>
          </a:xfrm>
          <a:prstGeom prst="rect">
            <a:avLst/>
          </a:prstGeom>
          <a:noFill/>
          <a:ln>
            <a:noFill/>
          </a:ln>
        </p:spPr>
        <p:txBody>
          <a:bodyPr spcFirstLastPara="1" wrap="square" lIns="91425" tIns="45700" rIns="91425" bIns="45700" anchor="t" anchorCtr="0">
            <a:noAutofit/>
          </a:bodyPr>
          <a:lstStyle/>
          <a:p>
            <a:pPr lvl="0" algn="just">
              <a:lnSpc>
                <a:spcPct val="100000"/>
              </a:lnSpc>
              <a:spcBef>
                <a:spcPts val="600"/>
              </a:spcBef>
              <a:buClr>
                <a:schemeClr val="dk1"/>
              </a:buClr>
            </a:pPr>
            <a:r>
              <a:rPr lang="fr-FR" sz="2000" dirty="0"/>
              <a:t>Michelle Yeoman a annoté cet </a:t>
            </a:r>
            <a:r>
              <a:rPr lang="fr-FR" sz="2000" dirty="0">
                <a:hlinkClick r:id="rId3"/>
              </a:rPr>
              <a:t>article de PLOS One</a:t>
            </a:r>
            <a:r>
              <a:rPr lang="fr-FR" sz="2000" dirty="0"/>
              <a:t> pour illustrer différents aspects d'un article scientifique bien écrit.  (Yeoman 2013) Il s'agit d'une bonne référence pour les auteurs, que l'on peut trouver sur le site </a:t>
            </a:r>
            <a:r>
              <a:rPr lang="en-US" sz="2000" u="sng" dirty="0" err="1">
                <a:solidFill>
                  <a:schemeClr val="hlink"/>
                </a:solidFill>
                <a:hlinkClick r:id="rId4"/>
              </a:rPr>
              <a:t>AuthorAid</a:t>
            </a:r>
            <a:r>
              <a:rPr lang="fr-FR" sz="2000" dirty="0"/>
              <a:t>.</a:t>
            </a:r>
            <a:endParaRPr dirty="0">
              <a:solidFill>
                <a:srgbClr val="3F3F3F"/>
              </a:solidFill>
            </a:endParaRPr>
          </a:p>
          <a:p>
            <a:pPr marL="76200" lvl="0" indent="0" algn="just" rtl="0">
              <a:lnSpc>
                <a:spcPct val="100000"/>
              </a:lnSpc>
              <a:spcBef>
                <a:spcPts val="600"/>
              </a:spcBef>
              <a:spcAft>
                <a:spcPts val="0"/>
              </a:spcAft>
              <a:buClr>
                <a:schemeClr val="dk1"/>
              </a:buClr>
              <a:buSzPts val="2400"/>
              <a:buNone/>
            </a:pPr>
            <a:endParaRPr sz="1200" dirty="0"/>
          </a:p>
          <a:p>
            <a:pPr marL="76200" lvl="0" indent="0" algn="just" rtl="0">
              <a:lnSpc>
                <a:spcPct val="100000"/>
              </a:lnSpc>
              <a:spcBef>
                <a:spcPts val="600"/>
              </a:spcBef>
              <a:spcAft>
                <a:spcPts val="0"/>
              </a:spcAft>
              <a:buClr>
                <a:schemeClr val="dk1"/>
              </a:buClr>
              <a:buSzPts val="2400"/>
              <a:buNone/>
            </a:pPr>
            <a:endParaRPr sz="1200" dirty="0"/>
          </a:p>
          <a:p>
            <a:pPr marL="76200" lvl="0" indent="0" algn="just" rtl="0">
              <a:lnSpc>
                <a:spcPct val="100000"/>
              </a:lnSpc>
              <a:spcBef>
                <a:spcPts val="600"/>
              </a:spcBef>
              <a:spcAft>
                <a:spcPts val="0"/>
              </a:spcAft>
              <a:buClr>
                <a:schemeClr val="dk1"/>
              </a:buClr>
              <a:buSzPts val="2400"/>
              <a:buNone/>
            </a:pPr>
            <a:endParaRPr sz="1200" dirty="0"/>
          </a:p>
          <a:p>
            <a:pPr marL="76200" lvl="0" indent="0" algn="just" rtl="0">
              <a:lnSpc>
                <a:spcPct val="100000"/>
              </a:lnSpc>
              <a:spcBef>
                <a:spcPts val="600"/>
              </a:spcBef>
              <a:spcAft>
                <a:spcPts val="0"/>
              </a:spcAft>
              <a:buClr>
                <a:schemeClr val="dk1"/>
              </a:buClr>
              <a:buSzPts val="2400"/>
              <a:buNone/>
            </a:pPr>
            <a:endParaRPr sz="1200" dirty="0"/>
          </a:p>
          <a:p>
            <a:pPr marL="76200" lvl="0" indent="0" algn="just" rtl="0">
              <a:lnSpc>
                <a:spcPct val="100000"/>
              </a:lnSpc>
              <a:spcBef>
                <a:spcPts val="600"/>
              </a:spcBef>
              <a:spcAft>
                <a:spcPts val="0"/>
              </a:spcAft>
              <a:buClr>
                <a:schemeClr val="dk1"/>
              </a:buClr>
              <a:buSzPts val="2400"/>
              <a:buNone/>
            </a:pPr>
            <a:endParaRPr sz="1200" dirty="0"/>
          </a:p>
          <a:p>
            <a:pPr marL="76200" lvl="0" indent="0" algn="just" rtl="0">
              <a:lnSpc>
                <a:spcPct val="100000"/>
              </a:lnSpc>
              <a:spcBef>
                <a:spcPts val="600"/>
              </a:spcBef>
              <a:spcAft>
                <a:spcPts val="0"/>
              </a:spcAft>
              <a:buClr>
                <a:schemeClr val="dk1"/>
              </a:buClr>
              <a:buSzPts val="2400"/>
              <a:buNone/>
            </a:pPr>
            <a:endParaRPr sz="1200" dirty="0"/>
          </a:p>
          <a:p>
            <a:pPr marL="76200" lvl="0" indent="0" algn="just" rtl="0">
              <a:lnSpc>
                <a:spcPct val="100000"/>
              </a:lnSpc>
              <a:spcBef>
                <a:spcPts val="600"/>
              </a:spcBef>
              <a:spcAft>
                <a:spcPts val="0"/>
              </a:spcAft>
              <a:buClr>
                <a:schemeClr val="dk1"/>
              </a:buClr>
              <a:buSzPts val="2400"/>
              <a:buNone/>
            </a:pPr>
            <a:endParaRPr sz="1200" dirty="0"/>
          </a:p>
          <a:p>
            <a:pPr marL="76200" lvl="0" indent="0" algn="just" rtl="0">
              <a:lnSpc>
                <a:spcPct val="100000"/>
              </a:lnSpc>
              <a:spcBef>
                <a:spcPts val="600"/>
              </a:spcBef>
              <a:spcAft>
                <a:spcPts val="0"/>
              </a:spcAft>
              <a:buClr>
                <a:schemeClr val="dk1"/>
              </a:buClr>
              <a:buSzPts val="2400"/>
              <a:buNone/>
            </a:pPr>
            <a:endParaRPr sz="1200" dirty="0"/>
          </a:p>
          <a:p>
            <a:pPr marL="76200" lvl="0" indent="0" algn="just" rtl="0">
              <a:lnSpc>
                <a:spcPct val="100000"/>
              </a:lnSpc>
              <a:spcBef>
                <a:spcPts val="600"/>
              </a:spcBef>
              <a:spcAft>
                <a:spcPts val="0"/>
              </a:spcAft>
              <a:buClr>
                <a:schemeClr val="dk1"/>
              </a:buClr>
              <a:buSzPts val="2400"/>
              <a:buNone/>
            </a:pPr>
            <a:r>
              <a:rPr lang="en-US" sz="1200" i="1" dirty="0"/>
              <a:t>(Yeoman, 2013)</a:t>
            </a:r>
            <a:endParaRPr sz="1200" i="1" dirty="0">
              <a:solidFill>
                <a:srgbClr val="3F3F3F"/>
              </a:solidFill>
            </a:endParaRPr>
          </a:p>
        </p:txBody>
      </p:sp>
      <p:pic>
        <p:nvPicPr>
          <p:cNvPr id="2" name="Image 1">
            <a:extLst>
              <a:ext uri="{FF2B5EF4-FFF2-40B4-BE49-F238E27FC236}">
                <a16:creationId xmlns:a16="http://schemas.microsoft.com/office/drawing/2014/main" id="{B81717B1-B7BE-428F-9034-4B14B2B342C0}"/>
              </a:ext>
            </a:extLst>
          </p:cNvPr>
          <p:cNvPicPr>
            <a:picLocks noChangeAspect="1"/>
          </p:cNvPicPr>
          <p:nvPr/>
        </p:nvPicPr>
        <p:blipFill>
          <a:blip r:embed="rId5"/>
          <a:stretch>
            <a:fillRect/>
          </a:stretch>
        </p:blipFill>
        <p:spPr>
          <a:xfrm>
            <a:off x="6259833" y="1801124"/>
            <a:ext cx="5239974" cy="4901012"/>
          </a:xfrm>
          <a:prstGeom prst="rect">
            <a:avLst/>
          </a:prstGeom>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273"/>
        <p:cNvGrpSpPr/>
        <p:nvPr/>
      </p:nvGrpSpPr>
      <p:grpSpPr>
        <a:xfrm>
          <a:off x="0" y="0"/>
          <a:ext cx="0" cy="0"/>
          <a:chOff x="0" y="0"/>
          <a:chExt cx="0" cy="0"/>
        </a:xfrm>
      </p:grpSpPr>
      <p:sp>
        <p:nvSpPr>
          <p:cNvPr id="274" name="Google Shape;274;p31"/>
          <p:cNvSpPr txBox="1">
            <a:spLocks noGrp="1"/>
          </p:cNvSpPr>
          <p:nvPr>
            <p:ph type="title"/>
          </p:nvPr>
        </p:nvSpPr>
        <p:spPr>
          <a:xfrm>
            <a:off x="80010" y="427809"/>
            <a:ext cx="7875270" cy="108090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dk1"/>
              </a:buClr>
              <a:buSzPts val="3200"/>
              <a:buNone/>
            </a:pPr>
            <a:r>
              <a:rPr lang="en-US" sz="3200" dirty="0">
                <a:solidFill>
                  <a:srgbClr val="586F7C"/>
                </a:solidFill>
                <a:latin typeface="Open Sans"/>
                <a:ea typeface="Open Sans"/>
                <a:cs typeface="Open Sans"/>
                <a:sym typeface="Open Sans"/>
              </a:rPr>
              <a:t>Résumé</a:t>
            </a:r>
            <a:endParaRPr sz="3200" dirty="0">
              <a:solidFill>
                <a:srgbClr val="586F7C"/>
              </a:solidFill>
              <a:latin typeface="Open Sans"/>
              <a:ea typeface="Open Sans"/>
              <a:cs typeface="Open Sans"/>
              <a:sym typeface="Open Sans"/>
            </a:endParaRPr>
          </a:p>
        </p:txBody>
      </p:sp>
      <p:sp>
        <p:nvSpPr>
          <p:cNvPr id="275" name="Google Shape;275;p31"/>
          <p:cNvSpPr txBox="1">
            <a:spLocks noGrp="1"/>
          </p:cNvSpPr>
          <p:nvPr>
            <p:ph type="body" idx="1"/>
          </p:nvPr>
        </p:nvSpPr>
        <p:spPr>
          <a:xfrm>
            <a:off x="80010" y="1603266"/>
            <a:ext cx="11098529" cy="4997649"/>
          </a:xfrm>
          <a:prstGeom prst="rect">
            <a:avLst/>
          </a:prstGeom>
          <a:noFill/>
          <a:ln>
            <a:noFill/>
          </a:ln>
        </p:spPr>
        <p:txBody>
          <a:bodyPr spcFirstLastPara="1" wrap="square" lIns="91425" tIns="45700" rIns="91425" bIns="45700" anchor="t" anchorCtr="0">
            <a:noAutofit/>
          </a:bodyPr>
          <a:lstStyle/>
          <a:p>
            <a:pPr marL="0" lvl="0" indent="0" algn="just" rtl="0">
              <a:lnSpc>
                <a:spcPct val="100000"/>
              </a:lnSpc>
              <a:spcBef>
                <a:spcPts val="600"/>
              </a:spcBef>
              <a:spcAft>
                <a:spcPts val="0"/>
              </a:spcAft>
              <a:buClr>
                <a:schemeClr val="dk1"/>
              </a:buClr>
              <a:buSzPts val="2400"/>
              <a:buNone/>
            </a:pPr>
            <a:r>
              <a:rPr lang="fr-FR" dirty="0">
                <a:solidFill>
                  <a:srgbClr val="3F3F3F"/>
                </a:solidFill>
              </a:rPr>
              <a:t>Cette présentation résume les principales étapes de la publication d'un rapport de recherche dans une revue scientifique, une méthode importante de diffusion des résultats de la recherche.</a:t>
            </a:r>
            <a:endParaRPr sz="1400" dirty="0">
              <a:solidFill>
                <a:srgbClr val="3F3F3F"/>
              </a:solidFill>
            </a:endParaRPr>
          </a:p>
          <a:p>
            <a:pPr lvl="0" algn="just">
              <a:lnSpc>
                <a:spcPct val="100000"/>
              </a:lnSpc>
              <a:spcBef>
                <a:spcPts val="600"/>
              </a:spcBef>
              <a:buClr>
                <a:schemeClr val="dk1"/>
              </a:buClr>
            </a:pPr>
            <a:r>
              <a:rPr lang="fr-FR" dirty="0">
                <a:solidFill>
                  <a:srgbClr val="3F3F3F"/>
                </a:solidFill>
              </a:rPr>
              <a:t>Elle a mis en évidence les aspects que les auteurs doivent prendre en compte pour :</a:t>
            </a:r>
            <a:endParaRPr dirty="0"/>
          </a:p>
          <a:p>
            <a:pPr lvl="1" algn="just">
              <a:lnSpc>
                <a:spcPct val="100000"/>
              </a:lnSpc>
              <a:spcBef>
                <a:spcPts val="600"/>
              </a:spcBef>
              <a:buClr>
                <a:schemeClr val="dk1"/>
              </a:buClr>
            </a:pPr>
            <a:r>
              <a:rPr lang="fr-FR" dirty="0">
                <a:solidFill>
                  <a:srgbClr val="262626"/>
                </a:solidFill>
              </a:rPr>
              <a:t>choisir la revue appropriée,</a:t>
            </a:r>
          </a:p>
          <a:p>
            <a:pPr lvl="1" algn="just">
              <a:lnSpc>
                <a:spcPct val="100000"/>
              </a:lnSpc>
              <a:spcBef>
                <a:spcPts val="600"/>
              </a:spcBef>
              <a:buClr>
                <a:schemeClr val="dk1"/>
              </a:buClr>
            </a:pPr>
            <a:r>
              <a:rPr lang="fr-FR" dirty="0">
                <a:solidFill>
                  <a:srgbClr val="262626"/>
                </a:solidFill>
              </a:rPr>
              <a:t>préparer le manuscrit.</a:t>
            </a:r>
          </a:p>
          <a:p>
            <a:pPr marL="457200" lvl="0" indent="-228600" algn="just" rtl="0">
              <a:lnSpc>
                <a:spcPct val="100000"/>
              </a:lnSpc>
              <a:spcBef>
                <a:spcPts val="600"/>
              </a:spcBef>
              <a:spcAft>
                <a:spcPts val="0"/>
              </a:spcAft>
              <a:buClr>
                <a:schemeClr val="dk1"/>
              </a:buClr>
              <a:buSzPts val="2400"/>
              <a:buNone/>
            </a:pPr>
            <a:endParaRPr sz="1400" dirty="0">
              <a:solidFill>
                <a:srgbClr val="3F3F3F"/>
              </a:solidFill>
            </a:endParaRPr>
          </a:p>
          <a:p>
            <a:pPr lvl="0" algn="just">
              <a:lnSpc>
                <a:spcPct val="100000"/>
              </a:lnSpc>
              <a:spcBef>
                <a:spcPts val="600"/>
              </a:spcBef>
              <a:buClr>
                <a:schemeClr val="dk1"/>
              </a:buClr>
            </a:pPr>
            <a:r>
              <a:rPr lang="fr-FR" dirty="0">
                <a:solidFill>
                  <a:srgbClr val="3F3F3F"/>
                </a:solidFill>
              </a:rPr>
              <a:t>Résumé de la structure typique d'un article et de la manière dont chaque section doit être rédigée.</a:t>
            </a:r>
            <a:endParaRPr dirty="0"/>
          </a:p>
          <a:p>
            <a:pPr marL="457200" lvl="0" indent="-228600" algn="just" rtl="0">
              <a:lnSpc>
                <a:spcPct val="100000"/>
              </a:lnSpc>
              <a:spcBef>
                <a:spcPts val="600"/>
              </a:spcBef>
              <a:spcAft>
                <a:spcPts val="0"/>
              </a:spcAft>
              <a:buClr>
                <a:schemeClr val="dk1"/>
              </a:buClr>
              <a:buSzPts val="2400"/>
              <a:buNone/>
            </a:pPr>
            <a:endParaRPr sz="1400" dirty="0">
              <a:solidFill>
                <a:srgbClr val="3F3F3F"/>
              </a:solidFill>
            </a:endParaRPr>
          </a:p>
          <a:p>
            <a:pPr lvl="0" algn="just">
              <a:lnSpc>
                <a:spcPct val="100000"/>
              </a:lnSpc>
              <a:spcBef>
                <a:spcPts val="600"/>
              </a:spcBef>
              <a:buClr>
                <a:schemeClr val="dk1"/>
              </a:buClr>
            </a:pPr>
            <a:r>
              <a:rPr lang="fr-FR" dirty="0">
                <a:solidFill>
                  <a:srgbClr val="3F3F3F"/>
                </a:solidFill>
              </a:rPr>
              <a:t>Discuter de l'éthique de la publication, dans le contexte de la sélection d'une revue appropriée pour publier.</a:t>
            </a:r>
            <a:endParaRPr dirty="0"/>
          </a:p>
          <a:p>
            <a:pPr marL="457200" lvl="0" indent="-228600" algn="just" rtl="0">
              <a:lnSpc>
                <a:spcPct val="100000"/>
              </a:lnSpc>
              <a:spcBef>
                <a:spcPts val="600"/>
              </a:spcBef>
              <a:spcAft>
                <a:spcPts val="0"/>
              </a:spcAft>
              <a:buClr>
                <a:schemeClr val="dk1"/>
              </a:buClr>
              <a:buSzPts val="2400"/>
              <a:buNone/>
            </a:pPr>
            <a:endParaRPr dirty="0">
              <a:solidFill>
                <a:srgbClr val="3F3F3F"/>
              </a:solidFill>
            </a:endParaRPr>
          </a:p>
          <a:p>
            <a:pPr marL="76200" lvl="0" indent="0" algn="just" rtl="0">
              <a:lnSpc>
                <a:spcPct val="100000"/>
              </a:lnSpc>
              <a:spcBef>
                <a:spcPts val="600"/>
              </a:spcBef>
              <a:spcAft>
                <a:spcPts val="0"/>
              </a:spcAft>
              <a:buClr>
                <a:schemeClr val="dk1"/>
              </a:buClr>
              <a:buSzPts val="2400"/>
              <a:buNone/>
            </a:pPr>
            <a:endParaRPr dirty="0">
              <a:solidFill>
                <a:srgbClr val="3F3F3F"/>
              </a:solidFill>
            </a:endParaRPr>
          </a:p>
          <a:p>
            <a:pPr marL="76200" lvl="0" indent="0" algn="just" rtl="0">
              <a:lnSpc>
                <a:spcPct val="100000"/>
              </a:lnSpc>
              <a:spcBef>
                <a:spcPts val="600"/>
              </a:spcBef>
              <a:spcAft>
                <a:spcPts val="0"/>
              </a:spcAft>
              <a:buClr>
                <a:schemeClr val="dk1"/>
              </a:buClr>
              <a:buSzPts val="2400"/>
              <a:buNone/>
            </a:pPr>
            <a:endParaRPr dirty="0">
              <a:solidFill>
                <a:srgbClr val="3F3F3F"/>
              </a:solidFil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90"/>
        <p:cNvGrpSpPr/>
        <p:nvPr/>
      </p:nvGrpSpPr>
      <p:grpSpPr>
        <a:xfrm>
          <a:off x="0" y="0"/>
          <a:ext cx="0" cy="0"/>
          <a:chOff x="0" y="0"/>
          <a:chExt cx="0" cy="0"/>
        </a:xfrm>
      </p:grpSpPr>
      <p:sp>
        <p:nvSpPr>
          <p:cNvPr id="91" name="Google Shape;91;p2"/>
          <p:cNvSpPr txBox="1">
            <a:spLocks noGrp="1"/>
          </p:cNvSpPr>
          <p:nvPr>
            <p:ph type="title"/>
          </p:nvPr>
        </p:nvSpPr>
        <p:spPr>
          <a:xfrm>
            <a:off x="311727" y="348098"/>
            <a:ext cx="7707086" cy="1080900"/>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3200"/>
              <a:buFont typeface="Gill Sans"/>
              <a:buNone/>
            </a:pPr>
            <a:r>
              <a:rPr lang="en-US" dirty="0" err="1">
                <a:solidFill>
                  <a:srgbClr val="586F7C"/>
                </a:solidFill>
                <a:latin typeface="Open Sans"/>
                <a:ea typeface="Open Sans"/>
                <a:cs typeface="Open Sans"/>
                <a:sym typeface="Open Sans"/>
              </a:rPr>
              <a:t>Objectifs</a:t>
            </a:r>
            <a:r>
              <a:rPr lang="en-US" dirty="0">
                <a:solidFill>
                  <a:srgbClr val="586F7C"/>
                </a:solidFill>
                <a:latin typeface="Open Sans"/>
                <a:ea typeface="Open Sans"/>
                <a:cs typeface="Open Sans"/>
                <a:sym typeface="Open Sans"/>
              </a:rPr>
              <a:t> </a:t>
            </a:r>
            <a:r>
              <a:rPr lang="en-US" dirty="0" err="1">
                <a:solidFill>
                  <a:srgbClr val="586F7C"/>
                </a:solidFill>
                <a:latin typeface="Open Sans"/>
                <a:ea typeface="Open Sans"/>
                <a:cs typeface="Open Sans"/>
                <a:sym typeface="Open Sans"/>
              </a:rPr>
              <a:t>d’apprentissage</a:t>
            </a:r>
            <a:endParaRPr dirty="0">
              <a:solidFill>
                <a:srgbClr val="586F7C"/>
              </a:solidFill>
              <a:latin typeface="Open Sans"/>
              <a:ea typeface="Open Sans"/>
              <a:cs typeface="Open Sans"/>
              <a:sym typeface="Open Sans"/>
            </a:endParaRPr>
          </a:p>
        </p:txBody>
      </p:sp>
      <p:sp>
        <p:nvSpPr>
          <p:cNvPr id="92" name="Google Shape;92;p2"/>
          <p:cNvSpPr txBox="1">
            <a:spLocks noGrp="1"/>
          </p:cNvSpPr>
          <p:nvPr>
            <p:ph type="body" idx="1"/>
          </p:nvPr>
        </p:nvSpPr>
        <p:spPr>
          <a:xfrm>
            <a:off x="554815" y="2014144"/>
            <a:ext cx="9613800" cy="3599400"/>
          </a:xfrm>
          <a:prstGeom prst="rect">
            <a:avLst/>
          </a:prstGeom>
          <a:noFill/>
          <a:ln>
            <a:noFill/>
          </a:ln>
        </p:spPr>
        <p:txBody>
          <a:bodyPr spcFirstLastPara="1" wrap="square" lIns="91425" tIns="45700" rIns="91425" bIns="45700" anchor="t" anchorCtr="0">
            <a:normAutofit/>
          </a:bodyPr>
          <a:lstStyle/>
          <a:p>
            <a:pPr marL="355600" lvl="0" indent="-342900">
              <a:lnSpc>
                <a:spcPct val="150000"/>
              </a:lnSpc>
              <a:spcBef>
                <a:spcPts val="0"/>
              </a:spcBef>
              <a:buClr>
                <a:schemeClr val="dk2"/>
              </a:buClr>
              <a:buSzPts val="2200"/>
            </a:pPr>
            <a:r>
              <a:rPr lang="fr-FR" dirty="0">
                <a:solidFill>
                  <a:srgbClr val="3F3F3F"/>
                </a:solidFill>
                <a:latin typeface="Open Sans"/>
                <a:ea typeface="Open Sans"/>
                <a:cs typeface="Open Sans"/>
                <a:sym typeface="Open Sans"/>
              </a:rPr>
              <a:t>Diffusion des résultats de la recherche et publication dans des revues</a:t>
            </a:r>
          </a:p>
          <a:p>
            <a:pPr marL="355600" lvl="0" indent="-342900">
              <a:lnSpc>
                <a:spcPct val="150000"/>
              </a:lnSpc>
              <a:spcBef>
                <a:spcPts val="0"/>
              </a:spcBef>
              <a:buClr>
                <a:schemeClr val="dk2"/>
              </a:buClr>
              <a:buSzPts val="2200"/>
            </a:pPr>
            <a:r>
              <a:rPr lang="fr-FR" dirty="0">
                <a:solidFill>
                  <a:srgbClr val="3F3F3F"/>
                </a:solidFill>
                <a:latin typeface="Open Sans"/>
                <a:ea typeface="Open Sans"/>
                <a:cs typeface="Open Sans"/>
                <a:sym typeface="Open Sans"/>
              </a:rPr>
              <a:t>Cibler la revue appropriée </a:t>
            </a:r>
          </a:p>
          <a:p>
            <a:pPr marL="355600" lvl="0" indent="-342900">
              <a:lnSpc>
                <a:spcPct val="150000"/>
              </a:lnSpc>
              <a:spcBef>
                <a:spcPts val="0"/>
              </a:spcBef>
              <a:buClr>
                <a:schemeClr val="dk2"/>
              </a:buClr>
              <a:buSzPts val="2200"/>
            </a:pPr>
            <a:r>
              <a:rPr lang="fr-FR" dirty="0">
                <a:solidFill>
                  <a:srgbClr val="3F3F3F"/>
                </a:solidFill>
                <a:latin typeface="Open Sans"/>
                <a:ea typeface="Open Sans"/>
                <a:cs typeface="Open Sans"/>
                <a:sym typeface="Open Sans"/>
              </a:rPr>
              <a:t>Apprendre les principes fondamentaux de la préparation d'un manuscrit</a:t>
            </a:r>
          </a:p>
          <a:p>
            <a:pPr marL="355600" lvl="0" indent="-342900">
              <a:lnSpc>
                <a:spcPct val="150000"/>
              </a:lnSpc>
              <a:spcBef>
                <a:spcPts val="0"/>
              </a:spcBef>
              <a:buClr>
                <a:schemeClr val="dk2"/>
              </a:buClr>
              <a:buSzPts val="2200"/>
            </a:pPr>
            <a:r>
              <a:rPr lang="fr-FR" dirty="0">
                <a:solidFill>
                  <a:srgbClr val="3F3F3F"/>
                </a:solidFill>
                <a:latin typeface="Open Sans"/>
                <a:ea typeface="Open Sans"/>
                <a:cs typeface="Open Sans"/>
                <a:sym typeface="Open Sans"/>
              </a:rPr>
              <a:t>Mettre en avant des compétences rédactionnelles</a:t>
            </a:r>
            <a:endParaRPr lang="en-US" dirty="0">
              <a:solidFill>
                <a:srgbClr val="3F3F3F"/>
              </a:solidFill>
              <a:latin typeface="Open Sans"/>
              <a:ea typeface="Open Sans"/>
              <a:cs typeface="Open Sans"/>
              <a:sym typeface="Open Sans"/>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279"/>
        <p:cNvGrpSpPr/>
        <p:nvPr/>
      </p:nvGrpSpPr>
      <p:grpSpPr>
        <a:xfrm>
          <a:off x="0" y="0"/>
          <a:ext cx="0" cy="0"/>
          <a:chOff x="0" y="0"/>
          <a:chExt cx="0" cy="0"/>
        </a:xfrm>
      </p:grpSpPr>
      <p:sp>
        <p:nvSpPr>
          <p:cNvPr id="280" name="Google Shape;280;ga88abbf903_0_0"/>
          <p:cNvSpPr txBox="1">
            <a:spLocks noGrp="1"/>
          </p:cNvSpPr>
          <p:nvPr>
            <p:ph type="title"/>
          </p:nvPr>
        </p:nvSpPr>
        <p:spPr>
          <a:xfrm>
            <a:off x="0" y="437222"/>
            <a:ext cx="8203500" cy="1080900"/>
          </a:xfrm>
          <a:prstGeom prst="rect">
            <a:avLst/>
          </a:prstGeom>
          <a:noFill/>
          <a:ln>
            <a:noFill/>
          </a:ln>
        </p:spPr>
        <p:txBody>
          <a:bodyPr spcFirstLastPara="1" wrap="square" lIns="91425" tIns="45700" rIns="91425" bIns="45700" anchor="t" anchorCtr="0">
            <a:noAutofit/>
          </a:bodyPr>
          <a:lstStyle/>
          <a:p>
            <a:pPr lvl="0">
              <a:buClr>
                <a:schemeClr val="dk1"/>
              </a:buClr>
              <a:buSzPts val="3200"/>
            </a:pPr>
            <a:r>
              <a:rPr lang="en-US" dirty="0" err="1">
                <a:solidFill>
                  <a:srgbClr val="586F7C"/>
                </a:solidFill>
                <a:latin typeface="Open Sans"/>
                <a:ea typeface="Open Sans"/>
                <a:cs typeface="Open Sans"/>
                <a:sym typeface="Open Sans"/>
              </a:rPr>
              <a:t>Références</a:t>
            </a:r>
            <a:r>
              <a:rPr lang="en-US" dirty="0">
                <a:solidFill>
                  <a:srgbClr val="586F7C"/>
                </a:solidFill>
                <a:latin typeface="Open Sans"/>
                <a:ea typeface="Open Sans"/>
                <a:cs typeface="Open Sans"/>
                <a:sym typeface="Open Sans"/>
              </a:rPr>
              <a:t> et </a:t>
            </a:r>
            <a:r>
              <a:rPr lang="en-US" dirty="0" err="1">
                <a:solidFill>
                  <a:srgbClr val="586F7C"/>
                </a:solidFill>
                <a:latin typeface="Open Sans"/>
                <a:ea typeface="Open Sans"/>
                <a:cs typeface="Open Sans"/>
                <a:sym typeface="Open Sans"/>
              </a:rPr>
              <a:t>ressources</a:t>
            </a:r>
            <a:r>
              <a:rPr lang="en-US" dirty="0">
                <a:solidFill>
                  <a:srgbClr val="586F7C"/>
                </a:solidFill>
                <a:latin typeface="Open Sans"/>
                <a:ea typeface="Open Sans"/>
                <a:cs typeface="Open Sans"/>
                <a:sym typeface="Open Sans"/>
              </a:rPr>
              <a:t> </a:t>
            </a:r>
            <a:r>
              <a:rPr lang="en-US" dirty="0" err="1">
                <a:solidFill>
                  <a:srgbClr val="586F7C"/>
                </a:solidFill>
                <a:latin typeface="Open Sans"/>
                <a:ea typeface="Open Sans"/>
                <a:cs typeface="Open Sans"/>
                <a:sym typeface="Open Sans"/>
              </a:rPr>
              <a:t>utiles</a:t>
            </a:r>
            <a:endParaRPr dirty="0">
              <a:solidFill>
                <a:srgbClr val="586F7C"/>
              </a:solidFill>
              <a:latin typeface="Open Sans"/>
              <a:ea typeface="Open Sans"/>
              <a:cs typeface="Open Sans"/>
              <a:sym typeface="Open Sans"/>
            </a:endParaRPr>
          </a:p>
        </p:txBody>
      </p:sp>
      <p:sp>
        <p:nvSpPr>
          <p:cNvPr id="281" name="Google Shape;281;ga88abbf903_0_0"/>
          <p:cNvSpPr txBox="1">
            <a:spLocks noGrp="1"/>
          </p:cNvSpPr>
          <p:nvPr>
            <p:ph type="body" idx="1"/>
          </p:nvPr>
        </p:nvSpPr>
        <p:spPr>
          <a:xfrm>
            <a:off x="644644" y="1713920"/>
            <a:ext cx="10053835" cy="4650600"/>
          </a:xfrm>
          <a:prstGeom prst="rect">
            <a:avLst/>
          </a:prstGeom>
          <a:noFill/>
          <a:ln>
            <a:noFill/>
          </a:ln>
        </p:spPr>
        <p:txBody>
          <a:bodyPr spcFirstLastPara="1" wrap="square" lIns="91425" tIns="45700" rIns="91425" bIns="45700" anchor="t" anchorCtr="0">
            <a:noAutofit/>
          </a:bodyPr>
          <a:lstStyle/>
          <a:p>
            <a:pPr marL="457200" lvl="0" indent="-304800" algn="l" rtl="0">
              <a:lnSpc>
                <a:spcPct val="150000"/>
              </a:lnSpc>
              <a:spcBef>
                <a:spcPts val="0"/>
              </a:spcBef>
              <a:spcAft>
                <a:spcPts val="0"/>
              </a:spcAft>
              <a:buClr>
                <a:schemeClr val="dk1"/>
              </a:buClr>
              <a:buSzPts val="1200"/>
              <a:buFont typeface="Open Sans"/>
              <a:buChar char="●"/>
            </a:pPr>
            <a:r>
              <a:rPr lang="en-US" sz="1200"/>
              <a:t>George Mason University, 2021. Writing a scientific research report (IMRaD). [Online] [Cited 13 September 2021]</a:t>
            </a:r>
            <a:r>
              <a:rPr lang="en-US" sz="1200" i="1"/>
              <a:t> </a:t>
            </a:r>
            <a:r>
              <a:rPr lang="en-US" sz="1200" i="1" u="sng">
                <a:solidFill>
                  <a:schemeClr val="hlink"/>
                </a:solidFill>
                <a:hlinkClick r:id="rId3"/>
              </a:rPr>
              <a:t>https://writingcenter.gmu.edu/guides/writing-an-imrad-report</a:t>
            </a:r>
            <a:endParaRPr sz="1200"/>
          </a:p>
          <a:p>
            <a:pPr marL="457200" lvl="0" indent="-304800" algn="l" rtl="0">
              <a:lnSpc>
                <a:spcPct val="150000"/>
              </a:lnSpc>
              <a:spcBef>
                <a:spcPts val="0"/>
              </a:spcBef>
              <a:spcAft>
                <a:spcPts val="0"/>
              </a:spcAft>
              <a:buClr>
                <a:schemeClr val="dk1"/>
              </a:buClr>
              <a:buSzPts val="1200"/>
              <a:buFont typeface="Open Sans"/>
              <a:buChar char="●"/>
            </a:pPr>
            <a:r>
              <a:rPr lang="en-US" sz="1200"/>
              <a:t>IFIS. 2021a. Identifying potential journals. In: Guide to Getting Published in Journals [Online] [Cited 13 September 2021]. </a:t>
            </a:r>
            <a:r>
              <a:rPr lang="en-US" sz="1200" u="sng">
                <a:solidFill>
                  <a:schemeClr val="hlink"/>
                </a:solidFill>
                <a:hlinkClick r:id="rId4"/>
              </a:rPr>
              <a:t>https://ifis.libguides.com/journal-publishing-guide/identifying-potential-journals</a:t>
            </a:r>
            <a:endParaRPr sz="1200" u="sng"/>
          </a:p>
          <a:p>
            <a:pPr marL="457200" lvl="0" indent="-304800" algn="l" rtl="0">
              <a:lnSpc>
                <a:spcPct val="150000"/>
              </a:lnSpc>
              <a:spcBef>
                <a:spcPts val="0"/>
              </a:spcBef>
              <a:spcAft>
                <a:spcPts val="0"/>
              </a:spcAft>
              <a:buClr>
                <a:schemeClr val="dk1"/>
              </a:buClr>
              <a:buSzPts val="1200"/>
              <a:buFont typeface="Open Sans"/>
              <a:buChar char="●"/>
            </a:pPr>
            <a:r>
              <a:rPr lang="en-US" sz="1200"/>
              <a:t>IFIS, 2021b. Creating a journal comparison spreadsheet. In: Guide to Getting Published in Journals [Online] [Cited 13 September 2021]. </a:t>
            </a:r>
            <a:r>
              <a:rPr lang="en-US" sz="1200" u="sng">
                <a:solidFill>
                  <a:schemeClr val="hlink"/>
                </a:solidFill>
                <a:hlinkClick r:id="rId5"/>
              </a:rPr>
              <a:t>https://ifis.libguides.com/journal-publishing-guide/journal-comparison-spreadsheet</a:t>
            </a:r>
            <a:endParaRPr sz="1200" u="sng"/>
          </a:p>
          <a:p>
            <a:pPr marL="457200" lvl="0" indent="-304800" algn="l" rtl="0">
              <a:lnSpc>
                <a:spcPct val="150000"/>
              </a:lnSpc>
              <a:spcBef>
                <a:spcPts val="0"/>
              </a:spcBef>
              <a:spcAft>
                <a:spcPts val="0"/>
              </a:spcAft>
              <a:buClr>
                <a:schemeClr val="dk1"/>
              </a:buClr>
              <a:buSzPts val="1200"/>
              <a:buFont typeface="Open Sans"/>
              <a:buChar char="●"/>
            </a:pPr>
            <a:r>
              <a:rPr lang="en-US" sz="1200"/>
              <a:t>IFIS, 2021c. Aims &amp; Scope. In: Guide to Getting Published in Journals. [Online] [Cited 13 September 2021]. </a:t>
            </a:r>
            <a:r>
              <a:rPr lang="en-US" sz="1200" u="sng">
                <a:solidFill>
                  <a:schemeClr val="hlink"/>
                </a:solidFill>
                <a:hlinkClick r:id="rId6"/>
              </a:rPr>
              <a:t>https://ifis.libguides.com/journal-publishing-guide/aims-and-scope</a:t>
            </a:r>
            <a:endParaRPr sz="1200" u="sng"/>
          </a:p>
          <a:p>
            <a:pPr marL="457200" lvl="0" indent="-304800" algn="l" rtl="0">
              <a:lnSpc>
                <a:spcPct val="150000"/>
              </a:lnSpc>
              <a:spcBef>
                <a:spcPts val="0"/>
              </a:spcBef>
              <a:spcAft>
                <a:spcPts val="0"/>
              </a:spcAft>
              <a:buClr>
                <a:schemeClr val="dk1"/>
              </a:buClr>
              <a:buSzPts val="1200"/>
              <a:buFont typeface="Open Sans"/>
              <a:buChar char="●"/>
            </a:pPr>
            <a:r>
              <a:rPr lang="en-US" sz="1200"/>
              <a:t>IFIS, 2021d. Ethics and malpractice statements. In: Guide to Getting Published in Journals. [Online] [Cited 13 September 2021] </a:t>
            </a:r>
            <a:r>
              <a:rPr lang="en-US" sz="1200" u="sng">
                <a:solidFill>
                  <a:schemeClr val="hlink"/>
                </a:solidFill>
                <a:hlinkClick r:id="rId7"/>
              </a:rPr>
              <a:t>https://ifis.libguides.com/journal-publishing-guide/ethics-malpractice</a:t>
            </a:r>
            <a:r>
              <a:rPr lang="en-US" sz="1200"/>
              <a:t>.</a:t>
            </a:r>
            <a:endParaRPr/>
          </a:p>
          <a:p>
            <a:pPr marL="457200" lvl="0" indent="-304800" algn="l" rtl="0">
              <a:lnSpc>
                <a:spcPct val="150000"/>
              </a:lnSpc>
              <a:spcBef>
                <a:spcPts val="0"/>
              </a:spcBef>
              <a:spcAft>
                <a:spcPts val="0"/>
              </a:spcAft>
              <a:buClr>
                <a:schemeClr val="dk1"/>
              </a:buClr>
              <a:buSzPts val="1200"/>
              <a:buFont typeface="Open Sans"/>
              <a:buChar char="●"/>
            </a:pPr>
            <a:r>
              <a:rPr lang="en-US" sz="1200"/>
              <a:t>IFIS, 2021e. Instructions for Authors. In: Guide to Getting Published in Journals. [Online] [Cited 13 September 2021] </a:t>
            </a:r>
            <a:r>
              <a:rPr lang="en-US" sz="1200" u="sng">
                <a:solidFill>
                  <a:schemeClr val="hlink"/>
                </a:solidFill>
                <a:hlinkClick r:id="rId8"/>
              </a:rPr>
              <a:t>https://ifis.libguides.com/journal-publishing-guide/instructions-for-authors</a:t>
            </a:r>
            <a:endParaRPr sz="1200" u="sng"/>
          </a:p>
          <a:p>
            <a:pPr marL="457200" lvl="0" indent="-304800" algn="l" rtl="0">
              <a:lnSpc>
                <a:spcPct val="150000"/>
              </a:lnSpc>
              <a:spcBef>
                <a:spcPts val="0"/>
              </a:spcBef>
              <a:spcAft>
                <a:spcPts val="0"/>
              </a:spcAft>
              <a:buClr>
                <a:schemeClr val="dk1"/>
              </a:buClr>
              <a:buSzPts val="1200"/>
              <a:buFont typeface="Open Sans"/>
              <a:buChar char="●"/>
            </a:pPr>
            <a:r>
              <a:rPr lang="en-US" sz="1200"/>
              <a:t>ICMJE, 2021.  Defining the Role of Authors and Contributors.  In ICMJE Recommendations [Online] [Cited 13 September 2021]. </a:t>
            </a:r>
            <a:r>
              <a:rPr lang="en-US" sz="1200" u="sng">
                <a:solidFill>
                  <a:schemeClr val="hlink"/>
                </a:solidFill>
                <a:hlinkClick r:id="rId9"/>
              </a:rPr>
              <a:t>http://www.icmje.org/recommendations/browse/roles-and-responsibilities/defining-the-role-of-authors-and-contributors.html</a:t>
            </a:r>
            <a:endParaRPr sz="1200" u="sng"/>
          </a:p>
          <a:p>
            <a:pPr marL="457200" lvl="0" indent="-304800" algn="l" rtl="0">
              <a:lnSpc>
                <a:spcPct val="150000"/>
              </a:lnSpc>
              <a:spcBef>
                <a:spcPts val="0"/>
              </a:spcBef>
              <a:spcAft>
                <a:spcPts val="0"/>
              </a:spcAft>
              <a:buClr>
                <a:schemeClr val="dk1"/>
              </a:buClr>
              <a:buSzPts val="1200"/>
              <a:buFont typeface="Open Sans"/>
              <a:buChar char="●"/>
            </a:pPr>
            <a:r>
              <a:rPr lang="en-US" sz="1200"/>
              <a:t>Li Y, Wu C, Yan E, Li K (2018) Will open access increase journal CiteScores? An empirical investigation over multiple disciplines. PLoS ONE 13(8): e0201885. [Cited 19 September 2021] </a:t>
            </a:r>
            <a:r>
              <a:rPr lang="en-US" sz="1200" u="sng">
                <a:solidFill>
                  <a:schemeClr val="hlink"/>
                </a:solidFill>
                <a:hlinkClick r:id="rId10"/>
              </a:rPr>
              <a:t>https://doi.org/10.1371/journal.pone.0201885</a:t>
            </a:r>
            <a:r>
              <a:rPr lang="en-US" sz="1200"/>
              <a:t>.</a:t>
            </a:r>
            <a:endParaRPr/>
          </a:p>
          <a:p>
            <a:pPr marL="457200" lvl="0" indent="-381000" algn="l" rtl="0">
              <a:lnSpc>
                <a:spcPct val="90000"/>
              </a:lnSpc>
              <a:spcBef>
                <a:spcPts val="1000"/>
              </a:spcBef>
              <a:spcAft>
                <a:spcPts val="0"/>
              </a:spcAft>
              <a:buClr>
                <a:schemeClr val="lt1"/>
              </a:buClr>
              <a:buSzPts val="2400"/>
              <a:buChar char="●"/>
            </a:pPr>
            <a:br>
              <a:rPr lang="en-US" sz="1200"/>
            </a:br>
            <a:br>
              <a:rPr lang="en-US" sz="1200"/>
            </a:br>
            <a:endParaRPr sz="1200" u="sng"/>
          </a:p>
          <a:p>
            <a:pPr marL="457200" lvl="0" indent="-228600" algn="l" rtl="0">
              <a:lnSpc>
                <a:spcPct val="150000"/>
              </a:lnSpc>
              <a:spcBef>
                <a:spcPts val="0"/>
              </a:spcBef>
              <a:spcAft>
                <a:spcPts val="0"/>
              </a:spcAft>
              <a:buClr>
                <a:schemeClr val="dk1"/>
              </a:buClr>
              <a:buSzPts val="1200"/>
              <a:buFont typeface="Open Sans"/>
              <a:buNone/>
            </a:pPr>
            <a:endParaRPr sz="1200"/>
          </a:p>
          <a:p>
            <a:pPr marL="457200" lvl="0" indent="-228600" algn="l" rtl="0">
              <a:lnSpc>
                <a:spcPct val="150000"/>
              </a:lnSpc>
              <a:spcBef>
                <a:spcPts val="0"/>
              </a:spcBef>
              <a:spcAft>
                <a:spcPts val="0"/>
              </a:spcAft>
              <a:buClr>
                <a:schemeClr val="dk1"/>
              </a:buClr>
              <a:buSzPts val="1200"/>
              <a:buFont typeface="Open Sans"/>
              <a:buNone/>
            </a:pPr>
            <a:endParaRPr sz="1200"/>
          </a:p>
          <a:p>
            <a:pPr marL="457200" lvl="0" indent="-381000" algn="l" rtl="0">
              <a:lnSpc>
                <a:spcPct val="90000"/>
              </a:lnSpc>
              <a:spcBef>
                <a:spcPts val="1000"/>
              </a:spcBef>
              <a:spcAft>
                <a:spcPts val="0"/>
              </a:spcAft>
              <a:buClr>
                <a:schemeClr val="lt1"/>
              </a:buClr>
              <a:buSzPts val="2400"/>
              <a:buChar char="●"/>
            </a:pPr>
            <a:br>
              <a:rPr lang="en-US" sz="1200"/>
            </a:br>
            <a:br>
              <a:rPr lang="en-US" sz="1200"/>
            </a:br>
            <a:endParaRPr sz="1200" u="sng"/>
          </a:p>
          <a:p>
            <a:pPr marL="457200" lvl="0" indent="-228600" algn="l" rtl="0">
              <a:lnSpc>
                <a:spcPct val="90000"/>
              </a:lnSpc>
              <a:spcBef>
                <a:spcPts val="1000"/>
              </a:spcBef>
              <a:spcAft>
                <a:spcPts val="0"/>
              </a:spcAft>
              <a:buClr>
                <a:schemeClr val="lt1"/>
              </a:buClr>
              <a:buSzPts val="2400"/>
              <a:buNone/>
            </a:pPr>
            <a:endParaRPr sz="1200"/>
          </a:p>
          <a:p>
            <a:pPr marL="457200" lvl="0" indent="-381000" algn="l" rtl="0">
              <a:lnSpc>
                <a:spcPct val="90000"/>
              </a:lnSpc>
              <a:spcBef>
                <a:spcPts val="1000"/>
              </a:spcBef>
              <a:spcAft>
                <a:spcPts val="0"/>
              </a:spcAft>
              <a:buClr>
                <a:schemeClr val="lt1"/>
              </a:buClr>
              <a:buSzPts val="2400"/>
              <a:buChar char="●"/>
            </a:pPr>
            <a:br>
              <a:rPr lang="en-US" sz="1200"/>
            </a:br>
            <a:endParaRPr sz="1200"/>
          </a:p>
          <a:p>
            <a:pPr marL="457200" lvl="0" indent="-381000" algn="l" rtl="0">
              <a:lnSpc>
                <a:spcPct val="90000"/>
              </a:lnSpc>
              <a:spcBef>
                <a:spcPts val="1000"/>
              </a:spcBef>
              <a:spcAft>
                <a:spcPts val="0"/>
              </a:spcAft>
              <a:buClr>
                <a:schemeClr val="lt1"/>
              </a:buClr>
              <a:buSzPts val="2400"/>
              <a:buChar char="●"/>
            </a:pPr>
            <a:br>
              <a:rPr lang="en-US" sz="1200"/>
            </a:br>
            <a:endParaRPr sz="1200">
              <a:solidFill>
                <a:schemeClr val="dk1"/>
              </a:solidFill>
              <a:latin typeface="Open Sans"/>
              <a:ea typeface="Open Sans"/>
              <a:cs typeface="Open Sans"/>
              <a:sym typeface="Open Sans"/>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285"/>
        <p:cNvGrpSpPr/>
        <p:nvPr/>
      </p:nvGrpSpPr>
      <p:grpSpPr>
        <a:xfrm>
          <a:off x="0" y="0"/>
          <a:ext cx="0" cy="0"/>
          <a:chOff x="0" y="0"/>
          <a:chExt cx="0" cy="0"/>
        </a:xfrm>
      </p:grpSpPr>
      <p:sp>
        <p:nvSpPr>
          <p:cNvPr id="286" name="Google Shape;286;p32"/>
          <p:cNvSpPr txBox="1">
            <a:spLocks noGrp="1"/>
          </p:cNvSpPr>
          <p:nvPr>
            <p:ph type="title"/>
          </p:nvPr>
        </p:nvSpPr>
        <p:spPr>
          <a:xfrm>
            <a:off x="0" y="437222"/>
            <a:ext cx="8203500" cy="1080900"/>
          </a:xfrm>
          <a:prstGeom prst="rect">
            <a:avLst/>
          </a:prstGeom>
          <a:noFill/>
          <a:ln>
            <a:noFill/>
          </a:ln>
        </p:spPr>
        <p:txBody>
          <a:bodyPr spcFirstLastPara="1" wrap="square" lIns="91425" tIns="45700" rIns="91425" bIns="45700" anchor="t" anchorCtr="0">
            <a:noAutofit/>
          </a:bodyPr>
          <a:lstStyle/>
          <a:p>
            <a:pPr lvl="0">
              <a:buClr>
                <a:schemeClr val="dk1"/>
              </a:buClr>
              <a:buSzPts val="3200"/>
            </a:pPr>
            <a:r>
              <a:rPr lang="en-US" dirty="0" err="1">
                <a:solidFill>
                  <a:srgbClr val="586F7C"/>
                </a:solidFill>
                <a:latin typeface="Open Sans"/>
                <a:ea typeface="Open Sans"/>
                <a:cs typeface="Open Sans"/>
                <a:sym typeface="Open Sans"/>
              </a:rPr>
              <a:t>Références</a:t>
            </a:r>
            <a:r>
              <a:rPr lang="en-US" dirty="0">
                <a:solidFill>
                  <a:srgbClr val="586F7C"/>
                </a:solidFill>
                <a:latin typeface="Open Sans"/>
                <a:ea typeface="Open Sans"/>
                <a:cs typeface="Open Sans"/>
                <a:sym typeface="Open Sans"/>
              </a:rPr>
              <a:t> et </a:t>
            </a:r>
            <a:r>
              <a:rPr lang="en-US" dirty="0" err="1">
                <a:solidFill>
                  <a:srgbClr val="586F7C"/>
                </a:solidFill>
                <a:latin typeface="Open Sans"/>
                <a:ea typeface="Open Sans"/>
                <a:cs typeface="Open Sans"/>
                <a:sym typeface="Open Sans"/>
              </a:rPr>
              <a:t>ressources</a:t>
            </a:r>
            <a:r>
              <a:rPr lang="en-US" dirty="0">
                <a:solidFill>
                  <a:srgbClr val="586F7C"/>
                </a:solidFill>
                <a:latin typeface="Open Sans"/>
                <a:ea typeface="Open Sans"/>
                <a:cs typeface="Open Sans"/>
                <a:sym typeface="Open Sans"/>
              </a:rPr>
              <a:t> </a:t>
            </a:r>
            <a:r>
              <a:rPr lang="en-US" dirty="0" err="1">
                <a:solidFill>
                  <a:srgbClr val="586F7C"/>
                </a:solidFill>
                <a:latin typeface="Open Sans"/>
                <a:ea typeface="Open Sans"/>
                <a:cs typeface="Open Sans"/>
                <a:sym typeface="Open Sans"/>
              </a:rPr>
              <a:t>utiles</a:t>
            </a:r>
            <a:r>
              <a:rPr lang="en-US" dirty="0">
                <a:solidFill>
                  <a:srgbClr val="586F7C"/>
                </a:solidFill>
                <a:latin typeface="Open Sans"/>
                <a:ea typeface="Open Sans"/>
                <a:cs typeface="Open Sans"/>
                <a:sym typeface="Open Sans"/>
              </a:rPr>
              <a:t> (suite)</a:t>
            </a:r>
            <a:endParaRPr dirty="0">
              <a:solidFill>
                <a:srgbClr val="586F7C"/>
              </a:solidFill>
              <a:latin typeface="Open Sans"/>
              <a:ea typeface="Open Sans"/>
              <a:cs typeface="Open Sans"/>
              <a:sym typeface="Open Sans"/>
            </a:endParaRPr>
          </a:p>
        </p:txBody>
      </p:sp>
      <p:sp>
        <p:nvSpPr>
          <p:cNvPr id="287" name="Google Shape;287;p32"/>
          <p:cNvSpPr txBox="1">
            <a:spLocks noGrp="1"/>
          </p:cNvSpPr>
          <p:nvPr>
            <p:ph type="body" idx="1"/>
          </p:nvPr>
        </p:nvSpPr>
        <p:spPr>
          <a:xfrm>
            <a:off x="610354" y="1691060"/>
            <a:ext cx="9870955" cy="4650600"/>
          </a:xfrm>
          <a:prstGeom prst="rect">
            <a:avLst/>
          </a:prstGeom>
          <a:noFill/>
          <a:ln>
            <a:noFill/>
          </a:ln>
        </p:spPr>
        <p:txBody>
          <a:bodyPr spcFirstLastPara="1" wrap="square" lIns="91425" tIns="45700" rIns="91425" bIns="45700" anchor="t" anchorCtr="0">
            <a:noAutofit/>
          </a:bodyPr>
          <a:lstStyle/>
          <a:p>
            <a:pPr marL="457200" lvl="0" indent="-304800" algn="l" rtl="0">
              <a:lnSpc>
                <a:spcPct val="150000"/>
              </a:lnSpc>
              <a:spcBef>
                <a:spcPts val="0"/>
              </a:spcBef>
              <a:spcAft>
                <a:spcPts val="0"/>
              </a:spcAft>
              <a:buClr>
                <a:schemeClr val="dk1"/>
              </a:buClr>
              <a:buSzPts val="1200"/>
              <a:buFont typeface="Open Sans"/>
              <a:buChar char="●"/>
            </a:pPr>
            <a:r>
              <a:rPr lang="en-US" sz="1200"/>
              <a:t>NLM, 2021a. Journal Publishing Tag Library NISO JATS Version 1.3. [Online] [Cited 13 September 2021] </a:t>
            </a:r>
            <a:r>
              <a:rPr lang="en-US" sz="1200" u="sng">
                <a:solidFill>
                  <a:schemeClr val="hlink"/>
                </a:solidFill>
                <a:hlinkClick r:id="rId3"/>
              </a:rPr>
              <a:t>https://jats.nlm.nih.gov/publishing/tag-library/1.3/chapter/getting-started.html</a:t>
            </a:r>
            <a:endParaRPr sz="1200"/>
          </a:p>
          <a:p>
            <a:pPr marL="457200" lvl="0" indent="-304800" algn="l" rtl="0">
              <a:lnSpc>
                <a:spcPct val="150000"/>
              </a:lnSpc>
              <a:spcBef>
                <a:spcPts val="0"/>
              </a:spcBef>
              <a:spcAft>
                <a:spcPts val="0"/>
              </a:spcAft>
              <a:buClr>
                <a:schemeClr val="dk1"/>
              </a:buClr>
              <a:buSzPts val="1200"/>
              <a:buFont typeface="Open Sans"/>
              <a:buChar char="●"/>
            </a:pPr>
            <a:r>
              <a:rPr lang="en-US" sz="1200"/>
              <a:t>NLM, 2021b. Structured abstracts.  [Online] [Cited 13 September 2021)</a:t>
            </a:r>
            <a:r>
              <a:rPr lang="en-US" sz="1200" u="sng">
                <a:solidFill>
                  <a:schemeClr val="hlink"/>
                </a:solidFill>
                <a:hlinkClick r:id="rId4"/>
              </a:rPr>
              <a:t>https://www.nlm.nih.gov/bsd/policy/structured_abstracts.html</a:t>
            </a:r>
            <a:endParaRPr sz="1200"/>
          </a:p>
          <a:p>
            <a:pPr marL="457200" lvl="0" indent="-304800" algn="l" rtl="0">
              <a:lnSpc>
                <a:spcPct val="150000"/>
              </a:lnSpc>
              <a:spcBef>
                <a:spcPts val="0"/>
              </a:spcBef>
              <a:spcAft>
                <a:spcPts val="0"/>
              </a:spcAft>
              <a:buClr>
                <a:schemeClr val="dk1"/>
              </a:buClr>
              <a:buSzPts val="1200"/>
              <a:buFont typeface="Open Sans"/>
              <a:buChar char="●"/>
            </a:pPr>
            <a:r>
              <a:rPr lang="en-US" sz="1200"/>
              <a:t>Research4Life, 2021.  Strategies for effective writing.  In Research4Life Training Authors hub at Research4Life Training portal. [Online] [Cited 15 September 2021] </a:t>
            </a:r>
            <a:r>
              <a:rPr lang="en-US" sz="1200" u="sng">
                <a:solidFill>
                  <a:schemeClr val="hlink"/>
                </a:solidFill>
                <a:hlinkClick r:id="rId5"/>
              </a:rPr>
              <a:t>https://www.research4life.org/training/authors-hub/</a:t>
            </a:r>
            <a:endParaRPr sz="1200" u="sng"/>
          </a:p>
          <a:p>
            <a:pPr marL="457200" lvl="0" indent="-304800" algn="l" rtl="0">
              <a:lnSpc>
                <a:spcPct val="150000"/>
              </a:lnSpc>
              <a:spcBef>
                <a:spcPts val="0"/>
              </a:spcBef>
              <a:spcAft>
                <a:spcPts val="0"/>
              </a:spcAft>
              <a:buClr>
                <a:schemeClr val="dk1"/>
              </a:buClr>
              <a:buSzPts val="1200"/>
              <a:buFont typeface="Open Sans"/>
              <a:buChar char="●"/>
            </a:pPr>
            <a:r>
              <a:rPr lang="en-US" sz="1200"/>
              <a:t>Researcher Academy, 2018a. How to get published: what distinguishes a good manuscript from a bad one? In Researcher Academy of Elsevier [Online] [Cited 13 September 2021]. </a:t>
            </a:r>
            <a:r>
              <a:rPr lang="en-US" sz="1200" u="sng">
                <a:solidFill>
                  <a:schemeClr val="hlink"/>
                </a:solidFill>
                <a:hlinkClick r:id="rId6"/>
              </a:rPr>
              <a:t>https://researcheracademy.elsevier.com/uploads/2018-05/1.pdf</a:t>
            </a:r>
            <a:r>
              <a:rPr lang="en-US" sz="1200"/>
              <a:t>   </a:t>
            </a:r>
            <a:endParaRPr sz="1200"/>
          </a:p>
          <a:p>
            <a:pPr marL="457200" lvl="0" indent="-304800" algn="l" rtl="0">
              <a:lnSpc>
                <a:spcPct val="150000"/>
              </a:lnSpc>
              <a:spcBef>
                <a:spcPts val="0"/>
              </a:spcBef>
              <a:spcAft>
                <a:spcPts val="0"/>
              </a:spcAft>
              <a:buClr>
                <a:schemeClr val="dk1"/>
              </a:buClr>
              <a:buSzPts val="1200"/>
              <a:buFont typeface="Open Sans"/>
              <a:buChar char="●"/>
            </a:pPr>
            <a:r>
              <a:rPr lang="en-US" sz="1200"/>
              <a:t>Researcher Academy. 2018b. How to publish in scholarly journals. In Researcher Academy of Elsevier [Online] [cited 13 September 2021] </a:t>
            </a:r>
            <a:r>
              <a:rPr lang="en-US" sz="1200" u="sng">
                <a:solidFill>
                  <a:schemeClr val="hlink"/>
                </a:solidFill>
                <a:hlinkClick r:id="rId7"/>
              </a:rPr>
              <a:t>https://researcheracademy.elsevier.com/uploads/2018-04/Understanding%20the%20Publishing%20Process_Apr2018_Web.pdf</a:t>
            </a:r>
            <a:endParaRPr sz="1200"/>
          </a:p>
          <a:p>
            <a:pPr marL="457200" lvl="0" indent="-304800" algn="l" rtl="0">
              <a:lnSpc>
                <a:spcPct val="150000"/>
              </a:lnSpc>
              <a:spcBef>
                <a:spcPts val="0"/>
              </a:spcBef>
              <a:spcAft>
                <a:spcPts val="0"/>
              </a:spcAft>
              <a:buClr>
                <a:schemeClr val="dk1"/>
              </a:buClr>
              <a:buSzPts val="1200"/>
              <a:buFont typeface="Open Sans"/>
              <a:buChar char="●"/>
            </a:pPr>
            <a:r>
              <a:rPr lang="en-US" sz="1200"/>
              <a:t>Researcher Academy, 2021. Structuring your article correctly.  In Research Academy of Elsevier [Online] [Cited 15 September 2021] </a:t>
            </a:r>
            <a:r>
              <a:rPr lang="en-US" sz="1200" u="sng">
                <a:solidFill>
                  <a:schemeClr val="hlink"/>
                </a:solidFill>
                <a:hlinkClick r:id="rId8"/>
              </a:rPr>
              <a:t>https://researcheracademy.elsevier.com/writing-research/fundamentals-manuscript-preparation/structuring-article-correctly</a:t>
            </a:r>
            <a:r>
              <a:rPr lang="en-US" sz="1200"/>
              <a:t>  </a:t>
            </a:r>
            <a:endParaRPr sz="1200"/>
          </a:p>
          <a:p>
            <a:pPr marL="457200" lvl="0" indent="-304800" algn="l" rtl="0">
              <a:lnSpc>
                <a:spcPct val="150000"/>
              </a:lnSpc>
              <a:spcBef>
                <a:spcPts val="0"/>
              </a:spcBef>
              <a:spcAft>
                <a:spcPts val="0"/>
              </a:spcAft>
              <a:buClr>
                <a:schemeClr val="dk1"/>
              </a:buClr>
              <a:buSzPts val="1200"/>
              <a:buFont typeface="Open Sans"/>
              <a:buChar char="●"/>
            </a:pPr>
            <a:r>
              <a:rPr lang="en-US" sz="1200"/>
              <a:t>Taylor and Francis. 2021. Guide to Getting Published.  [Cited 18 October 2021].  </a:t>
            </a:r>
            <a:r>
              <a:rPr lang="en-US" sz="1200" u="sng">
                <a:solidFill>
                  <a:schemeClr val="hlink"/>
                </a:solidFill>
                <a:hlinkClick r:id="rId9"/>
              </a:rPr>
              <a:t>https://ifis.libguides.com/journal-publishing-guide/open-access-models</a:t>
            </a:r>
            <a:endParaRPr sz="1200"/>
          </a:p>
          <a:p>
            <a:pPr marL="457200" lvl="0" indent="-304800" algn="l" rtl="0">
              <a:lnSpc>
                <a:spcPct val="150000"/>
              </a:lnSpc>
              <a:spcBef>
                <a:spcPts val="0"/>
              </a:spcBef>
              <a:spcAft>
                <a:spcPts val="0"/>
              </a:spcAft>
              <a:buClr>
                <a:schemeClr val="dk1"/>
              </a:buClr>
              <a:buSzPts val="1200"/>
              <a:buFont typeface="Open Sans"/>
              <a:buChar char="●"/>
            </a:pPr>
            <a:r>
              <a:rPr lang="en-US" sz="1200"/>
              <a:t>Vaughan KT, Hayes BE, Lerner RC, McElfresh KR, Pavlech L, Romito D, Reeves LH, Morris EN. 2013.  Development of the research lifecycle model for library services. </a:t>
            </a:r>
            <a:r>
              <a:rPr lang="en-US" sz="1200" i="1"/>
              <a:t>J Med Libr Assoc</a:t>
            </a:r>
            <a:r>
              <a:rPr lang="en-US" sz="1200"/>
              <a:t>, 101(4):310-4. [Cited 15 September 2021] </a:t>
            </a:r>
            <a:r>
              <a:rPr lang="en-US" sz="1200" u="sng">
                <a:solidFill>
                  <a:schemeClr val="hlink"/>
                </a:solidFill>
                <a:hlinkClick r:id="rId10"/>
              </a:rPr>
              <a:t>https://www.ncbi.nlm.nih.gov/pmc/articles/PMC3794687/figure/mlab-101-04-13-f01/</a:t>
            </a:r>
            <a:endParaRPr sz="1200"/>
          </a:p>
          <a:p>
            <a:pPr marL="457200" lvl="0" indent="-304800" algn="l" rtl="0">
              <a:lnSpc>
                <a:spcPct val="150000"/>
              </a:lnSpc>
              <a:spcBef>
                <a:spcPts val="0"/>
              </a:spcBef>
              <a:spcAft>
                <a:spcPts val="0"/>
              </a:spcAft>
              <a:buClr>
                <a:schemeClr val="dk1"/>
              </a:buClr>
              <a:buSzPts val="1200"/>
              <a:buFont typeface="Open Sans"/>
              <a:buChar char="●"/>
            </a:pPr>
            <a:r>
              <a:rPr lang="en-US" sz="1200"/>
              <a:t>Yeoman 2013.  Annotated journal article.  In AuthorAID [Online] [Cited 15 September 2021] </a:t>
            </a:r>
            <a:r>
              <a:rPr lang="en-US" sz="1200" u="sng">
                <a:solidFill>
                  <a:schemeClr val="hlink"/>
                </a:solidFill>
                <a:hlinkClick r:id="rId11"/>
              </a:rPr>
              <a:t>https://www.authoraid.info/en/resources/details/648/</a:t>
            </a:r>
            <a:endParaRPr sz="1200"/>
          </a:p>
          <a:p>
            <a:pPr marL="457200" lvl="0" indent="-381000" algn="l" rtl="0">
              <a:lnSpc>
                <a:spcPct val="90000"/>
              </a:lnSpc>
              <a:spcBef>
                <a:spcPts val="1000"/>
              </a:spcBef>
              <a:spcAft>
                <a:spcPts val="0"/>
              </a:spcAft>
              <a:buClr>
                <a:schemeClr val="lt1"/>
              </a:buClr>
              <a:buSzPts val="2400"/>
              <a:buChar char="●"/>
            </a:pPr>
            <a:br>
              <a:rPr lang="en-US" sz="1200"/>
            </a:br>
            <a:endParaRPr sz="1200"/>
          </a:p>
          <a:p>
            <a:pPr marL="457200" lvl="0" indent="-381000" algn="l" rtl="0">
              <a:lnSpc>
                <a:spcPct val="90000"/>
              </a:lnSpc>
              <a:spcBef>
                <a:spcPts val="1000"/>
              </a:spcBef>
              <a:spcAft>
                <a:spcPts val="0"/>
              </a:spcAft>
              <a:buClr>
                <a:schemeClr val="lt1"/>
              </a:buClr>
              <a:buSzPts val="2400"/>
              <a:buChar char="●"/>
            </a:pPr>
            <a:br>
              <a:rPr lang="en-US" sz="1200"/>
            </a:br>
            <a:endParaRPr sz="1200" u="sng"/>
          </a:p>
          <a:p>
            <a:pPr marL="457200" lvl="0" indent="-228600" algn="l" rtl="0">
              <a:lnSpc>
                <a:spcPct val="150000"/>
              </a:lnSpc>
              <a:spcBef>
                <a:spcPts val="0"/>
              </a:spcBef>
              <a:spcAft>
                <a:spcPts val="0"/>
              </a:spcAft>
              <a:buClr>
                <a:schemeClr val="dk1"/>
              </a:buClr>
              <a:buSzPts val="1200"/>
              <a:buFont typeface="Open Sans"/>
              <a:buNone/>
            </a:pPr>
            <a:endParaRPr sz="1200"/>
          </a:p>
          <a:p>
            <a:pPr marL="457200" lvl="0" indent="-228600" algn="l" rtl="0">
              <a:lnSpc>
                <a:spcPct val="150000"/>
              </a:lnSpc>
              <a:spcBef>
                <a:spcPts val="0"/>
              </a:spcBef>
              <a:spcAft>
                <a:spcPts val="0"/>
              </a:spcAft>
              <a:buClr>
                <a:schemeClr val="dk1"/>
              </a:buClr>
              <a:buSzPts val="1200"/>
              <a:buFont typeface="Open Sans"/>
              <a:buNone/>
            </a:pPr>
            <a:endParaRPr sz="1200"/>
          </a:p>
          <a:p>
            <a:pPr marL="457200" lvl="0" indent="-381000" algn="l" rtl="0">
              <a:lnSpc>
                <a:spcPct val="90000"/>
              </a:lnSpc>
              <a:spcBef>
                <a:spcPts val="1000"/>
              </a:spcBef>
              <a:spcAft>
                <a:spcPts val="0"/>
              </a:spcAft>
              <a:buClr>
                <a:schemeClr val="lt1"/>
              </a:buClr>
              <a:buSzPts val="2400"/>
              <a:buChar char="●"/>
            </a:pPr>
            <a:br>
              <a:rPr lang="en-US" sz="1200"/>
            </a:br>
            <a:br>
              <a:rPr lang="en-US" sz="1200"/>
            </a:br>
            <a:endParaRPr sz="1200" u="sng"/>
          </a:p>
          <a:p>
            <a:pPr marL="457200" lvl="0" indent="-228600" algn="l" rtl="0">
              <a:lnSpc>
                <a:spcPct val="90000"/>
              </a:lnSpc>
              <a:spcBef>
                <a:spcPts val="1000"/>
              </a:spcBef>
              <a:spcAft>
                <a:spcPts val="0"/>
              </a:spcAft>
              <a:buClr>
                <a:schemeClr val="lt1"/>
              </a:buClr>
              <a:buSzPts val="2400"/>
              <a:buNone/>
            </a:pPr>
            <a:endParaRPr sz="1200"/>
          </a:p>
          <a:p>
            <a:pPr marL="457200" lvl="0" indent="-381000" algn="l" rtl="0">
              <a:lnSpc>
                <a:spcPct val="90000"/>
              </a:lnSpc>
              <a:spcBef>
                <a:spcPts val="1000"/>
              </a:spcBef>
              <a:spcAft>
                <a:spcPts val="0"/>
              </a:spcAft>
              <a:buClr>
                <a:schemeClr val="lt1"/>
              </a:buClr>
              <a:buSzPts val="2400"/>
              <a:buChar char="●"/>
            </a:pPr>
            <a:br>
              <a:rPr lang="en-US" sz="1200"/>
            </a:br>
            <a:endParaRPr sz="1200"/>
          </a:p>
          <a:p>
            <a:pPr marL="457200" lvl="0" indent="-381000" algn="l" rtl="0">
              <a:lnSpc>
                <a:spcPct val="90000"/>
              </a:lnSpc>
              <a:spcBef>
                <a:spcPts val="1000"/>
              </a:spcBef>
              <a:spcAft>
                <a:spcPts val="0"/>
              </a:spcAft>
              <a:buClr>
                <a:schemeClr val="lt1"/>
              </a:buClr>
              <a:buSzPts val="2400"/>
              <a:buChar char="●"/>
            </a:pPr>
            <a:br>
              <a:rPr lang="en-US" sz="1200"/>
            </a:br>
            <a:endParaRPr sz="1200">
              <a:solidFill>
                <a:schemeClr val="dk1"/>
              </a:solidFill>
              <a:latin typeface="Open Sans"/>
              <a:ea typeface="Open Sans"/>
              <a:cs typeface="Open Sans"/>
              <a:sym typeface="Open Sans"/>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409"/>
        <p:cNvGrpSpPr/>
        <p:nvPr/>
      </p:nvGrpSpPr>
      <p:grpSpPr>
        <a:xfrm>
          <a:off x="0" y="0"/>
          <a:ext cx="0" cy="0"/>
          <a:chOff x="0" y="0"/>
          <a:chExt cx="0" cy="0"/>
        </a:xfrm>
      </p:grpSpPr>
      <p:sp>
        <p:nvSpPr>
          <p:cNvPr id="410" name="Google Shape;410;p8"/>
          <p:cNvSpPr txBox="1">
            <a:spLocks noGrp="1"/>
          </p:cNvSpPr>
          <p:nvPr>
            <p:ph type="title"/>
          </p:nvPr>
        </p:nvSpPr>
        <p:spPr>
          <a:xfrm>
            <a:off x="426720" y="254342"/>
            <a:ext cx="8203500" cy="1080900"/>
          </a:xfrm>
          <a:prstGeom prst="rect">
            <a:avLst/>
          </a:prstGeom>
          <a:noFill/>
          <a:ln>
            <a:noFill/>
          </a:ln>
        </p:spPr>
        <p:txBody>
          <a:bodyPr spcFirstLastPara="1" wrap="square" lIns="91425" tIns="45700" rIns="91425" bIns="45700" anchor="t" anchorCtr="0">
            <a:noAutofit/>
          </a:bodyPr>
          <a:lstStyle/>
          <a:p>
            <a:pPr lvl="0">
              <a:buClr>
                <a:schemeClr val="dk1"/>
              </a:buClr>
              <a:buSzPts val="3200"/>
            </a:pPr>
            <a:r>
              <a:rPr lang="en-US" dirty="0" err="1">
                <a:solidFill>
                  <a:srgbClr val="586F7C"/>
                </a:solidFill>
                <a:latin typeface="Open Sans"/>
                <a:ea typeface="Open Sans"/>
                <a:cs typeface="Open Sans"/>
                <a:sym typeface="Open Sans"/>
              </a:rPr>
              <a:t>Vous</a:t>
            </a:r>
            <a:r>
              <a:rPr lang="en-US" dirty="0">
                <a:solidFill>
                  <a:srgbClr val="586F7C"/>
                </a:solidFill>
                <a:latin typeface="Open Sans"/>
                <a:ea typeface="Open Sans"/>
                <a:cs typeface="Open Sans"/>
                <a:sym typeface="Open Sans"/>
              </a:rPr>
              <a:t> </a:t>
            </a:r>
            <a:r>
              <a:rPr lang="en-US" dirty="0" err="1">
                <a:solidFill>
                  <a:srgbClr val="586F7C"/>
                </a:solidFill>
                <a:latin typeface="Open Sans"/>
                <a:ea typeface="Open Sans"/>
                <a:cs typeface="Open Sans"/>
                <a:sym typeface="Open Sans"/>
              </a:rPr>
              <a:t>êtes</a:t>
            </a:r>
            <a:r>
              <a:rPr lang="en-US" dirty="0">
                <a:solidFill>
                  <a:srgbClr val="586F7C"/>
                </a:solidFill>
                <a:latin typeface="Open Sans"/>
                <a:ea typeface="Open Sans"/>
                <a:cs typeface="Open Sans"/>
                <a:sym typeface="Open Sans"/>
              </a:rPr>
              <a:t> </a:t>
            </a:r>
            <a:r>
              <a:rPr lang="en-US" dirty="0" err="1">
                <a:solidFill>
                  <a:srgbClr val="586F7C"/>
                </a:solidFill>
                <a:latin typeface="Open Sans"/>
                <a:ea typeface="Open Sans"/>
                <a:cs typeface="Open Sans"/>
                <a:sym typeface="Open Sans"/>
              </a:rPr>
              <a:t>invités</a:t>
            </a:r>
            <a:r>
              <a:rPr lang="en-US" dirty="0">
                <a:solidFill>
                  <a:srgbClr val="586F7C"/>
                </a:solidFill>
                <a:latin typeface="Open Sans"/>
                <a:ea typeface="Open Sans"/>
                <a:cs typeface="Open Sans"/>
                <a:sym typeface="Open Sans"/>
              </a:rPr>
              <a:t> à :</a:t>
            </a:r>
            <a:endParaRPr dirty="0">
              <a:solidFill>
                <a:srgbClr val="586F7C"/>
              </a:solidFill>
              <a:latin typeface="Open Sans"/>
              <a:ea typeface="Open Sans"/>
              <a:cs typeface="Open Sans"/>
              <a:sym typeface="Open Sans"/>
            </a:endParaRPr>
          </a:p>
        </p:txBody>
      </p:sp>
      <p:sp>
        <p:nvSpPr>
          <p:cNvPr id="411" name="Google Shape;411;p8"/>
          <p:cNvSpPr txBox="1">
            <a:spLocks noGrp="1"/>
          </p:cNvSpPr>
          <p:nvPr>
            <p:ph type="body" idx="1"/>
          </p:nvPr>
        </p:nvSpPr>
        <p:spPr>
          <a:xfrm>
            <a:off x="656074" y="2094525"/>
            <a:ext cx="10357365" cy="3599400"/>
          </a:xfrm>
          <a:prstGeom prst="rect">
            <a:avLst/>
          </a:prstGeom>
          <a:noFill/>
          <a:ln>
            <a:noFill/>
          </a:ln>
        </p:spPr>
        <p:txBody>
          <a:bodyPr spcFirstLastPara="1" wrap="square" lIns="91425" tIns="45700" rIns="91425" bIns="45700" anchor="t" anchorCtr="0">
            <a:noAutofit/>
          </a:bodyPr>
          <a:lstStyle/>
          <a:p>
            <a:pPr marL="457200" lvl="0" indent="-317500" algn="l" rtl="0">
              <a:lnSpc>
                <a:spcPct val="150000"/>
              </a:lnSpc>
              <a:spcBef>
                <a:spcPts val="0"/>
              </a:spcBef>
              <a:spcAft>
                <a:spcPts val="0"/>
              </a:spcAft>
              <a:buClr>
                <a:srgbClr val="586F7C"/>
              </a:buClr>
              <a:buSzPts val="1400"/>
              <a:buFont typeface="Open Sans"/>
              <a:buChar char="●"/>
            </a:pPr>
            <a:r>
              <a:rPr lang="en-US" sz="2000" dirty="0" err="1">
                <a:solidFill>
                  <a:srgbClr val="586F7C"/>
                </a:solidFill>
                <a:latin typeface="Open Sans"/>
                <a:ea typeface="Open Sans"/>
                <a:cs typeface="Open Sans"/>
                <a:sym typeface="Open Sans"/>
              </a:rPr>
              <a:t>Visiter</a:t>
            </a:r>
            <a:r>
              <a:rPr lang="en-US" sz="2000" dirty="0">
                <a:solidFill>
                  <a:srgbClr val="586F7C"/>
                </a:solidFill>
                <a:latin typeface="Open Sans"/>
                <a:ea typeface="Open Sans"/>
                <a:cs typeface="Open Sans"/>
                <a:sym typeface="Open Sans"/>
              </a:rPr>
              <a:t> </a:t>
            </a:r>
            <a:r>
              <a:rPr lang="en-US" sz="2000" dirty="0" err="1">
                <a:solidFill>
                  <a:srgbClr val="586F7C"/>
                </a:solidFill>
                <a:latin typeface="Open Sans"/>
                <a:ea typeface="Open Sans"/>
                <a:cs typeface="Open Sans"/>
                <a:sym typeface="Open Sans"/>
              </a:rPr>
              <a:t>notre</a:t>
            </a:r>
            <a:r>
              <a:rPr lang="en-US" sz="2000" dirty="0">
                <a:solidFill>
                  <a:srgbClr val="586F7C"/>
                </a:solidFill>
                <a:latin typeface="Open Sans"/>
                <a:ea typeface="Open Sans"/>
                <a:cs typeface="Open Sans"/>
                <a:sym typeface="Open Sans"/>
              </a:rPr>
              <a:t> site web au lien </a:t>
            </a:r>
            <a:r>
              <a:rPr lang="en-US" sz="2000" dirty="0" err="1">
                <a:solidFill>
                  <a:srgbClr val="586F7C"/>
                </a:solidFill>
                <a:latin typeface="Open Sans"/>
                <a:ea typeface="Open Sans"/>
                <a:cs typeface="Open Sans"/>
                <a:sym typeface="Open Sans"/>
              </a:rPr>
              <a:t>suivant</a:t>
            </a:r>
            <a:r>
              <a:rPr lang="en-US" sz="2000" dirty="0">
                <a:solidFill>
                  <a:srgbClr val="586F7C"/>
                </a:solidFill>
                <a:latin typeface="Open Sans"/>
                <a:ea typeface="Open Sans"/>
                <a:cs typeface="Open Sans"/>
                <a:sym typeface="Open Sans"/>
              </a:rPr>
              <a:t>: </a:t>
            </a:r>
            <a:r>
              <a:rPr lang="en-US" sz="2000" dirty="0">
                <a:solidFill>
                  <a:srgbClr val="586F7C"/>
                </a:solidFill>
                <a:uFill>
                  <a:noFill/>
                </a:uFill>
                <a:latin typeface="Open Sans"/>
                <a:ea typeface="Open Sans"/>
                <a:cs typeface="Open Sans"/>
                <a:sym typeface="Open Sans"/>
                <a:hlinkClick r:id="rId3">
                  <a:extLst>
                    <a:ext uri="{A12FA001-AC4F-418D-AE19-62706E023703}">
                      <ahyp:hlinkClr xmlns:ahyp="http://schemas.microsoft.com/office/drawing/2018/hyperlinkcolor" val="tx"/>
                    </a:ext>
                  </a:extLst>
                </a:hlinkClick>
              </a:rPr>
              <a:t>www.research4life.or</a:t>
            </a:r>
            <a:r>
              <a:rPr lang="en-US" sz="2000" u="sng" dirty="0">
                <a:solidFill>
                  <a:srgbClr val="586F7C"/>
                </a:solidFill>
                <a:latin typeface="Open Sans"/>
                <a:ea typeface="Open Sans"/>
                <a:cs typeface="Open Sans"/>
                <a:sym typeface="Open Sans"/>
                <a:hlinkClick r:id="rId3">
                  <a:extLst>
                    <a:ext uri="{A12FA001-AC4F-418D-AE19-62706E023703}">
                      <ahyp:hlinkClr xmlns:ahyp="http://schemas.microsoft.com/office/drawing/2018/hyperlinkcolor" val="tx"/>
                    </a:ext>
                  </a:extLst>
                </a:hlinkClick>
              </a:rPr>
              <a:t>g</a:t>
            </a:r>
            <a:endParaRPr sz="2000" dirty="0">
              <a:solidFill>
                <a:srgbClr val="586F7C"/>
              </a:solidFill>
              <a:latin typeface="Open Sans"/>
              <a:ea typeface="Open Sans"/>
              <a:cs typeface="Open Sans"/>
              <a:sym typeface="Open Sans"/>
            </a:endParaRPr>
          </a:p>
          <a:p>
            <a:pPr lvl="0" indent="-317500">
              <a:lnSpc>
                <a:spcPct val="150000"/>
              </a:lnSpc>
              <a:spcBef>
                <a:spcPts val="0"/>
              </a:spcBef>
              <a:buClr>
                <a:srgbClr val="586F7C"/>
              </a:buClr>
              <a:buSzPts val="1400"/>
              <a:buFont typeface="Open Sans"/>
              <a:buChar char="●"/>
            </a:pPr>
            <a:r>
              <a:rPr lang="en-US" sz="2000" dirty="0">
                <a:solidFill>
                  <a:srgbClr val="586F7C"/>
                </a:solidFill>
                <a:latin typeface="Open Sans"/>
                <a:ea typeface="Open Sans"/>
                <a:cs typeface="Open Sans"/>
                <a:sym typeface="Open Sans"/>
              </a:rPr>
              <a:t>Nous </a:t>
            </a:r>
            <a:r>
              <a:rPr lang="en-US" sz="2000" dirty="0" err="1">
                <a:solidFill>
                  <a:srgbClr val="586F7C"/>
                </a:solidFill>
                <a:latin typeface="Open Sans"/>
                <a:ea typeface="Open Sans"/>
                <a:cs typeface="Open Sans"/>
                <a:sym typeface="Open Sans"/>
              </a:rPr>
              <a:t>contacter</a:t>
            </a:r>
            <a:r>
              <a:rPr lang="en-US" sz="2000" dirty="0">
                <a:solidFill>
                  <a:srgbClr val="586F7C"/>
                </a:solidFill>
                <a:latin typeface="Open Sans"/>
                <a:ea typeface="Open Sans"/>
                <a:cs typeface="Open Sans"/>
                <a:sym typeface="Open Sans"/>
              </a:rPr>
              <a:t> à </a:t>
            </a:r>
            <a:r>
              <a:rPr lang="en-US" sz="2000" dirty="0" err="1">
                <a:solidFill>
                  <a:srgbClr val="586F7C"/>
                </a:solidFill>
                <a:latin typeface="Open Sans"/>
                <a:ea typeface="Open Sans"/>
                <a:cs typeface="Open Sans"/>
                <a:sym typeface="Open Sans"/>
              </a:rPr>
              <a:t>l’adresse</a:t>
            </a:r>
            <a:r>
              <a:rPr lang="en-US" sz="2000" dirty="0">
                <a:solidFill>
                  <a:srgbClr val="586F7C"/>
                </a:solidFill>
                <a:latin typeface="Open Sans"/>
                <a:ea typeface="Open Sans"/>
                <a:cs typeface="Open Sans"/>
                <a:sym typeface="Open Sans"/>
              </a:rPr>
              <a:t> mail </a:t>
            </a:r>
            <a:r>
              <a:rPr lang="en-US" sz="2000" dirty="0" err="1">
                <a:solidFill>
                  <a:srgbClr val="586F7C"/>
                </a:solidFill>
                <a:latin typeface="Open Sans"/>
                <a:ea typeface="Open Sans"/>
                <a:cs typeface="Open Sans"/>
                <a:sym typeface="Open Sans"/>
              </a:rPr>
              <a:t>suivant</a:t>
            </a:r>
            <a:r>
              <a:rPr lang="en-US" sz="2000" dirty="0">
                <a:solidFill>
                  <a:srgbClr val="586F7C"/>
                </a:solidFill>
                <a:latin typeface="Open Sans"/>
                <a:ea typeface="Open Sans"/>
                <a:cs typeface="Open Sans"/>
                <a:sym typeface="Open Sans"/>
              </a:rPr>
              <a:t> : </a:t>
            </a:r>
            <a:r>
              <a:rPr lang="en-US" sz="2000" dirty="0">
                <a:solidFill>
                  <a:srgbClr val="586F7C"/>
                </a:solidFill>
                <a:uFill>
                  <a:noFill/>
                </a:uFill>
                <a:latin typeface="Open Sans"/>
                <a:ea typeface="Open Sans"/>
                <a:cs typeface="Open Sans"/>
                <a:sym typeface="Open Sans"/>
                <a:hlinkClick r:id="rId4">
                  <a:extLst>
                    <a:ext uri="{A12FA001-AC4F-418D-AE19-62706E023703}">
                      <ahyp:hlinkClr xmlns:ahyp="http://schemas.microsoft.com/office/drawing/2018/hyperlinkcolor" val="tx"/>
                    </a:ext>
                  </a:extLst>
                </a:hlinkClick>
              </a:rPr>
              <a:t>r4l@research4life.org</a:t>
            </a:r>
            <a:r>
              <a:rPr lang="en-US" sz="2000" dirty="0">
                <a:solidFill>
                  <a:srgbClr val="586F7C"/>
                </a:solidFill>
                <a:latin typeface="Open Sans"/>
                <a:ea typeface="Open Sans"/>
                <a:cs typeface="Open Sans"/>
                <a:sym typeface="Open Sans"/>
              </a:rPr>
              <a:t> </a:t>
            </a:r>
            <a:endParaRPr sz="2000" dirty="0">
              <a:solidFill>
                <a:srgbClr val="586F7C"/>
              </a:solidFill>
              <a:latin typeface="Open Sans"/>
              <a:ea typeface="Open Sans"/>
              <a:cs typeface="Open Sans"/>
              <a:sym typeface="Open Sans"/>
            </a:endParaRPr>
          </a:p>
          <a:p>
            <a:pPr lvl="0" indent="-317500">
              <a:lnSpc>
                <a:spcPct val="150000"/>
              </a:lnSpc>
              <a:spcBef>
                <a:spcPts val="0"/>
              </a:spcBef>
              <a:buClr>
                <a:srgbClr val="586F7C"/>
              </a:buClr>
              <a:buSzPts val="1400"/>
              <a:buFont typeface="Open Sans"/>
              <a:buChar char="●"/>
            </a:pPr>
            <a:r>
              <a:rPr lang="fr-FR" sz="2000" dirty="0">
                <a:solidFill>
                  <a:srgbClr val="586F7C"/>
                </a:solidFill>
                <a:latin typeface="Open Sans"/>
                <a:ea typeface="Open Sans"/>
                <a:cs typeface="Open Sans"/>
                <a:sym typeface="Open Sans"/>
              </a:rPr>
              <a:t>Découvrir d'autres supports de formation </a:t>
            </a:r>
            <a:r>
              <a:rPr lang="en-US" sz="2000" dirty="0">
                <a:solidFill>
                  <a:srgbClr val="586F7C"/>
                </a:solidFill>
                <a:latin typeface="Open Sans"/>
                <a:ea typeface="Open Sans"/>
                <a:cs typeface="Open Sans"/>
                <a:sym typeface="Open Sans"/>
              </a:rPr>
              <a:t>[</a:t>
            </a:r>
            <a:r>
              <a:rPr lang="en-US" sz="2000" u="sng" dirty="0">
                <a:solidFill>
                  <a:schemeClr val="hlink"/>
                </a:solidFill>
                <a:latin typeface="Open Sans"/>
                <a:ea typeface="Open Sans"/>
                <a:cs typeface="Open Sans"/>
                <a:sym typeface="Open Sans"/>
                <a:hlinkClick r:id="rId5"/>
              </a:rPr>
              <a:t>www.research4life.org/training</a:t>
            </a:r>
            <a:r>
              <a:rPr lang="en-US" sz="2000" dirty="0">
                <a:solidFill>
                  <a:srgbClr val="586F7C"/>
                </a:solidFill>
                <a:latin typeface="Open Sans"/>
                <a:ea typeface="Open Sans"/>
                <a:cs typeface="Open Sans"/>
                <a:sym typeface="Open Sans"/>
              </a:rPr>
              <a:t>]</a:t>
            </a:r>
            <a:endParaRPr sz="2000" dirty="0">
              <a:solidFill>
                <a:srgbClr val="586F7C"/>
              </a:solidFill>
              <a:latin typeface="Open Sans"/>
              <a:ea typeface="Open Sans"/>
              <a:cs typeface="Open Sans"/>
              <a:sym typeface="Open Sans"/>
            </a:endParaRPr>
          </a:p>
          <a:p>
            <a:pPr lvl="0" indent="-317500">
              <a:lnSpc>
                <a:spcPct val="150000"/>
              </a:lnSpc>
              <a:spcBef>
                <a:spcPts val="0"/>
              </a:spcBef>
              <a:buClr>
                <a:srgbClr val="586F7C"/>
              </a:buClr>
              <a:buSzPts val="1400"/>
              <a:buFont typeface="Open Sans"/>
              <a:buChar char="●"/>
            </a:pPr>
            <a:r>
              <a:rPr lang="fr-FR" sz="2000" dirty="0">
                <a:solidFill>
                  <a:srgbClr val="586F7C"/>
                </a:solidFill>
                <a:latin typeface="Open Sans"/>
                <a:ea typeface="Open Sans"/>
                <a:cs typeface="Open Sans"/>
                <a:sym typeface="Open Sans"/>
              </a:rPr>
              <a:t>Vous abonner à la newsletter de Research4Life </a:t>
            </a:r>
            <a:r>
              <a:rPr lang="en-US" sz="2000" dirty="0">
                <a:solidFill>
                  <a:srgbClr val="586F7C"/>
                </a:solidFill>
                <a:latin typeface="Open Sans"/>
                <a:ea typeface="Open Sans"/>
                <a:cs typeface="Open Sans"/>
                <a:sym typeface="Open Sans"/>
              </a:rPr>
              <a:t>[</a:t>
            </a:r>
            <a:r>
              <a:rPr lang="en-US" sz="2000" u="sng" dirty="0">
                <a:solidFill>
                  <a:schemeClr val="hlink"/>
                </a:solidFill>
                <a:latin typeface="Open Sans"/>
                <a:ea typeface="Open Sans"/>
                <a:cs typeface="Open Sans"/>
                <a:sym typeface="Open Sans"/>
                <a:hlinkClick r:id="rId6"/>
              </a:rPr>
              <a:t>www.research4life.org/newsletter</a:t>
            </a:r>
            <a:r>
              <a:rPr lang="en-US" sz="2000" dirty="0">
                <a:solidFill>
                  <a:srgbClr val="586F7C"/>
                </a:solidFill>
                <a:latin typeface="Open Sans"/>
                <a:ea typeface="Open Sans"/>
                <a:cs typeface="Open Sans"/>
                <a:sym typeface="Open Sans"/>
              </a:rPr>
              <a:t>]</a:t>
            </a:r>
            <a:endParaRPr sz="2000" dirty="0">
              <a:solidFill>
                <a:srgbClr val="586F7C"/>
              </a:solidFill>
              <a:latin typeface="Open Sans"/>
              <a:ea typeface="Open Sans"/>
              <a:cs typeface="Open Sans"/>
              <a:sym typeface="Open Sans"/>
            </a:endParaRPr>
          </a:p>
          <a:p>
            <a:pPr lvl="0" indent="-317500">
              <a:lnSpc>
                <a:spcPct val="150000"/>
              </a:lnSpc>
              <a:spcBef>
                <a:spcPts val="0"/>
              </a:spcBef>
              <a:buClr>
                <a:srgbClr val="586F7C"/>
              </a:buClr>
              <a:buSzPts val="1400"/>
              <a:buFont typeface="Open Sans"/>
              <a:buChar char="●"/>
            </a:pPr>
            <a:r>
              <a:rPr lang="fr-FR" sz="2000" dirty="0">
                <a:solidFill>
                  <a:srgbClr val="586F7C"/>
                </a:solidFill>
                <a:latin typeface="Open Sans"/>
                <a:ea typeface="Open Sans"/>
                <a:cs typeface="Open Sans"/>
                <a:sym typeface="Open Sans"/>
              </a:rPr>
              <a:t>Consulter les vidéos de Research4Life </a:t>
            </a:r>
            <a:r>
              <a:rPr lang="en-US" sz="2000" dirty="0">
                <a:solidFill>
                  <a:srgbClr val="586F7C"/>
                </a:solidFill>
                <a:latin typeface="Open Sans"/>
                <a:ea typeface="Open Sans"/>
                <a:cs typeface="Open Sans"/>
                <a:sym typeface="Open Sans"/>
              </a:rPr>
              <a:t>[</a:t>
            </a:r>
            <a:r>
              <a:rPr lang="en-US" sz="2000" u="sng" dirty="0">
                <a:solidFill>
                  <a:schemeClr val="hlink"/>
                </a:solidFill>
                <a:latin typeface="Open Sans"/>
                <a:ea typeface="Open Sans"/>
                <a:cs typeface="Open Sans"/>
                <a:sym typeface="Open Sans"/>
                <a:hlinkClick r:id="rId7"/>
              </a:rPr>
              <a:t>https://bit.ly/2w3CU5C</a:t>
            </a:r>
            <a:r>
              <a:rPr lang="en-US" sz="2000" dirty="0">
                <a:solidFill>
                  <a:srgbClr val="586F7C"/>
                </a:solidFill>
                <a:latin typeface="Open Sans"/>
                <a:ea typeface="Open Sans"/>
                <a:cs typeface="Open Sans"/>
                <a:sym typeface="Open Sans"/>
              </a:rPr>
              <a:t>]</a:t>
            </a:r>
            <a:endParaRPr sz="2000" dirty="0">
              <a:solidFill>
                <a:srgbClr val="586F7C"/>
              </a:solidFill>
              <a:latin typeface="Open Sans"/>
              <a:ea typeface="Open Sans"/>
              <a:cs typeface="Open Sans"/>
              <a:sym typeface="Open Sans"/>
            </a:endParaRPr>
          </a:p>
          <a:p>
            <a:pPr lvl="0" indent="-317500">
              <a:lnSpc>
                <a:spcPct val="150000"/>
              </a:lnSpc>
              <a:spcBef>
                <a:spcPts val="0"/>
              </a:spcBef>
              <a:buClr>
                <a:srgbClr val="586F7C"/>
              </a:buClr>
              <a:buSzPts val="1400"/>
              <a:buFont typeface="Open Sans"/>
              <a:buChar char="●"/>
            </a:pPr>
            <a:r>
              <a:rPr lang="en-US" sz="2000" dirty="0">
                <a:solidFill>
                  <a:srgbClr val="586F7C"/>
                </a:solidFill>
                <a:latin typeface="Open Sans"/>
                <a:ea typeface="Open Sans"/>
                <a:cs typeface="Open Sans"/>
                <a:sym typeface="Open Sans"/>
              </a:rPr>
              <a:t>Nous </a:t>
            </a:r>
            <a:r>
              <a:rPr lang="en-US" sz="2000" dirty="0" err="1">
                <a:solidFill>
                  <a:srgbClr val="586F7C"/>
                </a:solidFill>
                <a:latin typeface="Open Sans"/>
                <a:ea typeface="Open Sans"/>
                <a:cs typeface="Open Sans"/>
                <a:sym typeface="Open Sans"/>
              </a:rPr>
              <a:t>suivre</a:t>
            </a:r>
            <a:r>
              <a:rPr lang="en-US" sz="2000" dirty="0">
                <a:solidFill>
                  <a:srgbClr val="586F7C"/>
                </a:solidFill>
                <a:latin typeface="Open Sans"/>
                <a:ea typeface="Open Sans"/>
                <a:cs typeface="Open Sans"/>
                <a:sym typeface="Open Sans"/>
              </a:rPr>
              <a:t> sur Twitter @r4lpartnership et Facebook @R4Lpartnership</a:t>
            </a:r>
            <a:endParaRPr sz="2000" dirty="0">
              <a:solidFill>
                <a:schemeClr val="dk1"/>
              </a:solidFill>
              <a:latin typeface="Open Sans"/>
              <a:ea typeface="Open Sans"/>
              <a:cs typeface="Open Sans"/>
              <a:sym typeface="Open Sans"/>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415"/>
        <p:cNvGrpSpPr/>
        <p:nvPr/>
      </p:nvGrpSpPr>
      <p:grpSpPr>
        <a:xfrm>
          <a:off x="0" y="0"/>
          <a:ext cx="0" cy="0"/>
          <a:chOff x="0" y="0"/>
          <a:chExt cx="0" cy="0"/>
        </a:xfrm>
      </p:grpSpPr>
      <p:pic>
        <p:nvPicPr>
          <p:cNvPr id="416" name="Google Shape;416;p1"/>
          <p:cNvPicPr preferRelativeResize="0"/>
          <p:nvPr/>
        </p:nvPicPr>
        <p:blipFill rotWithShape="1">
          <a:blip r:embed="rId3">
            <a:alphaModFix/>
          </a:blip>
          <a:srcRect/>
          <a:stretch/>
        </p:blipFill>
        <p:spPr>
          <a:xfrm>
            <a:off x="1325050" y="6158249"/>
            <a:ext cx="1523874" cy="633932"/>
          </a:xfrm>
          <a:prstGeom prst="rect">
            <a:avLst/>
          </a:prstGeom>
          <a:noFill/>
          <a:ln>
            <a:noFill/>
          </a:ln>
        </p:spPr>
      </p:pic>
      <p:pic>
        <p:nvPicPr>
          <p:cNvPr id="417" name="Google Shape;417;p1"/>
          <p:cNvPicPr preferRelativeResize="0"/>
          <p:nvPr/>
        </p:nvPicPr>
        <p:blipFill rotWithShape="1">
          <a:blip r:embed="rId4">
            <a:alphaModFix/>
          </a:blip>
          <a:srcRect/>
          <a:stretch/>
        </p:blipFill>
        <p:spPr>
          <a:xfrm>
            <a:off x="3280294" y="6217682"/>
            <a:ext cx="1962613" cy="515078"/>
          </a:xfrm>
          <a:prstGeom prst="rect">
            <a:avLst/>
          </a:prstGeom>
          <a:noFill/>
          <a:ln>
            <a:noFill/>
          </a:ln>
        </p:spPr>
      </p:pic>
      <p:pic>
        <p:nvPicPr>
          <p:cNvPr id="418" name="Google Shape;418;p1"/>
          <p:cNvPicPr preferRelativeResize="0"/>
          <p:nvPr/>
        </p:nvPicPr>
        <p:blipFill rotWithShape="1">
          <a:blip r:embed="rId5">
            <a:alphaModFix/>
          </a:blip>
          <a:srcRect/>
          <a:stretch/>
        </p:blipFill>
        <p:spPr>
          <a:xfrm>
            <a:off x="5987741" y="6128240"/>
            <a:ext cx="1612438" cy="693960"/>
          </a:xfrm>
          <a:prstGeom prst="rect">
            <a:avLst/>
          </a:prstGeom>
          <a:noFill/>
          <a:ln>
            <a:noFill/>
          </a:ln>
        </p:spPr>
      </p:pic>
      <p:pic>
        <p:nvPicPr>
          <p:cNvPr id="419" name="Google Shape;419;p1"/>
          <p:cNvPicPr preferRelativeResize="0"/>
          <p:nvPr/>
        </p:nvPicPr>
        <p:blipFill rotWithShape="1">
          <a:blip r:embed="rId6">
            <a:alphaModFix/>
          </a:blip>
          <a:srcRect/>
          <a:stretch/>
        </p:blipFill>
        <p:spPr>
          <a:xfrm>
            <a:off x="8080643" y="6191271"/>
            <a:ext cx="1468376" cy="567894"/>
          </a:xfrm>
          <a:prstGeom prst="rect">
            <a:avLst/>
          </a:prstGeom>
          <a:noFill/>
          <a:ln>
            <a:noFill/>
          </a:ln>
        </p:spPr>
      </p:pic>
      <p:pic>
        <p:nvPicPr>
          <p:cNvPr id="420" name="Google Shape;420;p1"/>
          <p:cNvPicPr preferRelativeResize="0"/>
          <p:nvPr/>
        </p:nvPicPr>
        <p:blipFill rotWithShape="1">
          <a:blip r:embed="rId7">
            <a:alphaModFix/>
          </a:blip>
          <a:srcRect/>
          <a:stretch/>
        </p:blipFill>
        <p:spPr>
          <a:xfrm>
            <a:off x="10029499" y="6163201"/>
            <a:ext cx="1468374" cy="624061"/>
          </a:xfrm>
          <a:prstGeom prst="rect">
            <a:avLst/>
          </a:prstGeom>
          <a:noFill/>
          <a:ln>
            <a:noFill/>
          </a:ln>
        </p:spPr>
      </p:pic>
      <p:sp>
        <p:nvSpPr>
          <p:cNvPr id="421" name="Google Shape;421;p1"/>
          <p:cNvSpPr/>
          <p:nvPr/>
        </p:nvSpPr>
        <p:spPr>
          <a:xfrm>
            <a:off x="1591800" y="2814175"/>
            <a:ext cx="9298800" cy="3447057"/>
          </a:xfrm>
          <a:prstGeom prst="rect">
            <a:avLst/>
          </a:prstGeom>
          <a:noFill/>
          <a:ln>
            <a:noFill/>
          </a:ln>
        </p:spPr>
        <p:txBody>
          <a:bodyPr spcFirstLastPara="1" wrap="square" lIns="91425" tIns="45700" rIns="91425" bIns="45700" anchor="t" anchorCtr="0">
            <a:spAutoFit/>
          </a:bodyPr>
          <a:lstStyle/>
          <a:p>
            <a:pPr lvl="0" algn="ctr">
              <a:buSzPts val="3000"/>
            </a:pPr>
            <a:r>
              <a:rPr lang="en-US" sz="3000" dirty="0">
                <a:solidFill>
                  <a:srgbClr val="F8981D"/>
                </a:solidFill>
                <a:latin typeface="Open Sans"/>
                <a:ea typeface="Open Sans"/>
                <a:cs typeface="Open Sans"/>
                <a:sym typeface="Open Sans"/>
              </a:rPr>
              <a:t>Pour plus </a:t>
            </a:r>
            <a:r>
              <a:rPr lang="en-US" sz="3000" dirty="0" err="1">
                <a:solidFill>
                  <a:srgbClr val="F8981D"/>
                </a:solidFill>
                <a:latin typeface="Open Sans"/>
                <a:ea typeface="Open Sans"/>
                <a:cs typeface="Open Sans"/>
                <a:sym typeface="Open Sans"/>
              </a:rPr>
              <a:t>d'informations</a:t>
            </a:r>
            <a:r>
              <a:rPr lang="en-US" sz="3000" dirty="0">
                <a:solidFill>
                  <a:srgbClr val="F8981D"/>
                </a:solidFill>
                <a:latin typeface="Open Sans"/>
                <a:ea typeface="Open Sans"/>
                <a:cs typeface="Open Sans"/>
                <a:sym typeface="Open Sans"/>
              </a:rPr>
              <a:t> sur </a:t>
            </a:r>
            <a:r>
              <a:rPr lang="en-US" sz="3000" b="0" i="0" u="none" strike="noStrike" cap="none" dirty="0">
                <a:solidFill>
                  <a:srgbClr val="F8981D"/>
                </a:solidFill>
                <a:latin typeface="Open Sans"/>
                <a:ea typeface="Open Sans"/>
                <a:cs typeface="Open Sans"/>
                <a:sym typeface="Open Sans"/>
              </a:rPr>
              <a:t>Research4Life</a:t>
            </a:r>
            <a:endParaRPr sz="3000" b="0" i="0" u="none" strike="noStrike" cap="none" dirty="0">
              <a:solidFill>
                <a:srgbClr val="F8981D"/>
              </a:solidFill>
              <a:latin typeface="Open Sans"/>
              <a:ea typeface="Open Sans"/>
              <a:cs typeface="Open Sans"/>
              <a:sym typeface="Open Sans"/>
            </a:endParaRPr>
          </a:p>
          <a:p>
            <a:pPr marL="0" marR="0" lvl="0" indent="0" algn="ctr" rtl="0">
              <a:lnSpc>
                <a:spcPct val="100000"/>
              </a:lnSpc>
              <a:spcBef>
                <a:spcPts val="0"/>
              </a:spcBef>
              <a:spcAft>
                <a:spcPts val="0"/>
              </a:spcAft>
              <a:buClr>
                <a:srgbClr val="000000"/>
              </a:buClr>
              <a:buSzPts val="3000"/>
              <a:buFont typeface="Arial"/>
              <a:buNone/>
            </a:pPr>
            <a:endParaRPr sz="3000" b="0" i="0" u="none" strike="noStrike" cap="none" dirty="0">
              <a:solidFill>
                <a:srgbClr val="F8981D"/>
              </a:solidFill>
              <a:latin typeface="Open Sans"/>
              <a:ea typeface="Open Sans"/>
              <a:cs typeface="Open Sans"/>
              <a:sym typeface="Open Sans"/>
            </a:endParaRPr>
          </a:p>
          <a:p>
            <a:pPr marL="0" marR="0" lvl="0" indent="0" algn="ctr" rtl="0">
              <a:lnSpc>
                <a:spcPct val="100000"/>
              </a:lnSpc>
              <a:spcBef>
                <a:spcPts val="0"/>
              </a:spcBef>
              <a:spcAft>
                <a:spcPts val="0"/>
              </a:spcAft>
              <a:buClr>
                <a:srgbClr val="000000"/>
              </a:buClr>
              <a:buSzPts val="3000"/>
              <a:buFont typeface="Arial"/>
              <a:buNone/>
            </a:pPr>
            <a:r>
              <a:rPr lang="en-US" sz="3000" b="0" i="0" u="sng" strike="noStrike" cap="none" dirty="0">
                <a:solidFill>
                  <a:schemeClr val="hlink"/>
                </a:solidFill>
                <a:latin typeface="Open Sans"/>
                <a:ea typeface="Open Sans"/>
                <a:cs typeface="Open Sans"/>
                <a:sym typeface="Open Sans"/>
                <a:hlinkClick r:id="rId8"/>
              </a:rPr>
              <a:t>www.research4life.org</a:t>
            </a:r>
            <a:endParaRPr sz="3000" b="0" i="0" u="none" strike="noStrike" cap="none" dirty="0">
              <a:solidFill>
                <a:srgbClr val="004890"/>
              </a:solidFill>
              <a:latin typeface="Open Sans"/>
              <a:ea typeface="Open Sans"/>
              <a:cs typeface="Open Sans"/>
              <a:sym typeface="Open Sans"/>
            </a:endParaRPr>
          </a:p>
          <a:p>
            <a:pPr marL="0" marR="0" lvl="0" indent="0" algn="ctr" rtl="0">
              <a:lnSpc>
                <a:spcPct val="100000"/>
              </a:lnSpc>
              <a:spcBef>
                <a:spcPts val="0"/>
              </a:spcBef>
              <a:spcAft>
                <a:spcPts val="0"/>
              </a:spcAft>
              <a:buClr>
                <a:srgbClr val="000000"/>
              </a:buClr>
              <a:buSzPts val="3000"/>
              <a:buFont typeface="Arial"/>
              <a:buNone/>
            </a:pPr>
            <a:br>
              <a:rPr lang="en-US" sz="3000" b="0" i="0" u="none" strike="noStrike" cap="none" dirty="0">
                <a:solidFill>
                  <a:srgbClr val="F8981D"/>
                </a:solidFill>
                <a:latin typeface="Open Sans"/>
                <a:ea typeface="Open Sans"/>
                <a:cs typeface="Open Sans"/>
                <a:sym typeface="Open Sans"/>
              </a:rPr>
            </a:br>
            <a:r>
              <a:rPr lang="en-US" sz="3000" b="0" i="0" u="sng" strike="noStrike" cap="none" dirty="0">
                <a:solidFill>
                  <a:schemeClr val="hlink"/>
                </a:solidFill>
                <a:latin typeface="Open Sans"/>
                <a:ea typeface="Open Sans"/>
                <a:cs typeface="Open Sans"/>
                <a:sym typeface="Open Sans"/>
                <a:hlinkClick r:id="rId9"/>
              </a:rPr>
              <a:t>r4l@research4life.org</a:t>
            </a:r>
            <a:r>
              <a:rPr lang="en-US" sz="3000" b="0" i="0" u="none" strike="noStrike" cap="none" dirty="0">
                <a:solidFill>
                  <a:srgbClr val="004890"/>
                </a:solidFill>
                <a:latin typeface="Open Sans"/>
                <a:ea typeface="Open Sans"/>
                <a:cs typeface="Open Sans"/>
                <a:sym typeface="Open Sans"/>
              </a:rPr>
              <a:t>  </a:t>
            </a:r>
            <a:endParaRPr sz="3000" b="0" i="0" u="none" strike="noStrike" cap="none" dirty="0">
              <a:solidFill>
                <a:srgbClr val="004890"/>
              </a:solidFill>
              <a:latin typeface="Open Sans"/>
              <a:ea typeface="Open Sans"/>
              <a:cs typeface="Open Sans"/>
              <a:sym typeface="Open Sans"/>
            </a:endParaRPr>
          </a:p>
          <a:p>
            <a:pPr marL="0" marR="0" lvl="0" indent="0" algn="l" rtl="0">
              <a:lnSpc>
                <a:spcPct val="100000"/>
              </a:lnSpc>
              <a:spcBef>
                <a:spcPts val="0"/>
              </a:spcBef>
              <a:spcAft>
                <a:spcPts val="0"/>
              </a:spcAft>
              <a:buClr>
                <a:srgbClr val="000000"/>
              </a:buClr>
              <a:buSzPts val="2000"/>
              <a:buFont typeface="Arial"/>
              <a:buNone/>
            </a:pPr>
            <a:br>
              <a:rPr lang="en-US" sz="2000" b="0" i="0" u="none" strike="noStrike" cap="none" dirty="0">
                <a:solidFill>
                  <a:srgbClr val="F8981D"/>
                </a:solidFill>
                <a:latin typeface="Open Sans"/>
                <a:ea typeface="Open Sans"/>
                <a:cs typeface="Open Sans"/>
                <a:sym typeface="Open Sans"/>
              </a:rPr>
            </a:br>
            <a:br>
              <a:rPr lang="en-US" sz="2000" b="0" i="0" u="none" strike="noStrike" cap="none" dirty="0">
                <a:solidFill>
                  <a:srgbClr val="586F7C"/>
                </a:solidFill>
                <a:latin typeface="Open Sans"/>
                <a:ea typeface="Open Sans"/>
                <a:cs typeface="Open Sans"/>
                <a:sym typeface="Open Sans"/>
              </a:rPr>
            </a:br>
            <a:br>
              <a:rPr lang="en-US" sz="1400" b="0" i="0" u="none" strike="noStrike" cap="none" dirty="0">
                <a:solidFill>
                  <a:srgbClr val="F8981D"/>
                </a:solidFill>
                <a:latin typeface="Open Sans"/>
                <a:ea typeface="Open Sans"/>
                <a:cs typeface="Open Sans"/>
                <a:sym typeface="Open Sans"/>
              </a:rPr>
            </a:br>
            <a:endParaRPr sz="1400" b="0" i="0" u="none" strike="noStrike" cap="none" dirty="0">
              <a:solidFill>
                <a:srgbClr val="F8981D"/>
              </a:solidFill>
              <a:latin typeface="Open Sans"/>
              <a:ea typeface="Open Sans"/>
              <a:cs typeface="Open Sans"/>
              <a:sym typeface="Open Sans"/>
            </a:endParaRPr>
          </a:p>
        </p:txBody>
      </p:sp>
      <p:sp>
        <p:nvSpPr>
          <p:cNvPr id="422" name="Google Shape;422;p1"/>
          <p:cNvSpPr txBox="1"/>
          <p:nvPr/>
        </p:nvSpPr>
        <p:spPr>
          <a:xfrm>
            <a:off x="-2" y="5674296"/>
            <a:ext cx="12192000" cy="369300"/>
          </a:xfrm>
          <a:prstGeom prst="rect">
            <a:avLst/>
          </a:prstGeom>
          <a:solidFill>
            <a:srgbClr val="586F7C"/>
          </a:solid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800"/>
              <a:buFont typeface="Arial"/>
              <a:buNone/>
            </a:pPr>
            <a:r>
              <a:rPr lang="en-US" sz="1800" b="0" i="0" u="none" strike="noStrike" cap="none" dirty="0">
                <a:solidFill>
                  <a:schemeClr val="lt1"/>
                </a:solidFill>
                <a:latin typeface="Open Sans"/>
                <a:ea typeface="Open Sans"/>
                <a:cs typeface="Open Sans"/>
                <a:sym typeface="Open Sans"/>
              </a:rPr>
              <a:t>Research4Life </a:t>
            </a:r>
            <a:r>
              <a:rPr lang="en-US" sz="1800" b="0" i="0" u="none" strike="noStrike" cap="none" dirty="0" err="1">
                <a:solidFill>
                  <a:schemeClr val="lt1"/>
                </a:solidFill>
                <a:latin typeface="Open Sans"/>
                <a:ea typeface="Open Sans"/>
                <a:cs typeface="Open Sans"/>
                <a:sym typeface="Open Sans"/>
              </a:rPr>
              <a:t>est</a:t>
            </a:r>
            <a:r>
              <a:rPr lang="en-US" sz="1800" b="0" i="0" u="none" strike="noStrike" cap="none" dirty="0">
                <a:solidFill>
                  <a:schemeClr val="lt1"/>
                </a:solidFill>
                <a:latin typeface="Open Sans"/>
                <a:ea typeface="Open Sans"/>
                <a:cs typeface="Open Sans"/>
                <a:sym typeface="Open Sans"/>
              </a:rPr>
              <a:t> un </a:t>
            </a:r>
            <a:r>
              <a:rPr lang="en-US" sz="1800" b="0" i="0" u="none" strike="noStrike" cap="none" dirty="0" err="1">
                <a:solidFill>
                  <a:schemeClr val="lt1"/>
                </a:solidFill>
                <a:latin typeface="Open Sans"/>
                <a:ea typeface="Open Sans"/>
                <a:cs typeface="Open Sans"/>
                <a:sym typeface="Open Sans"/>
              </a:rPr>
              <a:t>partenariat</a:t>
            </a:r>
            <a:r>
              <a:rPr lang="en-US" sz="1800" b="0" i="0" u="none" strike="noStrike" cap="none" dirty="0">
                <a:solidFill>
                  <a:schemeClr val="lt1"/>
                </a:solidFill>
                <a:latin typeface="Open Sans"/>
                <a:ea typeface="Open Sans"/>
                <a:cs typeface="Open Sans"/>
                <a:sym typeface="Open Sans"/>
              </a:rPr>
              <a:t> public-</a:t>
            </a:r>
            <a:r>
              <a:rPr lang="en-US" sz="1800" b="0" i="0" u="none" strike="noStrike" cap="none" dirty="0" err="1">
                <a:solidFill>
                  <a:schemeClr val="lt1"/>
                </a:solidFill>
                <a:latin typeface="Open Sans"/>
                <a:ea typeface="Open Sans"/>
                <a:cs typeface="Open Sans"/>
                <a:sym typeface="Open Sans"/>
              </a:rPr>
              <a:t>privé</a:t>
            </a:r>
            <a:r>
              <a:rPr lang="en-US" sz="1800" b="0" i="0" u="none" strike="noStrike" cap="none" dirty="0">
                <a:solidFill>
                  <a:schemeClr val="lt1"/>
                </a:solidFill>
                <a:latin typeface="Open Sans"/>
                <a:ea typeface="Open Sans"/>
                <a:cs typeface="Open Sans"/>
                <a:sym typeface="Open Sans"/>
              </a:rPr>
              <a:t> des cinq collections:</a:t>
            </a:r>
            <a:endParaRPr sz="1800" b="0" i="0" u="none" strike="noStrike" cap="none" dirty="0">
              <a:solidFill>
                <a:schemeClr val="lt1"/>
              </a:solidFill>
              <a:latin typeface="Open Sans"/>
              <a:ea typeface="Open Sans"/>
              <a:cs typeface="Open Sans"/>
              <a:sym typeface="Open Sans"/>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97"/>
        <p:cNvGrpSpPr/>
        <p:nvPr/>
      </p:nvGrpSpPr>
      <p:grpSpPr>
        <a:xfrm>
          <a:off x="0" y="0"/>
          <a:ext cx="0" cy="0"/>
          <a:chOff x="0" y="0"/>
          <a:chExt cx="0" cy="0"/>
        </a:xfrm>
      </p:grpSpPr>
      <p:sp>
        <p:nvSpPr>
          <p:cNvPr id="98" name="Google Shape;98;p3"/>
          <p:cNvSpPr txBox="1">
            <a:spLocks noGrp="1"/>
          </p:cNvSpPr>
          <p:nvPr>
            <p:ph type="title"/>
          </p:nvPr>
        </p:nvSpPr>
        <p:spPr>
          <a:xfrm>
            <a:off x="426027" y="326968"/>
            <a:ext cx="8033657" cy="975300"/>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3200"/>
              <a:buNone/>
            </a:pPr>
            <a:r>
              <a:rPr lang="en-US" dirty="0">
                <a:solidFill>
                  <a:srgbClr val="586F7C"/>
                </a:solidFill>
                <a:latin typeface="Open Sans"/>
                <a:ea typeface="Open Sans"/>
                <a:cs typeface="Open Sans"/>
                <a:sym typeface="Open Sans"/>
              </a:rPr>
              <a:t>Introduction </a:t>
            </a:r>
            <a:endParaRPr dirty="0">
              <a:solidFill>
                <a:srgbClr val="586F7C"/>
              </a:solidFill>
              <a:latin typeface="Open Sans"/>
              <a:ea typeface="Open Sans"/>
              <a:cs typeface="Open Sans"/>
              <a:sym typeface="Open Sans"/>
            </a:endParaRPr>
          </a:p>
        </p:txBody>
      </p:sp>
      <p:sp>
        <p:nvSpPr>
          <p:cNvPr id="99" name="Google Shape;99;p3"/>
          <p:cNvSpPr txBox="1">
            <a:spLocks noGrp="1"/>
          </p:cNvSpPr>
          <p:nvPr>
            <p:ph type="body" idx="1"/>
          </p:nvPr>
        </p:nvSpPr>
        <p:spPr>
          <a:xfrm>
            <a:off x="0" y="1866424"/>
            <a:ext cx="12115799" cy="3736796"/>
          </a:xfrm>
          <a:prstGeom prst="rect">
            <a:avLst/>
          </a:prstGeom>
          <a:noFill/>
          <a:ln>
            <a:noFill/>
          </a:ln>
        </p:spPr>
        <p:txBody>
          <a:bodyPr spcFirstLastPara="1" wrap="square" lIns="91425" tIns="45700" rIns="91425" bIns="45700" anchor="t" anchorCtr="0">
            <a:normAutofit fontScale="70000" lnSpcReduction="20000"/>
          </a:bodyPr>
          <a:lstStyle/>
          <a:p>
            <a:pPr marL="355600" lvl="0" indent="-342900">
              <a:lnSpc>
                <a:spcPct val="140000"/>
              </a:lnSpc>
              <a:spcBef>
                <a:spcPts val="0"/>
              </a:spcBef>
              <a:buClr>
                <a:schemeClr val="dk2"/>
              </a:buClr>
              <a:buSzPct val="136645"/>
            </a:pPr>
            <a:r>
              <a:rPr lang="fr-FR" sz="2300" dirty="0">
                <a:solidFill>
                  <a:srgbClr val="3F3F3F"/>
                </a:solidFill>
                <a:latin typeface="Open Sans"/>
                <a:ea typeface="Open Sans"/>
                <a:cs typeface="Open Sans"/>
                <a:sym typeface="Open Sans"/>
              </a:rPr>
              <a:t>Diffuser les résultats de la recherche</a:t>
            </a:r>
            <a:r>
              <a:rPr lang="en-US" sz="2300" dirty="0">
                <a:solidFill>
                  <a:srgbClr val="3F3F3F"/>
                </a:solidFill>
                <a:latin typeface="Open Sans"/>
                <a:ea typeface="Open Sans"/>
                <a:cs typeface="Open Sans"/>
                <a:sym typeface="Open Sans"/>
              </a:rPr>
              <a:t> :</a:t>
            </a:r>
            <a:endParaRPr dirty="0"/>
          </a:p>
          <a:p>
            <a:pPr marL="927100" lvl="1" indent="-457200">
              <a:lnSpc>
                <a:spcPct val="140000"/>
              </a:lnSpc>
              <a:spcBef>
                <a:spcPts val="0"/>
              </a:spcBef>
              <a:buClr>
                <a:schemeClr val="dk2"/>
              </a:buClr>
              <a:buSzPct val="157142"/>
              <a:buFont typeface="Courier New"/>
              <a:buChar char="o"/>
            </a:pPr>
            <a:r>
              <a:rPr lang="fr-FR" dirty="0">
                <a:solidFill>
                  <a:srgbClr val="3F3F3F"/>
                </a:solidFill>
                <a:latin typeface="Open Sans"/>
                <a:ea typeface="Open Sans"/>
                <a:cs typeface="Open Sans"/>
                <a:sym typeface="Open Sans"/>
              </a:rPr>
              <a:t>une étape importante dans le cycle de vie de la recherche</a:t>
            </a:r>
            <a:endParaRPr dirty="0"/>
          </a:p>
          <a:p>
            <a:pPr marL="927100" lvl="1" indent="-457200">
              <a:lnSpc>
                <a:spcPct val="140000"/>
              </a:lnSpc>
              <a:spcBef>
                <a:spcPts val="0"/>
              </a:spcBef>
              <a:buClr>
                <a:schemeClr val="dk2"/>
              </a:buClr>
              <a:buSzPct val="157142"/>
              <a:buFont typeface="Courier New"/>
              <a:buChar char="o"/>
            </a:pPr>
            <a:r>
              <a:rPr lang="fr-FR" dirty="0">
                <a:solidFill>
                  <a:srgbClr val="3F3F3F"/>
                </a:solidFill>
                <a:latin typeface="Open Sans"/>
                <a:ea typeface="Open Sans"/>
                <a:cs typeface="Open Sans"/>
                <a:sym typeface="Open Sans"/>
              </a:rPr>
              <a:t>le partage des résultats, des conclusions et des déductions de la recherche contribuera à la compréhension et à l'avancement du domaine d'étude</a:t>
            </a:r>
            <a:endParaRPr dirty="0"/>
          </a:p>
          <a:p>
            <a:pPr marL="469900" lvl="0" indent="-457200">
              <a:lnSpc>
                <a:spcPct val="140000"/>
              </a:lnSpc>
              <a:spcBef>
                <a:spcPts val="0"/>
              </a:spcBef>
              <a:buClr>
                <a:schemeClr val="dk2"/>
              </a:buClr>
              <a:buSzPct val="136645"/>
            </a:pPr>
            <a:r>
              <a:rPr lang="fr-FR" sz="2300" dirty="0">
                <a:solidFill>
                  <a:srgbClr val="3F3F3F"/>
                </a:solidFill>
                <a:latin typeface="Open Sans"/>
                <a:ea typeface="Open Sans"/>
                <a:cs typeface="Open Sans"/>
                <a:sym typeface="Open Sans"/>
              </a:rPr>
              <a:t>La publication dans des revues savantes est un moyen de facto pour diffuser les résultats de la recherche</a:t>
            </a:r>
            <a:endParaRPr dirty="0"/>
          </a:p>
          <a:p>
            <a:pPr marL="469900" lvl="0" indent="-457200">
              <a:lnSpc>
                <a:spcPct val="140000"/>
              </a:lnSpc>
              <a:spcBef>
                <a:spcPts val="0"/>
              </a:spcBef>
              <a:buClr>
                <a:schemeClr val="dk2"/>
              </a:buClr>
              <a:buSzPct val="136645"/>
            </a:pPr>
            <a:r>
              <a:rPr lang="fr-FR" sz="2300" dirty="0">
                <a:solidFill>
                  <a:srgbClr val="3F3F3F"/>
                </a:solidFill>
                <a:latin typeface="Open Sans"/>
                <a:ea typeface="Open Sans"/>
                <a:cs typeface="Open Sans"/>
                <a:sym typeface="Open Sans"/>
              </a:rPr>
              <a:t>Principaux avantages de la publication des résultats de la recherche dans une revue:</a:t>
            </a:r>
            <a:endParaRPr dirty="0"/>
          </a:p>
          <a:p>
            <a:pPr marL="927100" lvl="1" indent="-457200">
              <a:lnSpc>
                <a:spcPct val="140000"/>
              </a:lnSpc>
              <a:spcBef>
                <a:spcPts val="0"/>
              </a:spcBef>
              <a:buClr>
                <a:schemeClr val="dk2"/>
              </a:buClr>
              <a:buSzPct val="157142"/>
              <a:buFont typeface="Courier New"/>
              <a:buChar char="o"/>
            </a:pPr>
            <a:r>
              <a:rPr lang="fr-FR" sz="1800" dirty="0">
                <a:solidFill>
                  <a:srgbClr val="3F3F3F"/>
                </a:solidFill>
                <a:latin typeface="Open Sans"/>
                <a:ea typeface="Open Sans"/>
                <a:cs typeface="Open Sans"/>
                <a:sym typeface="Open Sans"/>
              </a:rPr>
              <a:t>améliorer la facilité de découverte de l'œuvre</a:t>
            </a:r>
          </a:p>
          <a:p>
            <a:pPr marL="927100" lvl="1" indent="-457200">
              <a:lnSpc>
                <a:spcPct val="140000"/>
              </a:lnSpc>
              <a:spcBef>
                <a:spcPts val="0"/>
              </a:spcBef>
              <a:buClr>
                <a:schemeClr val="dk2"/>
              </a:buClr>
              <a:buSzPct val="157142"/>
              <a:buFont typeface="Courier New"/>
              <a:buChar char="o"/>
            </a:pPr>
            <a:r>
              <a:rPr lang="fr-FR" sz="1800" dirty="0">
                <a:solidFill>
                  <a:srgbClr val="3F3F3F"/>
                </a:solidFill>
                <a:latin typeface="Open Sans"/>
                <a:ea typeface="Open Sans"/>
                <a:cs typeface="Open Sans"/>
                <a:sym typeface="Open Sans"/>
              </a:rPr>
              <a:t>contribuer aux archives de la recherche dans le domaine</a:t>
            </a:r>
          </a:p>
          <a:p>
            <a:pPr marL="927100" lvl="1" indent="-457200">
              <a:lnSpc>
                <a:spcPct val="140000"/>
              </a:lnSpc>
              <a:spcBef>
                <a:spcPts val="0"/>
              </a:spcBef>
              <a:buClr>
                <a:schemeClr val="dk2"/>
              </a:buClr>
              <a:buSzPct val="157142"/>
              <a:buFont typeface="Courier New"/>
              <a:buChar char="o"/>
            </a:pPr>
            <a:r>
              <a:rPr lang="fr-FR" sz="1800" dirty="0">
                <a:solidFill>
                  <a:srgbClr val="3F3F3F"/>
                </a:solidFill>
                <a:latin typeface="Open Sans"/>
                <a:ea typeface="Open Sans"/>
                <a:cs typeface="Open Sans"/>
                <a:sym typeface="Open Sans"/>
              </a:rPr>
              <a:t>tirer parti de l'examen par les pairs</a:t>
            </a:r>
          </a:p>
          <a:p>
            <a:pPr marL="927100" lvl="1" indent="-457200">
              <a:lnSpc>
                <a:spcPct val="140000"/>
              </a:lnSpc>
              <a:spcBef>
                <a:spcPts val="0"/>
              </a:spcBef>
              <a:buClr>
                <a:schemeClr val="dk2"/>
              </a:buClr>
              <a:buSzPct val="157142"/>
              <a:buFont typeface="Courier New"/>
              <a:buChar char="o"/>
            </a:pPr>
            <a:r>
              <a:rPr lang="fr-FR" sz="1800" dirty="0">
                <a:solidFill>
                  <a:srgbClr val="3F3F3F"/>
                </a:solidFill>
                <a:latin typeface="Open Sans"/>
                <a:ea typeface="Open Sans"/>
                <a:cs typeface="Open Sans"/>
                <a:sym typeface="Open Sans"/>
              </a:rPr>
              <a:t>diffuser et faire participer un large public </a:t>
            </a:r>
          </a:p>
          <a:p>
            <a:pPr marL="927100" lvl="1" indent="-457200">
              <a:lnSpc>
                <a:spcPct val="140000"/>
              </a:lnSpc>
              <a:spcBef>
                <a:spcPts val="0"/>
              </a:spcBef>
              <a:buClr>
                <a:schemeClr val="dk2"/>
              </a:buClr>
              <a:buSzPct val="157142"/>
              <a:buFont typeface="Courier New"/>
              <a:buChar char="o"/>
            </a:pPr>
            <a:r>
              <a:rPr lang="fr-FR" sz="1800" dirty="0">
                <a:solidFill>
                  <a:srgbClr val="3F3F3F"/>
                </a:solidFill>
                <a:latin typeface="Open Sans"/>
                <a:ea typeface="Open Sans"/>
                <a:cs typeface="Open Sans"/>
                <a:sym typeface="Open Sans"/>
              </a:rPr>
              <a:t>répondre aux critères des organismes d'évaluation de la recherche, pour l'avancement de la carrière</a:t>
            </a:r>
          </a:p>
          <a:p>
            <a:pPr marL="927100" lvl="1" indent="-457200">
              <a:lnSpc>
                <a:spcPct val="140000"/>
              </a:lnSpc>
              <a:spcBef>
                <a:spcPts val="0"/>
              </a:spcBef>
              <a:buClr>
                <a:schemeClr val="dk2"/>
              </a:buClr>
              <a:buSzPct val="157142"/>
              <a:buFont typeface="Courier New"/>
              <a:buChar char="o"/>
            </a:pPr>
            <a:r>
              <a:rPr lang="fr-FR" sz="1800" dirty="0">
                <a:solidFill>
                  <a:srgbClr val="3F3F3F"/>
                </a:solidFill>
                <a:latin typeface="Open Sans"/>
                <a:ea typeface="Open Sans"/>
                <a:cs typeface="Open Sans"/>
                <a:sym typeface="Open Sans"/>
              </a:rPr>
              <a:t>éviter la duplication des effets dans la recherche</a:t>
            </a:r>
          </a:p>
          <a:p>
            <a:pPr marL="12700" lvl="0" indent="0">
              <a:lnSpc>
                <a:spcPct val="140000"/>
              </a:lnSpc>
              <a:spcBef>
                <a:spcPts val="0"/>
              </a:spcBef>
              <a:buClr>
                <a:schemeClr val="dk2"/>
              </a:buClr>
              <a:buSzPct val="142857"/>
              <a:buNone/>
            </a:pPr>
            <a:r>
              <a:rPr lang="fr-FR" sz="2200" dirty="0">
                <a:solidFill>
                  <a:srgbClr val="3F3F3F"/>
                </a:solidFill>
                <a:latin typeface="Open Sans"/>
                <a:ea typeface="Open Sans"/>
                <a:cs typeface="Open Sans"/>
                <a:sym typeface="Open Sans"/>
              </a:rPr>
              <a:t>Cette présentation donne un aperçu des principales étapes de la rédaction d'un article destiné à être publié dans une revue spécialisée.</a:t>
            </a:r>
            <a:endParaRPr dirty="0">
              <a:solidFill>
                <a:srgbClr val="3F3F3F"/>
              </a:solidFill>
              <a:latin typeface="Open Sans"/>
              <a:ea typeface="Open Sans"/>
              <a:cs typeface="Open Sans"/>
              <a:sym typeface="Open Sans"/>
            </a:endParaRPr>
          </a:p>
        </p:txBody>
      </p:sp>
      <p:sp>
        <p:nvSpPr>
          <p:cNvPr id="101" name="Google Shape;101;p3"/>
          <p:cNvSpPr txBox="1"/>
          <p:nvPr/>
        </p:nvSpPr>
        <p:spPr>
          <a:xfrm>
            <a:off x="3760470" y="6340407"/>
            <a:ext cx="4116899" cy="307777"/>
          </a:xfrm>
          <a:prstGeom prst="rect">
            <a:avLst/>
          </a:prstGeom>
          <a:noFill/>
          <a:ln>
            <a:noFill/>
          </a:ln>
        </p:spPr>
        <p:txBody>
          <a:bodyPr spcFirstLastPara="1" wrap="square" lIns="91425" tIns="45700" rIns="91425" bIns="45700" anchor="t" anchorCtr="0">
            <a:spAutoFit/>
          </a:bodyPr>
          <a:lstStyle/>
          <a:p>
            <a:pPr lvl="0"/>
            <a:r>
              <a:rPr lang="fr-FR" i="1" dirty="0">
                <a:solidFill>
                  <a:srgbClr val="262626"/>
                </a:solidFill>
              </a:rPr>
              <a:t>Cycle de vie de la recherche </a:t>
            </a:r>
            <a:r>
              <a:rPr lang="en-US" sz="1400" b="0" i="1" u="none" strike="noStrike" cap="none" dirty="0">
                <a:solidFill>
                  <a:srgbClr val="262626"/>
                </a:solidFill>
                <a:latin typeface="Arial"/>
                <a:ea typeface="Arial"/>
                <a:cs typeface="Arial"/>
                <a:sym typeface="Arial"/>
              </a:rPr>
              <a:t>(Vaughan, 2013)</a:t>
            </a:r>
            <a:endParaRPr sz="1400" b="0" i="1" u="none" strike="noStrike" cap="none" dirty="0">
              <a:solidFill>
                <a:srgbClr val="262626"/>
              </a:solidFill>
              <a:latin typeface="Arial"/>
              <a:ea typeface="Arial"/>
              <a:cs typeface="Arial"/>
              <a:sym typeface="Arial"/>
            </a:endParaRPr>
          </a:p>
        </p:txBody>
      </p:sp>
      <p:pic>
        <p:nvPicPr>
          <p:cNvPr id="3" name="Image 2">
            <a:extLst>
              <a:ext uri="{FF2B5EF4-FFF2-40B4-BE49-F238E27FC236}">
                <a16:creationId xmlns:a16="http://schemas.microsoft.com/office/drawing/2014/main" id="{068582CE-77DD-40E3-A3B9-28BF5D5412DF}"/>
              </a:ext>
            </a:extLst>
          </p:cNvPr>
          <p:cNvPicPr>
            <a:picLocks noChangeAspect="1"/>
          </p:cNvPicPr>
          <p:nvPr/>
        </p:nvPicPr>
        <p:blipFill>
          <a:blip r:embed="rId3"/>
          <a:stretch>
            <a:fillRect/>
          </a:stretch>
        </p:blipFill>
        <p:spPr>
          <a:xfrm>
            <a:off x="1458927" y="5422048"/>
            <a:ext cx="8068801" cy="828791"/>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05"/>
        <p:cNvGrpSpPr/>
        <p:nvPr/>
      </p:nvGrpSpPr>
      <p:grpSpPr>
        <a:xfrm>
          <a:off x="0" y="0"/>
          <a:ext cx="0" cy="0"/>
          <a:chOff x="0" y="0"/>
          <a:chExt cx="0" cy="0"/>
        </a:xfrm>
      </p:grpSpPr>
      <p:sp>
        <p:nvSpPr>
          <p:cNvPr id="106" name="Google Shape;106;p40"/>
          <p:cNvSpPr txBox="1">
            <a:spLocks noGrp="1"/>
          </p:cNvSpPr>
          <p:nvPr>
            <p:ph type="title"/>
          </p:nvPr>
        </p:nvSpPr>
        <p:spPr>
          <a:xfrm>
            <a:off x="0" y="437222"/>
            <a:ext cx="8216400" cy="1080900"/>
          </a:xfrm>
          <a:prstGeom prst="rect">
            <a:avLst/>
          </a:prstGeom>
          <a:noFill/>
          <a:ln>
            <a:noFill/>
          </a:ln>
        </p:spPr>
        <p:txBody>
          <a:bodyPr spcFirstLastPara="1" wrap="square" lIns="91425" tIns="45700" rIns="91425" bIns="45700" anchor="ctr" anchorCtr="0">
            <a:normAutofit/>
          </a:bodyPr>
          <a:lstStyle/>
          <a:p>
            <a:pPr marL="742950" lvl="0" indent="-742950">
              <a:buFont typeface="Arial"/>
              <a:buAutoNum type="arabicPeriod"/>
            </a:pPr>
            <a:r>
              <a:rPr lang="en-US" dirty="0">
                <a:solidFill>
                  <a:srgbClr val="586F7C"/>
                </a:solidFill>
                <a:latin typeface="Open Sans"/>
                <a:ea typeface="Open Sans"/>
                <a:cs typeface="Open Sans"/>
                <a:sym typeface="Open Sans"/>
              </a:rPr>
              <a:t>Pour commencer</a:t>
            </a:r>
            <a:endParaRPr dirty="0">
              <a:solidFill>
                <a:srgbClr val="586F7C"/>
              </a:solidFill>
              <a:latin typeface="Open Sans"/>
              <a:ea typeface="Open Sans"/>
              <a:cs typeface="Open Sans"/>
              <a:sym typeface="Open Sans"/>
            </a:endParaRPr>
          </a:p>
        </p:txBody>
      </p:sp>
      <p:sp>
        <p:nvSpPr>
          <p:cNvPr id="107" name="Google Shape;107;p40"/>
          <p:cNvSpPr txBox="1">
            <a:spLocks noGrp="1"/>
          </p:cNvSpPr>
          <p:nvPr>
            <p:ph type="body" idx="1"/>
          </p:nvPr>
        </p:nvSpPr>
        <p:spPr>
          <a:xfrm>
            <a:off x="93518" y="1747954"/>
            <a:ext cx="11502737" cy="4522124"/>
          </a:xfrm>
          <a:prstGeom prst="rect">
            <a:avLst/>
          </a:prstGeom>
          <a:noFill/>
          <a:ln>
            <a:noFill/>
          </a:ln>
        </p:spPr>
        <p:txBody>
          <a:bodyPr spcFirstLastPara="1" wrap="square" lIns="91425" tIns="45700" rIns="91425" bIns="45700" anchor="t" anchorCtr="0">
            <a:noAutofit/>
          </a:bodyPr>
          <a:lstStyle/>
          <a:p>
            <a:pPr marL="355600" lvl="0" indent="-342900">
              <a:lnSpc>
                <a:spcPct val="100000"/>
              </a:lnSpc>
              <a:spcBef>
                <a:spcPts val="0"/>
              </a:spcBef>
              <a:buClr>
                <a:schemeClr val="dk2"/>
              </a:buClr>
              <a:buSzPts val="2200"/>
            </a:pPr>
            <a:r>
              <a:rPr lang="fr-FR" dirty="0">
                <a:solidFill>
                  <a:srgbClr val="3F3F3F"/>
                </a:solidFill>
                <a:latin typeface="Open Sans"/>
                <a:ea typeface="Open Sans"/>
                <a:cs typeface="Open Sans"/>
                <a:sym typeface="Open Sans"/>
              </a:rPr>
              <a:t>La majorité des soumissions à des revues savantes ont été rejetées avant l'examen par les pairs, une préparation suffisante doit être faite pour améliorer les chances d'acceptation. </a:t>
            </a:r>
            <a:r>
              <a:rPr lang="en-US" sz="1600" i="1" dirty="0">
                <a:solidFill>
                  <a:srgbClr val="3F3F3F"/>
                </a:solidFill>
                <a:latin typeface="Open Sans"/>
                <a:ea typeface="Open Sans"/>
                <a:cs typeface="Open Sans"/>
                <a:sym typeface="Open Sans"/>
              </a:rPr>
              <a:t>(Researcher Academy, 2018a)</a:t>
            </a:r>
            <a:endParaRPr dirty="0"/>
          </a:p>
          <a:p>
            <a:pPr marL="355600" lvl="0" indent="-203200" algn="l" rtl="0">
              <a:lnSpc>
                <a:spcPct val="100000"/>
              </a:lnSpc>
              <a:spcBef>
                <a:spcPts val="0"/>
              </a:spcBef>
              <a:spcAft>
                <a:spcPts val="0"/>
              </a:spcAft>
              <a:buClr>
                <a:schemeClr val="dk2"/>
              </a:buClr>
              <a:buSzPts val="2200"/>
              <a:buNone/>
            </a:pPr>
            <a:endParaRPr sz="1600" dirty="0">
              <a:solidFill>
                <a:srgbClr val="3F3F3F"/>
              </a:solidFill>
              <a:latin typeface="Open Sans"/>
              <a:ea typeface="Open Sans"/>
              <a:cs typeface="Open Sans"/>
              <a:sym typeface="Open Sans"/>
            </a:endParaRPr>
          </a:p>
          <a:p>
            <a:pPr marL="355600" lvl="0" indent="-342900">
              <a:lnSpc>
                <a:spcPct val="100000"/>
              </a:lnSpc>
              <a:spcBef>
                <a:spcPts val="0"/>
              </a:spcBef>
              <a:buClr>
                <a:schemeClr val="dk2"/>
              </a:buClr>
              <a:buSzPts val="2200"/>
            </a:pPr>
            <a:r>
              <a:rPr lang="fr-FR" dirty="0">
                <a:solidFill>
                  <a:srgbClr val="3F3F3F"/>
                </a:solidFill>
                <a:latin typeface="Open Sans"/>
                <a:ea typeface="Open Sans"/>
                <a:cs typeface="Open Sans"/>
                <a:sym typeface="Open Sans"/>
              </a:rPr>
              <a:t>Posez les questions suivantes pour déterminer si votre recherche est prête à être publiée </a:t>
            </a:r>
            <a:r>
              <a:rPr lang="en-US" sz="2600" dirty="0">
                <a:solidFill>
                  <a:srgbClr val="3F3F3F"/>
                </a:solidFill>
                <a:latin typeface="Open Sans"/>
                <a:ea typeface="Open Sans"/>
                <a:cs typeface="Open Sans"/>
                <a:sym typeface="Open Sans"/>
              </a:rPr>
              <a:t>:</a:t>
            </a:r>
            <a:endParaRPr dirty="0">
              <a:solidFill>
                <a:srgbClr val="3F3F3F"/>
              </a:solidFill>
            </a:endParaRPr>
          </a:p>
          <a:p>
            <a:pPr marL="812800" lvl="1" indent="-342900">
              <a:lnSpc>
                <a:spcPct val="100000"/>
              </a:lnSpc>
              <a:spcBef>
                <a:spcPts val="0"/>
              </a:spcBef>
              <a:buClr>
                <a:schemeClr val="dk2"/>
              </a:buClr>
              <a:buSzPts val="2200"/>
            </a:pPr>
            <a:r>
              <a:rPr lang="fr-FR" dirty="0">
                <a:solidFill>
                  <a:srgbClr val="3F3F3F"/>
                </a:solidFill>
                <a:latin typeface="Open Sans"/>
                <a:ea typeface="Open Sans"/>
                <a:cs typeface="Open Sans"/>
                <a:sym typeface="Open Sans"/>
              </a:rPr>
              <a:t>La recherche </a:t>
            </a:r>
            <a:r>
              <a:rPr lang="fr-FR" dirty="0" err="1">
                <a:solidFill>
                  <a:srgbClr val="3F3F3F"/>
                </a:solidFill>
                <a:latin typeface="Open Sans"/>
                <a:ea typeface="Open Sans"/>
                <a:cs typeface="Open Sans"/>
                <a:sym typeface="Open Sans"/>
              </a:rPr>
              <a:t>fait-elle</a:t>
            </a:r>
            <a:r>
              <a:rPr lang="fr-FR" dirty="0">
                <a:solidFill>
                  <a:srgbClr val="3F3F3F"/>
                </a:solidFill>
                <a:latin typeface="Open Sans"/>
                <a:ea typeface="Open Sans"/>
                <a:cs typeface="Open Sans"/>
                <a:sym typeface="Open Sans"/>
              </a:rPr>
              <a:t> progresser la compréhension d'un domaine spécifique ?  Est-elle originale et innovante, et la conclusion repose-t-elle sur des données solides ?</a:t>
            </a:r>
          </a:p>
          <a:p>
            <a:pPr marL="812800" lvl="1" indent="-342900">
              <a:lnSpc>
                <a:spcPct val="100000"/>
              </a:lnSpc>
              <a:spcBef>
                <a:spcPts val="0"/>
              </a:spcBef>
              <a:buClr>
                <a:schemeClr val="dk2"/>
              </a:buClr>
              <a:buSzPts val="2200"/>
            </a:pPr>
            <a:r>
              <a:rPr lang="fr-FR" dirty="0">
                <a:solidFill>
                  <a:srgbClr val="3F3F3F"/>
                </a:solidFill>
                <a:latin typeface="Open Sans"/>
                <a:ea typeface="Open Sans"/>
                <a:cs typeface="Open Sans"/>
                <a:sym typeface="Open Sans"/>
              </a:rPr>
              <a:t>Y a-t-il un public pour la recherche et qui sont-ils ? À quels types d'articles l'article de recherche conviendrait-il ?</a:t>
            </a:r>
          </a:p>
          <a:p>
            <a:pPr marL="1270000" lvl="2">
              <a:lnSpc>
                <a:spcPct val="100000"/>
              </a:lnSpc>
              <a:spcBef>
                <a:spcPts val="0"/>
              </a:spcBef>
              <a:buClr>
                <a:schemeClr val="dk2"/>
              </a:buClr>
              <a:buSzPts val="2200"/>
              <a:buFont typeface="Courier New" panose="02070309020205020404" pitchFamily="49" charset="0"/>
              <a:buChar char="o"/>
            </a:pPr>
            <a:r>
              <a:rPr lang="fr-FR" sz="1600" dirty="0">
                <a:solidFill>
                  <a:srgbClr val="3F3F3F"/>
                </a:solidFill>
                <a:latin typeface="Open Sans"/>
                <a:ea typeface="Open Sans"/>
                <a:cs typeface="Open Sans"/>
                <a:sym typeface="Open Sans"/>
              </a:rPr>
              <a:t>Publication et communications rapides ou courtes</a:t>
            </a:r>
          </a:p>
          <a:p>
            <a:pPr marL="1270000" lvl="2">
              <a:lnSpc>
                <a:spcPct val="100000"/>
              </a:lnSpc>
              <a:spcBef>
                <a:spcPts val="0"/>
              </a:spcBef>
              <a:buClr>
                <a:schemeClr val="dk2"/>
              </a:buClr>
              <a:buSzPts val="2200"/>
              <a:buFont typeface="Courier New" panose="02070309020205020404" pitchFamily="49" charset="0"/>
              <a:buChar char="o"/>
            </a:pPr>
            <a:r>
              <a:rPr lang="fr-FR" sz="1600" dirty="0">
                <a:solidFill>
                  <a:srgbClr val="3F3F3F"/>
                </a:solidFill>
                <a:latin typeface="Open Sans"/>
                <a:ea typeface="Open Sans"/>
                <a:cs typeface="Open Sans"/>
                <a:sym typeface="Open Sans"/>
              </a:rPr>
              <a:t>Articles de synthèse</a:t>
            </a:r>
          </a:p>
          <a:p>
            <a:pPr marL="1270000" lvl="2">
              <a:lnSpc>
                <a:spcPct val="100000"/>
              </a:lnSpc>
              <a:spcBef>
                <a:spcPts val="0"/>
              </a:spcBef>
              <a:buClr>
                <a:schemeClr val="dk2"/>
              </a:buClr>
              <a:buSzPts val="2200"/>
              <a:buFont typeface="Courier New" panose="02070309020205020404" pitchFamily="49" charset="0"/>
              <a:buChar char="o"/>
            </a:pPr>
            <a:r>
              <a:rPr lang="fr-FR" sz="1600" dirty="0">
                <a:solidFill>
                  <a:srgbClr val="3F3F3F"/>
                </a:solidFill>
                <a:latin typeface="Open Sans"/>
                <a:ea typeface="Open Sans"/>
                <a:cs typeface="Open Sans"/>
                <a:sym typeface="Open Sans"/>
              </a:rPr>
              <a:t>Articles complets</a:t>
            </a:r>
          </a:p>
          <a:p>
            <a:pPr marL="1270000" lvl="2">
              <a:lnSpc>
                <a:spcPct val="100000"/>
              </a:lnSpc>
              <a:spcBef>
                <a:spcPts val="0"/>
              </a:spcBef>
              <a:buClr>
                <a:schemeClr val="dk2"/>
              </a:buClr>
              <a:buSzPts val="2200"/>
              <a:buFont typeface="Courier New" panose="02070309020205020404" pitchFamily="49" charset="0"/>
              <a:buChar char="o"/>
            </a:pPr>
            <a:r>
              <a:rPr lang="fr-FR" sz="1600" dirty="0">
                <a:solidFill>
                  <a:srgbClr val="3F3F3F"/>
                </a:solidFill>
                <a:latin typeface="Open Sans"/>
                <a:ea typeface="Open Sans"/>
                <a:cs typeface="Open Sans"/>
                <a:sym typeface="Open Sans"/>
              </a:rPr>
              <a:t>Éléments de recherche </a:t>
            </a:r>
            <a:r>
              <a:rPr lang="en-US" sz="1600" i="1" dirty="0">
                <a:solidFill>
                  <a:srgbClr val="3F3F3F"/>
                </a:solidFill>
                <a:latin typeface="Open Sans"/>
                <a:ea typeface="Open Sans"/>
                <a:cs typeface="Open Sans"/>
                <a:sym typeface="Open Sans"/>
              </a:rPr>
              <a:t>(Researcher Academy, 2018b)</a:t>
            </a:r>
            <a:endParaRPr dirty="0"/>
          </a:p>
          <a:p>
            <a:pPr marL="355600" lvl="0" indent="-355600">
              <a:lnSpc>
                <a:spcPct val="100000"/>
              </a:lnSpc>
              <a:spcBef>
                <a:spcPts val="0"/>
              </a:spcBef>
              <a:buClr>
                <a:schemeClr val="dk2"/>
              </a:buClr>
              <a:buSzPts val="2200"/>
            </a:pPr>
            <a:r>
              <a:rPr lang="fr-FR" dirty="0">
                <a:solidFill>
                  <a:srgbClr val="3F3F3F"/>
                </a:solidFill>
                <a:latin typeface="Open Sans"/>
                <a:ea typeface="Open Sans"/>
                <a:cs typeface="Open Sans"/>
                <a:sym typeface="Open Sans"/>
              </a:rPr>
              <a:t>Cette présentation se concentre sur la rédaction d'un article complet.</a:t>
            </a:r>
            <a:endParaRPr dirty="0">
              <a:solidFill>
                <a:srgbClr val="3F3F3F"/>
              </a:solidFil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11"/>
        <p:cNvGrpSpPr/>
        <p:nvPr/>
      </p:nvGrpSpPr>
      <p:grpSpPr>
        <a:xfrm>
          <a:off x="0" y="0"/>
          <a:ext cx="0" cy="0"/>
          <a:chOff x="0" y="0"/>
          <a:chExt cx="0" cy="0"/>
        </a:xfrm>
      </p:grpSpPr>
      <p:sp>
        <p:nvSpPr>
          <p:cNvPr id="112" name="Google Shape;112;g727b3dbef2_0_47"/>
          <p:cNvSpPr txBox="1">
            <a:spLocks noGrp="1"/>
          </p:cNvSpPr>
          <p:nvPr>
            <p:ph type="title"/>
          </p:nvPr>
        </p:nvSpPr>
        <p:spPr>
          <a:xfrm>
            <a:off x="0" y="378812"/>
            <a:ext cx="7781365" cy="1080900"/>
          </a:xfrm>
          <a:prstGeom prst="rect">
            <a:avLst/>
          </a:prstGeom>
          <a:noFill/>
          <a:ln>
            <a:noFill/>
          </a:ln>
        </p:spPr>
        <p:txBody>
          <a:bodyPr spcFirstLastPara="1" wrap="square" lIns="91425" tIns="45700" rIns="91425" bIns="45700" anchor="ctr" anchorCtr="0">
            <a:noAutofit/>
          </a:bodyPr>
          <a:lstStyle/>
          <a:p>
            <a:pPr marL="742950" lvl="0" indent="-742950">
              <a:buFont typeface="Arial"/>
              <a:buAutoNum type="arabicPeriod"/>
            </a:pPr>
            <a:r>
              <a:rPr lang="en-US" dirty="0" err="1">
                <a:solidFill>
                  <a:srgbClr val="586F7C"/>
                </a:solidFill>
                <a:latin typeface="Open Sans"/>
                <a:ea typeface="Open Sans"/>
                <a:cs typeface="Open Sans"/>
                <a:sym typeface="Open Sans"/>
              </a:rPr>
              <a:t>Ciblez</a:t>
            </a:r>
            <a:r>
              <a:rPr lang="en-US" dirty="0">
                <a:solidFill>
                  <a:srgbClr val="586F7C"/>
                </a:solidFill>
                <a:latin typeface="Open Sans"/>
                <a:ea typeface="Open Sans"/>
                <a:cs typeface="Open Sans"/>
                <a:sym typeface="Open Sans"/>
              </a:rPr>
              <a:t> le journal </a:t>
            </a:r>
            <a:r>
              <a:rPr lang="en-US" dirty="0" err="1">
                <a:solidFill>
                  <a:srgbClr val="586F7C"/>
                </a:solidFill>
                <a:latin typeface="Open Sans"/>
                <a:ea typeface="Open Sans"/>
                <a:cs typeface="Open Sans"/>
                <a:sym typeface="Open Sans"/>
              </a:rPr>
              <a:t>approprié</a:t>
            </a:r>
            <a:endParaRPr dirty="0">
              <a:solidFill>
                <a:srgbClr val="586F7C"/>
              </a:solidFill>
              <a:latin typeface="Open Sans"/>
              <a:ea typeface="Open Sans"/>
              <a:cs typeface="Open Sans"/>
              <a:sym typeface="Open Sans"/>
            </a:endParaRPr>
          </a:p>
        </p:txBody>
      </p:sp>
      <p:sp>
        <p:nvSpPr>
          <p:cNvPr id="113" name="Google Shape;113;g727b3dbef2_0_47"/>
          <p:cNvSpPr txBox="1">
            <a:spLocks noGrp="1"/>
          </p:cNvSpPr>
          <p:nvPr>
            <p:ph type="body" idx="1"/>
          </p:nvPr>
        </p:nvSpPr>
        <p:spPr>
          <a:xfrm>
            <a:off x="160895" y="1799912"/>
            <a:ext cx="11583000" cy="4870800"/>
          </a:xfrm>
          <a:prstGeom prst="rect">
            <a:avLst/>
          </a:prstGeom>
          <a:noFill/>
          <a:ln>
            <a:noFill/>
          </a:ln>
        </p:spPr>
        <p:txBody>
          <a:bodyPr spcFirstLastPara="1" wrap="square" lIns="91425" tIns="45700" rIns="91425" bIns="45700" anchor="t" anchorCtr="0">
            <a:noAutofit/>
          </a:bodyPr>
          <a:lstStyle/>
          <a:p>
            <a:pPr lvl="0">
              <a:lnSpc>
                <a:spcPct val="150000"/>
              </a:lnSpc>
              <a:buClr>
                <a:schemeClr val="dk1"/>
              </a:buClr>
            </a:pPr>
            <a:r>
              <a:rPr lang="fr-FR" dirty="0">
                <a:solidFill>
                  <a:srgbClr val="3F3F3F"/>
                </a:solidFill>
                <a:latin typeface="Open Sans"/>
                <a:ea typeface="Open Sans"/>
                <a:cs typeface="Open Sans"/>
                <a:sym typeface="Open Sans"/>
              </a:rPr>
              <a:t>Identifier la revue scientifique appropriée pour soumettre un article est une tâche importante, mais compliquée.</a:t>
            </a:r>
          </a:p>
          <a:p>
            <a:pPr lvl="0">
              <a:lnSpc>
                <a:spcPct val="150000"/>
              </a:lnSpc>
              <a:buClr>
                <a:schemeClr val="dk1"/>
              </a:buClr>
            </a:pPr>
            <a:r>
              <a:rPr lang="fr-FR" dirty="0">
                <a:solidFill>
                  <a:srgbClr val="3F3F3F"/>
                </a:solidFill>
                <a:latin typeface="Open Sans"/>
                <a:ea typeface="Open Sans"/>
                <a:cs typeface="Open Sans"/>
                <a:sym typeface="Open Sans"/>
              </a:rPr>
              <a:t>Utilisez une approche systématique pour identifier les revues dans lesquelles soumettre des articles, par exemple en créant une liste de revues potentielles.</a:t>
            </a:r>
            <a:endParaRPr dirty="0">
              <a:solidFill>
                <a:srgbClr val="3F3F3F"/>
              </a:solidFill>
              <a:latin typeface="Open Sans"/>
              <a:ea typeface="Open Sans"/>
              <a:cs typeface="Open Sans"/>
              <a:sym typeface="Open Sans"/>
            </a:endParaRPr>
          </a:p>
          <a:p>
            <a:pPr marL="76200" lvl="0" indent="0" algn="l" rtl="0">
              <a:lnSpc>
                <a:spcPct val="150000"/>
              </a:lnSpc>
              <a:spcBef>
                <a:spcPts val="1000"/>
              </a:spcBef>
              <a:spcAft>
                <a:spcPts val="0"/>
              </a:spcAft>
              <a:buClr>
                <a:schemeClr val="dk1"/>
              </a:buClr>
              <a:buSzPts val="2400"/>
              <a:buNone/>
            </a:pPr>
            <a:endParaRPr sz="1400" dirty="0">
              <a:solidFill>
                <a:srgbClr val="3F3F3F"/>
              </a:solidFill>
              <a:latin typeface="Open Sans"/>
              <a:ea typeface="Open Sans"/>
              <a:cs typeface="Open Sans"/>
              <a:sym typeface="Open Sans"/>
            </a:endParaRPr>
          </a:p>
          <a:p>
            <a:pPr marL="76200" lvl="0" indent="0" algn="l" rtl="0">
              <a:lnSpc>
                <a:spcPct val="150000"/>
              </a:lnSpc>
              <a:spcBef>
                <a:spcPts val="1000"/>
              </a:spcBef>
              <a:spcAft>
                <a:spcPts val="0"/>
              </a:spcAft>
              <a:buClr>
                <a:schemeClr val="dk1"/>
              </a:buClr>
              <a:buSzPts val="2400"/>
              <a:buNone/>
            </a:pPr>
            <a:endParaRPr sz="1400" dirty="0">
              <a:solidFill>
                <a:srgbClr val="3F3F3F"/>
              </a:solidFill>
              <a:latin typeface="Open Sans"/>
              <a:ea typeface="Open Sans"/>
              <a:cs typeface="Open Sans"/>
              <a:sym typeface="Open Sans"/>
            </a:endParaRPr>
          </a:p>
          <a:p>
            <a:pPr marL="76200" lvl="0" indent="0" algn="l" rtl="0">
              <a:lnSpc>
                <a:spcPct val="150000"/>
              </a:lnSpc>
              <a:spcBef>
                <a:spcPts val="1000"/>
              </a:spcBef>
              <a:spcAft>
                <a:spcPts val="0"/>
              </a:spcAft>
              <a:buClr>
                <a:schemeClr val="dk1"/>
              </a:buClr>
              <a:buSzPts val="2400"/>
              <a:buNone/>
            </a:pPr>
            <a:endParaRPr sz="1400" dirty="0">
              <a:solidFill>
                <a:srgbClr val="3F3F3F"/>
              </a:solidFill>
              <a:latin typeface="Open Sans"/>
              <a:ea typeface="Open Sans"/>
              <a:cs typeface="Open Sans"/>
              <a:sym typeface="Open Sans"/>
            </a:endParaRPr>
          </a:p>
          <a:p>
            <a:pPr marL="76200" lvl="0" indent="0" algn="l" rtl="0">
              <a:lnSpc>
                <a:spcPct val="150000"/>
              </a:lnSpc>
              <a:spcBef>
                <a:spcPts val="1000"/>
              </a:spcBef>
              <a:spcAft>
                <a:spcPts val="0"/>
              </a:spcAft>
              <a:buClr>
                <a:schemeClr val="dk1"/>
              </a:buClr>
              <a:buSzPts val="2400"/>
              <a:buNone/>
            </a:pPr>
            <a:r>
              <a:rPr lang="en-US" sz="1400" dirty="0">
                <a:solidFill>
                  <a:srgbClr val="3F3F3F"/>
                </a:solidFill>
                <a:latin typeface="Open Sans"/>
                <a:ea typeface="Open Sans"/>
                <a:cs typeface="Open Sans"/>
                <a:sym typeface="Open Sans"/>
              </a:rPr>
              <a:t>(IFIS, 2021a)</a:t>
            </a:r>
            <a:endParaRPr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117"/>
        <p:cNvGrpSpPr/>
        <p:nvPr/>
      </p:nvGrpSpPr>
      <p:grpSpPr>
        <a:xfrm>
          <a:off x="0" y="0"/>
          <a:ext cx="0" cy="0"/>
          <a:chOff x="0" y="0"/>
          <a:chExt cx="0" cy="0"/>
        </a:xfrm>
      </p:grpSpPr>
      <p:sp>
        <p:nvSpPr>
          <p:cNvPr id="118" name="Google Shape;118;g727b3dbef2_0_52"/>
          <p:cNvSpPr txBox="1">
            <a:spLocks noGrp="1"/>
          </p:cNvSpPr>
          <p:nvPr>
            <p:ph type="title"/>
          </p:nvPr>
        </p:nvSpPr>
        <p:spPr>
          <a:xfrm>
            <a:off x="393450" y="378812"/>
            <a:ext cx="8366086" cy="1080900"/>
          </a:xfrm>
          <a:prstGeom prst="rect">
            <a:avLst/>
          </a:prstGeom>
          <a:noFill/>
          <a:ln>
            <a:noFill/>
          </a:ln>
        </p:spPr>
        <p:txBody>
          <a:bodyPr spcFirstLastPara="1" wrap="square" lIns="91425" tIns="45700" rIns="91425" bIns="45700" anchor="ctr" anchorCtr="0">
            <a:noAutofit/>
          </a:bodyPr>
          <a:lstStyle/>
          <a:p>
            <a:pPr lvl="0">
              <a:buClr>
                <a:srgbClr val="586F7C"/>
              </a:buClr>
              <a:buSzPts val="3700"/>
            </a:pPr>
            <a:r>
              <a:rPr lang="fr-FR" dirty="0">
                <a:solidFill>
                  <a:srgbClr val="586F7C"/>
                </a:solidFill>
                <a:latin typeface="Open Sans"/>
                <a:ea typeface="Open Sans"/>
                <a:cs typeface="Open Sans"/>
                <a:sym typeface="Open Sans"/>
              </a:rPr>
              <a:t>Créer une liste de revues potentielles</a:t>
            </a:r>
            <a:endParaRPr dirty="0">
              <a:solidFill>
                <a:srgbClr val="586F7C"/>
              </a:solidFill>
              <a:latin typeface="Open Sans"/>
              <a:ea typeface="Open Sans"/>
              <a:cs typeface="Open Sans"/>
              <a:sym typeface="Open Sans"/>
            </a:endParaRPr>
          </a:p>
        </p:txBody>
      </p:sp>
      <p:sp>
        <p:nvSpPr>
          <p:cNvPr id="119" name="Google Shape;119;g727b3dbef2_0_52"/>
          <p:cNvSpPr txBox="1">
            <a:spLocks noGrp="1"/>
          </p:cNvSpPr>
          <p:nvPr>
            <p:ph type="body" idx="1"/>
          </p:nvPr>
        </p:nvSpPr>
        <p:spPr>
          <a:xfrm>
            <a:off x="393450" y="1570166"/>
            <a:ext cx="10053570" cy="4899214"/>
          </a:xfrm>
          <a:prstGeom prst="rect">
            <a:avLst/>
          </a:prstGeom>
          <a:noFill/>
          <a:ln>
            <a:noFill/>
          </a:ln>
        </p:spPr>
        <p:txBody>
          <a:bodyPr spcFirstLastPara="1" wrap="square" lIns="91425" tIns="45700" rIns="91425" bIns="45700" anchor="t" anchorCtr="0">
            <a:noAutofit/>
          </a:bodyPr>
          <a:lstStyle/>
          <a:p>
            <a:pPr marL="76200" lvl="0" indent="0">
              <a:lnSpc>
                <a:spcPct val="100000"/>
              </a:lnSpc>
              <a:buClr>
                <a:schemeClr val="dk1"/>
              </a:buClr>
              <a:buNone/>
            </a:pPr>
            <a:r>
              <a:rPr lang="fr-FR" sz="2000" dirty="0">
                <a:solidFill>
                  <a:schemeClr val="dk1"/>
                </a:solidFill>
                <a:latin typeface="Open Sans"/>
                <a:ea typeface="Open Sans"/>
                <a:cs typeface="Open Sans"/>
                <a:sym typeface="Open Sans"/>
              </a:rPr>
              <a:t>La liste des revues potentielles pourrait être basée sur </a:t>
            </a:r>
            <a:r>
              <a:rPr lang="en-US" sz="2000" dirty="0">
                <a:solidFill>
                  <a:schemeClr val="dk1"/>
                </a:solidFill>
                <a:latin typeface="Open Sans"/>
                <a:ea typeface="Open Sans"/>
                <a:cs typeface="Open Sans"/>
                <a:sym typeface="Open Sans"/>
              </a:rPr>
              <a:t>:</a:t>
            </a:r>
            <a:endParaRPr dirty="0"/>
          </a:p>
          <a:p>
            <a:pPr lvl="0">
              <a:lnSpc>
                <a:spcPct val="100000"/>
              </a:lnSpc>
              <a:buClr>
                <a:schemeClr val="dk1"/>
              </a:buClr>
            </a:pPr>
            <a:r>
              <a:rPr lang="en-US" sz="2000" dirty="0">
                <a:solidFill>
                  <a:schemeClr val="dk1"/>
                </a:solidFill>
                <a:latin typeface="Open Sans"/>
                <a:ea typeface="Open Sans"/>
                <a:cs typeface="Open Sans"/>
                <a:sym typeface="Open Sans"/>
              </a:rPr>
              <a:t>des lectures </a:t>
            </a:r>
            <a:r>
              <a:rPr lang="en-US" sz="2000" dirty="0" err="1">
                <a:solidFill>
                  <a:schemeClr val="dk1"/>
                </a:solidFill>
                <a:latin typeface="Open Sans"/>
                <a:ea typeface="Open Sans"/>
                <a:cs typeface="Open Sans"/>
                <a:sym typeface="Open Sans"/>
              </a:rPr>
              <a:t>antérieures</a:t>
            </a:r>
            <a:endParaRPr dirty="0"/>
          </a:p>
          <a:p>
            <a:pPr lvl="0">
              <a:lnSpc>
                <a:spcPct val="100000"/>
              </a:lnSpc>
              <a:buClr>
                <a:schemeClr val="dk1"/>
              </a:buClr>
            </a:pPr>
            <a:r>
              <a:rPr lang="fr-FR" sz="2000" dirty="0">
                <a:solidFill>
                  <a:schemeClr val="dk1"/>
                </a:solidFill>
                <a:latin typeface="Open Sans"/>
                <a:ea typeface="Open Sans"/>
                <a:cs typeface="Open Sans"/>
                <a:sym typeface="Open Sans"/>
              </a:rPr>
              <a:t>suggestions de collègues, de superviseurs et de bibliothécaire</a:t>
            </a:r>
            <a:r>
              <a:rPr lang="en-US" sz="2000" dirty="0">
                <a:solidFill>
                  <a:schemeClr val="dk1"/>
                </a:solidFill>
                <a:latin typeface="Open Sans"/>
                <a:ea typeface="Open Sans"/>
                <a:cs typeface="Open Sans"/>
                <a:sym typeface="Open Sans"/>
              </a:rPr>
              <a:t>s</a:t>
            </a:r>
            <a:endParaRPr dirty="0"/>
          </a:p>
          <a:p>
            <a:pPr lvl="0">
              <a:lnSpc>
                <a:spcPct val="100000"/>
              </a:lnSpc>
              <a:buClr>
                <a:schemeClr val="dk1"/>
              </a:buClr>
            </a:pPr>
            <a:r>
              <a:rPr lang="fr-FR" sz="2000" dirty="0">
                <a:solidFill>
                  <a:schemeClr val="dk1"/>
                </a:solidFill>
                <a:latin typeface="Open Sans"/>
                <a:ea typeface="Open Sans"/>
                <a:cs typeface="Open Sans"/>
                <a:sym typeface="Open Sans"/>
              </a:rPr>
              <a:t>la liste de référence bibliographique d’</a:t>
            </a:r>
            <a:r>
              <a:rPr lang="fr-FR" sz="2000" dirty="0" err="1">
                <a:solidFill>
                  <a:schemeClr val="dk1"/>
                </a:solidFill>
                <a:latin typeface="Open Sans"/>
                <a:ea typeface="Open Sans"/>
                <a:cs typeface="Open Sans"/>
                <a:sym typeface="Open Sans"/>
              </a:rPr>
              <a:t>articl</a:t>
            </a:r>
            <a:r>
              <a:rPr lang="en-US" sz="2000" dirty="0">
                <a:solidFill>
                  <a:schemeClr val="dk1"/>
                </a:solidFill>
                <a:latin typeface="Open Sans"/>
                <a:ea typeface="Open Sans"/>
                <a:cs typeface="Open Sans"/>
                <a:sym typeface="Open Sans"/>
              </a:rPr>
              <a:t>es</a:t>
            </a:r>
            <a:endParaRPr dirty="0"/>
          </a:p>
          <a:p>
            <a:pPr lvl="0">
              <a:lnSpc>
                <a:spcPct val="100000"/>
              </a:lnSpc>
              <a:buClr>
                <a:schemeClr val="dk1"/>
              </a:buClr>
            </a:pPr>
            <a:r>
              <a:rPr lang="fr-FR" sz="2000" dirty="0">
                <a:solidFill>
                  <a:schemeClr val="dk1"/>
                </a:solidFill>
                <a:latin typeface="Open Sans"/>
                <a:ea typeface="Open Sans"/>
                <a:cs typeface="Open Sans"/>
                <a:sym typeface="Open Sans"/>
              </a:rPr>
              <a:t>les principales bases de données d'indexation dans votre domaine d'étude, telles que : </a:t>
            </a:r>
            <a:r>
              <a:rPr lang="en-US" sz="2000" dirty="0">
                <a:solidFill>
                  <a:schemeClr val="dk1"/>
                </a:solidFill>
                <a:latin typeface="Open Sans"/>
                <a:ea typeface="Open Sans"/>
                <a:cs typeface="Open Sans"/>
                <a:sym typeface="Open Sans"/>
              </a:rPr>
              <a:t>PubMed, Web of Science, Scopus and DOAJ  - </a:t>
            </a:r>
            <a:r>
              <a:rPr lang="fr-FR" sz="1600" dirty="0">
                <a:solidFill>
                  <a:schemeClr val="dk1"/>
                </a:solidFill>
                <a:latin typeface="Open Sans"/>
                <a:ea typeface="Open Sans"/>
                <a:cs typeface="Open Sans"/>
                <a:sym typeface="Open Sans"/>
              </a:rPr>
              <a:t>Les revues incluses dans ces bases de données ont généralement été vérifiées selon certains critères.  Leur pertinence, leur qualité et le public visé peuvent être déterminés</a:t>
            </a:r>
            <a:r>
              <a:rPr lang="en-US" sz="1600" dirty="0">
                <a:solidFill>
                  <a:schemeClr val="dk1"/>
                </a:solidFill>
                <a:latin typeface="Open Sans"/>
                <a:ea typeface="Open Sans"/>
                <a:cs typeface="Open Sans"/>
                <a:sym typeface="Open Sans"/>
              </a:rPr>
              <a:t>. </a:t>
            </a:r>
            <a:endParaRPr sz="1600" dirty="0"/>
          </a:p>
          <a:p>
            <a:pPr lvl="0">
              <a:lnSpc>
                <a:spcPct val="100000"/>
              </a:lnSpc>
              <a:buClr>
                <a:schemeClr val="dk1"/>
              </a:buClr>
            </a:pPr>
            <a:r>
              <a:rPr lang="fr-FR" sz="2000" dirty="0">
                <a:solidFill>
                  <a:schemeClr val="dk1"/>
                </a:solidFill>
                <a:latin typeface="Open Sans"/>
                <a:ea typeface="Open Sans"/>
                <a:cs typeface="Open Sans"/>
                <a:sym typeface="Open Sans"/>
              </a:rPr>
              <a:t>listes de revues provenant de sites Web d'éditeurs - recherchez ou filtrez ces listes pour sélectionner les revues pertinentes pour votre recherche</a:t>
            </a:r>
          </a:p>
          <a:p>
            <a:pPr lvl="0">
              <a:lnSpc>
                <a:spcPct val="100000"/>
              </a:lnSpc>
              <a:buClr>
                <a:schemeClr val="dk1"/>
              </a:buClr>
            </a:pPr>
            <a:r>
              <a:rPr lang="fr-FR" sz="2000" dirty="0">
                <a:solidFill>
                  <a:schemeClr val="dk1"/>
                </a:solidFill>
                <a:latin typeface="Open Sans"/>
                <a:ea typeface="Open Sans"/>
                <a:cs typeface="Open Sans"/>
                <a:sym typeface="Open Sans"/>
              </a:rPr>
              <a:t>recherche/suggestion de revues à partir de bases de données d'indexation et de sites web d'éditeurs </a:t>
            </a:r>
            <a:r>
              <a:rPr lang="en-US" sz="1600" dirty="0">
                <a:solidFill>
                  <a:schemeClr val="dk1"/>
                </a:solidFill>
                <a:latin typeface="Open Sans"/>
                <a:ea typeface="Open Sans"/>
                <a:cs typeface="Open Sans"/>
                <a:sym typeface="Open Sans"/>
              </a:rPr>
              <a:t>- </a:t>
            </a:r>
            <a:r>
              <a:rPr lang="fr-FR" sz="1600" dirty="0">
                <a:solidFill>
                  <a:schemeClr val="dk1"/>
                </a:solidFill>
                <a:latin typeface="Open Sans"/>
                <a:ea typeface="Open Sans"/>
                <a:cs typeface="Open Sans"/>
                <a:sym typeface="Open Sans"/>
              </a:rPr>
              <a:t>ces outils suggèrent des titres de revues en fonction de la correspondance entre les segments de titres/résumés d’articles soumis par les utilisateurs et la collection de revues</a:t>
            </a:r>
            <a:r>
              <a:rPr lang="en-US" sz="1600" dirty="0">
                <a:solidFill>
                  <a:schemeClr val="dk1"/>
                </a:solidFill>
                <a:latin typeface="Open Sans"/>
                <a:ea typeface="Open Sans"/>
                <a:cs typeface="Open Sans"/>
                <a:sym typeface="Open Sans"/>
              </a:rPr>
              <a:t>. </a:t>
            </a:r>
            <a:endParaRPr sz="1600" dirty="0">
              <a:solidFill>
                <a:schemeClr val="dk1"/>
              </a:solidFill>
              <a:latin typeface="Open Sans"/>
              <a:ea typeface="Open Sans"/>
              <a:cs typeface="Open Sans"/>
              <a:sym typeface="Open Sans"/>
            </a:endParaRPr>
          </a:p>
          <a:p>
            <a:pPr marL="76200" lvl="0" indent="0" algn="l" rtl="0">
              <a:lnSpc>
                <a:spcPct val="100000"/>
              </a:lnSpc>
              <a:spcBef>
                <a:spcPts val="1000"/>
              </a:spcBef>
              <a:spcAft>
                <a:spcPts val="0"/>
              </a:spcAft>
              <a:buClr>
                <a:schemeClr val="dk1"/>
              </a:buClr>
              <a:buSzPts val="2400"/>
              <a:buNone/>
            </a:pPr>
            <a:endParaRPr sz="1600" dirty="0">
              <a:solidFill>
                <a:schemeClr val="dk1"/>
              </a:solidFill>
              <a:latin typeface="Open Sans"/>
              <a:ea typeface="Open Sans"/>
              <a:cs typeface="Open Sans"/>
              <a:sym typeface="Open Sans"/>
            </a:endParaRPr>
          </a:p>
          <a:p>
            <a:pPr marL="76200" lvl="0" indent="0" algn="l" rtl="0">
              <a:lnSpc>
                <a:spcPct val="100000"/>
              </a:lnSpc>
              <a:spcBef>
                <a:spcPts val="1000"/>
              </a:spcBef>
              <a:spcAft>
                <a:spcPts val="0"/>
              </a:spcAft>
              <a:buClr>
                <a:schemeClr val="dk1"/>
              </a:buClr>
              <a:buSzPts val="2400"/>
              <a:buNone/>
            </a:pPr>
            <a:r>
              <a:rPr lang="en-US" sz="1400" dirty="0">
                <a:solidFill>
                  <a:srgbClr val="3F3F3F"/>
                </a:solidFill>
                <a:latin typeface="Open Sans"/>
                <a:ea typeface="Open Sans"/>
                <a:cs typeface="Open Sans"/>
                <a:sym typeface="Open Sans"/>
              </a:rPr>
              <a:t>(IFIS, 2021a)</a:t>
            </a:r>
            <a:endParaRPr dirty="0"/>
          </a:p>
          <a:p>
            <a:pPr marL="457200" lvl="0" indent="-228600" algn="l" rtl="0">
              <a:lnSpc>
                <a:spcPct val="150000"/>
              </a:lnSpc>
              <a:spcBef>
                <a:spcPts val="1000"/>
              </a:spcBef>
              <a:spcAft>
                <a:spcPts val="0"/>
              </a:spcAft>
              <a:buClr>
                <a:schemeClr val="dk1"/>
              </a:buClr>
              <a:buSzPts val="2400"/>
              <a:buNone/>
            </a:pPr>
            <a:endParaRPr dirty="0">
              <a:solidFill>
                <a:schemeClr val="dk1"/>
              </a:solidFill>
              <a:latin typeface="Open Sans"/>
              <a:ea typeface="Open Sans"/>
              <a:cs typeface="Open Sans"/>
              <a:sym typeface="Open Sans"/>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23"/>
        <p:cNvGrpSpPr/>
        <p:nvPr/>
      </p:nvGrpSpPr>
      <p:grpSpPr>
        <a:xfrm>
          <a:off x="0" y="0"/>
          <a:ext cx="0" cy="0"/>
          <a:chOff x="0" y="0"/>
          <a:chExt cx="0" cy="0"/>
        </a:xfrm>
      </p:grpSpPr>
      <p:sp>
        <p:nvSpPr>
          <p:cNvPr id="124" name="Google Shape;124;p4"/>
          <p:cNvSpPr txBox="1">
            <a:spLocks noGrp="1"/>
          </p:cNvSpPr>
          <p:nvPr>
            <p:ph type="title"/>
          </p:nvPr>
        </p:nvSpPr>
        <p:spPr>
          <a:xfrm>
            <a:off x="384735" y="298802"/>
            <a:ext cx="8450655" cy="1080900"/>
          </a:xfrm>
          <a:prstGeom prst="rect">
            <a:avLst/>
          </a:prstGeom>
          <a:noFill/>
          <a:ln>
            <a:noFill/>
          </a:ln>
        </p:spPr>
        <p:txBody>
          <a:bodyPr spcFirstLastPara="1" wrap="square" lIns="91425" tIns="45700" rIns="91425" bIns="45700" anchor="ctr" anchorCtr="0">
            <a:noAutofit/>
          </a:bodyPr>
          <a:lstStyle/>
          <a:p>
            <a:pPr lvl="0">
              <a:buClr>
                <a:srgbClr val="586F7C"/>
              </a:buClr>
              <a:buSzPts val="3700"/>
            </a:pPr>
            <a:r>
              <a:rPr lang="fr-FR" dirty="0">
                <a:solidFill>
                  <a:srgbClr val="586F7C"/>
                </a:solidFill>
                <a:latin typeface="Open Sans"/>
                <a:ea typeface="Open Sans"/>
                <a:cs typeface="Open Sans"/>
                <a:sym typeface="Open Sans"/>
              </a:rPr>
              <a:t>Créer une liste de revues potentielles </a:t>
            </a:r>
            <a:r>
              <a:rPr lang="en-US" dirty="0">
                <a:solidFill>
                  <a:srgbClr val="586F7C"/>
                </a:solidFill>
                <a:latin typeface="Open Sans"/>
                <a:ea typeface="Open Sans"/>
                <a:cs typeface="Open Sans"/>
                <a:sym typeface="Open Sans"/>
              </a:rPr>
              <a:t>(suite)</a:t>
            </a:r>
            <a:endParaRPr dirty="0">
              <a:solidFill>
                <a:srgbClr val="586F7C"/>
              </a:solidFill>
              <a:latin typeface="Open Sans"/>
              <a:ea typeface="Open Sans"/>
              <a:cs typeface="Open Sans"/>
              <a:sym typeface="Open Sans"/>
            </a:endParaRPr>
          </a:p>
        </p:txBody>
      </p:sp>
      <p:sp>
        <p:nvSpPr>
          <p:cNvPr id="125" name="Google Shape;125;p4"/>
          <p:cNvSpPr txBox="1">
            <a:spLocks noGrp="1"/>
          </p:cNvSpPr>
          <p:nvPr>
            <p:ph type="body" idx="1"/>
          </p:nvPr>
        </p:nvSpPr>
        <p:spPr>
          <a:xfrm>
            <a:off x="-86360" y="1570621"/>
            <a:ext cx="11847042" cy="5478298"/>
          </a:xfrm>
          <a:prstGeom prst="rect">
            <a:avLst/>
          </a:prstGeom>
          <a:noFill/>
          <a:ln>
            <a:noFill/>
          </a:ln>
        </p:spPr>
        <p:txBody>
          <a:bodyPr spcFirstLastPara="1" wrap="square" lIns="91425" tIns="45700" rIns="91425" bIns="45700" anchor="t" anchorCtr="0">
            <a:noAutofit/>
          </a:bodyPr>
          <a:lstStyle/>
          <a:p>
            <a:pPr lvl="0" indent="-228600">
              <a:lnSpc>
                <a:spcPct val="100000"/>
              </a:lnSpc>
              <a:buClr>
                <a:schemeClr val="dk1"/>
              </a:buClr>
              <a:buNone/>
            </a:pPr>
            <a:r>
              <a:rPr lang="fr-FR" sz="2000" dirty="0">
                <a:solidFill>
                  <a:schemeClr val="dk1"/>
                </a:solidFill>
                <a:latin typeface="Open Sans"/>
                <a:ea typeface="Open Sans"/>
                <a:cs typeface="Open Sans"/>
                <a:sym typeface="Open Sans"/>
              </a:rPr>
              <a:t>Inscrivez les caractéristiques du journal dans une feuille de calcul.  Les caractéristiques peuvent inclure </a:t>
            </a:r>
            <a:r>
              <a:rPr lang="en-US" sz="2000" dirty="0">
                <a:solidFill>
                  <a:schemeClr val="dk1"/>
                </a:solidFill>
                <a:latin typeface="Open Sans"/>
                <a:ea typeface="Open Sans"/>
                <a:cs typeface="Open Sans"/>
                <a:sym typeface="Open Sans"/>
              </a:rPr>
              <a:t>:</a:t>
            </a:r>
            <a:endParaRPr sz="2000" dirty="0"/>
          </a:p>
          <a:p>
            <a:r>
              <a:rPr lang="fr-FR" sz="1200" dirty="0"/>
              <a:t>Nom de la revue, URL, éditeur, nom de la société, comité de rédaction.</a:t>
            </a:r>
          </a:p>
          <a:p>
            <a:r>
              <a:rPr lang="fr-FR" sz="1200" dirty="0"/>
              <a:t>Objectif et portée, y compris les thèmes principaux, le public</a:t>
            </a:r>
          </a:p>
          <a:p>
            <a:r>
              <a:rPr lang="fr-FR" sz="1200" dirty="0"/>
              <a:t>Instructions et/ou guide pour les auteurs</a:t>
            </a:r>
          </a:p>
          <a:p>
            <a:r>
              <a:rPr lang="fr-FR" sz="1200" dirty="0"/>
              <a:t>Types d'articles de recherche acceptés, vérifiez si une revue n'accepte que par invitation.</a:t>
            </a:r>
          </a:p>
          <a:p>
            <a:r>
              <a:rPr lang="fr-FR" sz="1200" dirty="0"/>
              <a:t>Limites du nombre de mots, résumé, références, figures/tableaux.</a:t>
            </a:r>
          </a:p>
          <a:p>
            <a:r>
              <a:rPr lang="fr-FR" sz="1200" dirty="0"/>
              <a:t>Style/format </a:t>
            </a:r>
          </a:p>
          <a:p>
            <a:r>
              <a:rPr lang="fr-FR" sz="1200" dirty="0"/>
              <a:t>Politiques d'examen par les pairs, rapidité de l'examen par les pairs, délai entre la soumission et la publication </a:t>
            </a:r>
          </a:p>
          <a:p>
            <a:r>
              <a:rPr lang="fr-FR" sz="1200" dirty="0"/>
              <a:t>Modèles de publication - Accès libre intégral, Abonnement, Hybride, etc.  </a:t>
            </a:r>
          </a:p>
          <a:p>
            <a:r>
              <a:rPr lang="fr-FR" sz="1200" dirty="0"/>
              <a:t>Frais et droits - Frais de traitement des articles, frais pour les pages et les figures en couleur.</a:t>
            </a:r>
          </a:p>
          <a:p>
            <a:r>
              <a:rPr lang="fr-FR" sz="1200" dirty="0"/>
              <a:t>Déclarations d'éthique et respect des directives</a:t>
            </a:r>
          </a:p>
          <a:p>
            <a:r>
              <a:rPr lang="fr-FR" sz="1200" dirty="0"/>
              <a:t>Conformité avec les mandats de financement ou institutionnels</a:t>
            </a:r>
          </a:p>
          <a:p>
            <a:r>
              <a:rPr lang="fr-FR" sz="1200" dirty="0"/>
              <a:t>Liens vers les médias sociaux</a:t>
            </a:r>
          </a:p>
          <a:p>
            <a:r>
              <a:rPr lang="fr-FR" sz="1200" dirty="0"/>
              <a:t>Liste des bases de données d'index</a:t>
            </a:r>
          </a:p>
          <a:p>
            <a:r>
              <a:rPr lang="fr-FR" sz="1200" dirty="0"/>
              <a:t>Métriques, telles que le facteur d'impact et l'index h </a:t>
            </a:r>
            <a:r>
              <a:rPr lang="fr-FR" sz="1400" dirty="0"/>
              <a:t>  </a:t>
            </a:r>
            <a:r>
              <a:rPr lang="en-US" sz="1400" i="1" dirty="0">
                <a:solidFill>
                  <a:srgbClr val="262626"/>
                </a:solidFill>
              </a:rPr>
              <a:t>(IFIS, 2021b)</a:t>
            </a:r>
            <a:endParaRPr sz="1400" dirty="0">
              <a:solidFill>
                <a:srgbClr val="262626"/>
              </a:solidFill>
              <a:latin typeface="Open Sans"/>
              <a:ea typeface="Open Sans"/>
              <a:cs typeface="Open Sans"/>
              <a:sym typeface="Open Sans"/>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30"/>
        <p:cNvGrpSpPr/>
        <p:nvPr/>
      </p:nvGrpSpPr>
      <p:grpSpPr>
        <a:xfrm>
          <a:off x="0" y="0"/>
          <a:ext cx="0" cy="0"/>
          <a:chOff x="0" y="0"/>
          <a:chExt cx="0" cy="0"/>
        </a:xfrm>
      </p:grpSpPr>
      <p:sp>
        <p:nvSpPr>
          <p:cNvPr id="131" name="Google Shape;131;p41"/>
          <p:cNvSpPr txBox="1">
            <a:spLocks noGrp="1"/>
          </p:cNvSpPr>
          <p:nvPr>
            <p:ph type="title"/>
          </p:nvPr>
        </p:nvSpPr>
        <p:spPr>
          <a:xfrm>
            <a:off x="210262" y="397111"/>
            <a:ext cx="8089677" cy="1080900"/>
          </a:xfrm>
          <a:prstGeom prst="rect">
            <a:avLst/>
          </a:prstGeom>
          <a:noFill/>
          <a:ln>
            <a:noFill/>
          </a:ln>
        </p:spPr>
        <p:txBody>
          <a:bodyPr spcFirstLastPara="1" wrap="square" lIns="91425" tIns="45700" rIns="91425" bIns="45700" anchor="t" anchorCtr="0">
            <a:normAutofit fontScale="90000"/>
          </a:bodyPr>
          <a:lstStyle/>
          <a:p>
            <a:pPr lvl="0">
              <a:buClr>
                <a:schemeClr val="dk1"/>
              </a:buClr>
              <a:buSzPts val="3200"/>
            </a:pPr>
            <a:r>
              <a:rPr lang="fr-FR" dirty="0">
                <a:solidFill>
                  <a:srgbClr val="586F7C"/>
                </a:solidFill>
                <a:latin typeface="Open Sans"/>
                <a:ea typeface="Open Sans"/>
                <a:cs typeface="Open Sans"/>
                <a:sym typeface="Open Sans"/>
              </a:rPr>
              <a:t>Enquêter sur les journaux potentiels</a:t>
            </a:r>
            <a:endParaRPr dirty="0">
              <a:solidFill>
                <a:srgbClr val="586F7C"/>
              </a:solidFill>
              <a:latin typeface="Open Sans"/>
              <a:ea typeface="Open Sans"/>
              <a:cs typeface="Open Sans"/>
              <a:sym typeface="Open Sans"/>
            </a:endParaRPr>
          </a:p>
        </p:txBody>
      </p:sp>
      <p:sp>
        <p:nvSpPr>
          <p:cNvPr id="132" name="Google Shape;132;p41"/>
          <p:cNvSpPr txBox="1">
            <a:spLocks noGrp="1"/>
          </p:cNvSpPr>
          <p:nvPr>
            <p:ph type="body" idx="1"/>
          </p:nvPr>
        </p:nvSpPr>
        <p:spPr>
          <a:xfrm>
            <a:off x="457200" y="1714449"/>
            <a:ext cx="11313459" cy="4997649"/>
          </a:xfrm>
          <a:prstGeom prst="rect">
            <a:avLst/>
          </a:prstGeom>
          <a:noFill/>
          <a:ln>
            <a:noFill/>
          </a:ln>
        </p:spPr>
        <p:txBody>
          <a:bodyPr spcFirstLastPara="1" wrap="square" lIns="91425" tIns="45700" rIns="91425" bIns="45700" anchor="t" anchorCtr="0">
            <a:noAutofit/>
          </a:bodyPr>
          <a:lstStyle/>
          <a:p>
            <a:pPr lvl="0" algn="just">
              <a:lnSpc>
                <a:spcPct val="100000"/>
              </a:lnSpc>
              <a:spcBef>
                <a:spcPts val="600"/>
              </a:spcBef>
              <a:buClr>
                <a:schemeClr val="dk1"/>
              </a:buClr>
            </a:pPr>
            <a:r>
              <a:rPr lang="fr-FR" dirty="0">
                <a:solidFill>
                  <a:srgbClr val="3F3F3F"/>
                </a:solidFill>
              </a:rPr>
              <a:t>Les points clés d'un bon manuscrit qui a des chances d'être publié</a:t>
            </a:r>
            <a:r>
              <a:rPr lang="en-US" dirty="0">
                <a:solidFill>
                  <a:srgbClr val="3F3F3F"/>
                </a:solidFill>
              </a:rPr>
              <a:t> :</a:t>
            </a:r>
            <a:endParaRPr dirty="0"/>
          </a:p>
          <a:p>
            <a:pPr lvl="1" indent="-381000" algn="just">
              <a:lnSpc>
                <a:spcPct val="100000"/>
              </a:lnSpc>
              <a:spcBef>
                <a:spcPts val="600"/>
              </a:spcBef>
              <a:buClr>
                <a:schemeClr val="dk1"/>
              </a:buClr>
              <a:buSzPts val="2400"/>
              <a:buFont typeface="Courier New"/>
              <a:buChar char="o"/>
            </a:pPr>
            <a:r>
              <a:rPr lang="fr-FR" dirty="0">
                <a:solidFill>
                  <a:srgbClr val="3F3F3F"/>
                </a:solidFill>
              </a:rPr>
              <a:t>dans le champ d'application</a:t>
            </a:r>
          </a:p>
          <a:p>
            <a:pPr lvl="1" indent="-381000" algn="just">
              <a:lnSpc>
                <a:spcPct val="100000"/>
              </a:lnSpc>
              <a:spcBef>
                <a:spcPts val="600"/>
              </a:spcBef>
              <a:buClr>
                <a:schemeClr val="dk1"/>
              </a:buClr>
              <a:buSzPts val="2400"/>
              <a:buFont typeface="Courier New"/>
              <a:buChar char="o"/>
            </a:pPr>
            <a:r>
              <a:rPr lang="fr-FR" dirty="0">
                <a:solidFill>
                  <a:srgbClr val="3F3F3F"/>
                </a:solidFill>
              </a:rPr>
              <a:t>respecte l'éthique de la publication </a:t>
            </a:r>
          </a:p>
          <a:p>
            <a:pPr lvl="1" indent="-381000" algn="just">
              <a:lnSpc>
                <a:spcPct val="100000"/>
              </a:lnSpc>
              <a:spcBef>
                <a:spcPts val="600"/>
              </a:spcBef>
              <a:buClr>
                <a:schemeClr val="dk1"/>
              </a:buClr>
              <a:buSzPts val="2400"/>
              <a:buFont typeface="Courier New"/>
              <a:buChar char="o"/>
            </a:pPr>
            <a:r>
              <a:rPr lang="fr-FR" dirty="0">
                <a:solidFill>
                  <a:srgbClr val="3F3F3F"/>
                </a:solidFill>
              </a:rPr>
              <a:t>suit le Guide de l'auteur</a:t>
            </a:r>
            <a:r>
              <a:rPr lang="en-US" sz="1600" i="1" dirty="0">
                <a:solidFill>
                  <a:srgbClr val="3F3F3F"/>
                </a:solidFill>
              </a:rPr>
              <a:t>(Researcher Academy, 2018a)</a:t>
            </a:r>
            <a:endParaRPr dirty="0"/>
          </a:p>
          <a:p>
            <a:pPr marL="457200" lvl="0" indent="-228600" algn="just" rtl="0">
              <a:lnSpc>
                <a:spcPct val="100000"/>
              </a:lnSpc>
              <a:spcBef>
                <a:spcPts val="600"/>
              </a:spcBef>
              <a:spcAft>
                <a:spcPts val="0"/>
              </a:spcAft>
              <a:buClr>
                <a:schemeClr val="dk1"/>
              </a:buClr>
              <a:buSzPts val="2400"/>
              <a:buNone/>
            </a:pPr>
            <a:endParaRPr sz="1400" dirty="0">
              <a:solidFill>
                <a:srgbClr val="3F3F3F"/>
              </a:solidFill>
            </a:endParaRPr>
          </a:p>
          <a:p>
            <a:pPr lvl="0" algn="just">
              <a:lnSpc>
                <a:spcPct val="100000"/>
              </a:lnSpc>
              <a:spcBef>
                <a:spcPts val="600"/>
              </a:spcBef>
              <a:buClr>
                <a:schemeClr val="dk1"/>
              </a:buClr>
            </a:pPr>
            <a:r>
              <a:rPr lang="fr-FR" dirty="0">
                <a:solidFill>
                  <a:srgbClr val="3F3F3F"/>
                </a:solidFill>
              </a:rPr>
              <a:t>Un article doit être soumis à une seule revue à la fois.</a:t>
            </a:r>
            <a:endParaRPr dirty="0"/>
          </a:p>
          <a:p>
            <a:pPr marL="457200" lvl="0" indent="-228600" algn="just" rtl="0">
              <a:lnSpc>
                <a:spcPct val="100000"/>
              </a:lnSpc>
              <a:spcBef>
                <a:spcPts val="600"/>
              </a:spcBef>
              <a:spcAft>
                <a:spcPts val="0"/>
              </a:spcAft>
              <a:buClr>
                <a:schemeClr val="dk1"/>
              </a:buClr>
              <a:buSzPts val="2400"/>
              <a:buNone/>
            </a:pPr>
            <a:endParaRPr sz="1400" dirty="0">
              <a:solidFill>
                <a:srgbClr val="3F3F3F"/>
              </a:solidFill>
            </a:endParaRPr>
          </a:p>
          <a:p>
            <a:pPr lvl="0" algn="just">
              <a:lnSpc>
                <a:spcPct val="100000"/>
              </a:lnSpc>
              <a:spcBef>
                <a:spcPts val="600"/>
              </a:spcBef>
              <a:buClr>
                <a:schemeClr val="dk1"/>
              </a:buClr>
            </a:pPr>
            <a:r>
              <a:rPr lang="fr-FR" dirty="0">
                <a:solidFill>
                  <a:srgbClr val="3F3F3F"/>
                </a:solidFill>
              </a:rPr>
              <a:t>Le processus de soumission d'un article peut être long et cahoteux.</a:t>
            </a:r>
            <a:endParaRPr dirty="0"/>
          </a:p>
          <a:p>
            <a:pPr marL="457200" lvl="0" indent="-228600" algn="just" rtl="0">
              <a:lnSpc>
                <a:spcPct val="100000"/>
              </a:lnSpc>
              <a:spcBef>
                <a:spcPts val="600"/>
              </a:spcBef>
              <a:spcAft>
                <a:spcPts val="0"/>
              </a:spcAft>
              <a:buClr>
                <a:schemeClr val="dk1"/>
              </a:buClr>
              <a:buSzPts val="2400"/>
              <a:buNone/>
            </a:pPr>
            <a:endParaRPr sz="1400" dirty="0">
              <a:solidFill>
                <a:srgbClr val="3F3F3F"/>
              </a:solidFill>
            </a:endParaRPr>
          </a:p>
          <a:p>
            <a:pPr lvl="0" algn="just">
              <a:lnSpc>
                <a:spcPct val="100000"/>
              </a:lnSpc>
              <a:spcBef>
                <a:spcPts val="600"/>
              </a:spcBef>
              <a:buClr>
                <a:schemeClr val="dk1"/>
              </a:buClr>
            </a:pPr>
            <a:r>
              <a:rPr lang="fr-FR" dirty="0">
                <a:solidFill>
                  <a:srgbClr val="3F3F3F"/>
                </a:solidFill>
              </a:rPr>
              <a:t>Une connaissance approfondie de la revue cible permet de se conformer aux exigences de la revue et d'augmenter les chances d'acceptation.</a:t>
            </a:r>
            <a:endParaRPr dirty="0">
              <a:solidFill>
                <a:srgbClr val="3F3F3F"/>
              </a:solidFill>
            </a:endParaRPr>
          </a:p>
          <a:p>
            <a:pPr marL="76200" lvl="0" indent="0" algn="just" rtl="0">
              <a:lnSpc>
                <a:spcPct val="100000"/>
              </a:lnSpc>
              <a:spcBef>
                <a:spcPts val="600"/>
              </a:spcBef>
              <a:spcAft>
                <a:spcPts val="0"/>
              </a:spcAft>
              <a:buClr>
                <a:schemeClr val="dk1"/>
              </a:buClr>
              <a:buSzPts val="2400"/>
              <a:buNone/>
            </a:pPr>
            <a:endParaRPr dirty="0">
              <a:solidFill>
                <a:srgbClr val="3F3F3F"/>
              </a:solidFill>
            </a:endParaRPr>
          </a:p>
          <a:p>
            <a:pPr marL="76200" lvl="0" indent="0" algn="just" rtl="0">
              <a:lnSpc>
                <a:spcPct val="100000"/>
              </a:lnSpc>
              <a:spcBef>
                <a:spcPts val="600"/>
              </a:spcBef>
              <a:spcAft>
                <a:spcPts val="0"/>
              </a:spcAft>
              <a:buClr>
                <a:schemeClr val="dk1"/>
              </a:buClr>
              <a:buSzPts val="2400"/>
              <a:buNone/>
            </a:pPr>
            <a:endParaRPr dirty="0">
              <a:solidFill>
                <a:srgbClr val="3F3F3F"/>
              </a:solidFill>
            </a:endParaRPr>
          </a:p>
          <a:p>
            <a:pPr marL="76200" lvl="0" indent="0" algn="just" rtl="0">
              <a:lnSpc>
                <a:spcPct val="100000"/>
              </a:lnSpc>
              <a:spcBef>
                <a:spcPts val="600"/>
              </a:spcBef>
              <a:spcAft>
                <a:spcPts val="0"/>
              </a:spcAft>
              <a:buClr>
                <a:schemeClr val="dk1"/>
              </a:buClr>
              <a:buSzPts val="2400"/>
              <a:buNone/>
            </a:pPr>
            <a:endParaRPr dirty="0">
              <a:solidFill>
                <a:srgbClr val="3F3F3F"/>
              </a:solidFill>
            </a:endParaRPr>
          </a:p>
        </p:txBody>
      </p:sp>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5783</TotalTime>
  <Words>4156</Words>
  <Application>Microsoft Office PowerPoint</Application>
  <PresentationFormat>Widescreen</PresentationFormat>
  <Paragraphs>428</Paragraphs>
  <Slides>33</Slides>
  <Notes>33</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33</vt:i4>
      </vt:variant>
    </vt:vector>
  </HeadingPairs>
  <TitlesOfParts>
    <vt:vector size="40" baseType="lpstr">
      <vt:lpstr>Calibri</vt:lpstr>
      <vt:lpstr>Open Sans</vt:lpstr>
      <vt:lpstr>Courier New</vt:lpstr>
      <vt:lpstr>Trebuchet MS</vt:lpstr>
      <vt:lpstr>Arial</vt:lpstr>
      <vt:lpstr>Gill Sans</vt:lpstr>
      <vt:lpstr>Simple Light</vt:lpstr>
      <vt:lpstr> Diffusion des résultats de la recherche</vt:lpstr>
      <vt:lpstr>Contenu</vt:lpstr>
      <vt:lpstr>Objectifs d’apprentissage</vt:lpstr>
      <vt:lpstr>Introduction </vt:lpstr>
      <vt:lpstr>Pour commencer</vt:lpstr>
      <vt:lpstr>Ciblez le journal approprié</vt:lpstr>
      <vt:lpstr>Créer une liste de revues potentielles</vt:lpstr>
      <vt:lpstr>Créer une liste de revues potentielles (suite)</vt:lpstr>
      <vt:lpstr>Enquêter sur les journaux potentiels</vt:lpstr>
      <vt:lpstr>But et champ d'application</vt:lpstr>
      <vt:lpstr>Éthique de la publication</vt:lpstr>
      <vt:lpstr>Instructions aux Auteurs</vt:lpstr>
      <vt:lpstr>Principes fondamentaux de la préparation des manuscrits</vt:lpstr>
      <vt:lpstr>Structure de l'article</vt:lpstr>
      <vt:lpstr>Première page - Titre</vt:lpstr>
      <vt:lpstr>Première page - Auteurs</vt:lpstr>
      <vt:lpstr>Première page - Liste de mots-clés</vt:lpstr>
      <vt:lpstr>Première page - Résumé</vt:lpstr>
      <vt:lpstr>Exemple d'un résumé structuré</vt:lpstr>
      <vt:lpstr>Corps de l'article - Introduction </vt:lpstr>
      <vt:lpstr>Corps de l'article - Méthodes </vt:lpstr>
      <vt:lpstr>Corps de l'article - Résultats </vt:lpstr>
      <vt:lpstr>Corps de l'article - Discussion et conclusions </vt:lpstr>
      <vt:lpstr>Dossiers - Remerciements et références</vt:lpstr>
      <vt:lpstr>Dossiers - illustrations, documents d'appui et données de recherche</vt:lpstr>
      <vt:lpstr>Stratégies d'écriture efficace - ordre d'écriture </vt:lpstr>
      <vt:lpstr>Stratégies d'écriture efficace - Qualité de la langue</vt:lpstr>
      <vt:lpstr>Exemple d'un article bien rédigé </vt:lpstr>
      <vt:lpstr>Résumé</vt:lpstr>
      <vt:lpstr>Références et ressources utiles</vt:lpstr>
      <vt:lpstr>Références et ressources utiles (suite)</vt:lpstr>
      <vt:lpstr>Vous êtes invités à :</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Diffusion des résultats de la recherche</dc:title>
  <dc:creator>Marcia Mabhula</dc:creator>
  <cp:lastModifiedBy>ITOCA OFFICE</cp:lastModifiedBy>
  <cp:revision>48</cp:revision>
  <dcterms:created xsi:type="dcterms:W3CDTF">2020-02-14T15:04:15Z</dcterms:created>
  <dcterms:modified xsi:type="dcterms:W3CDTF">2022-08-16T07:37:00Z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Path">
    <vt:lpwstr>Research4Life.M1.Lesson1.1_Scientific landscape</vt:lpwstr>
  </property>
  <property fmtid="{D5CDD505-2E9C-101B-9397-08002B2CF9AE}" pid="3" name="ArticulateUseProject">
    <vt:lpwstr>1</vt:lpwstr>
  </property>
  <property fmtid="{D5CDD505-2E9C-101B-9397-08002B2CF9AE}" pid="4" name="ArticulateProjectVersion">
    <vt:lpwstr>8</vt:lpwstr>
  </property>
  <property fmtid="{D5CDD505-2E9C-101B-9397-08002B2CF9AE}" pid="5" name="ArticulateGUID">
    <vt:lpwstr>A0BB84F7-A145-4170-9F51-41D9A6288484</vt:lpwstr>
  </property>
  <property fmtid="{D5CDD505-2E9C-101B-9397-08002B2CF9AE}" pid="6" name="ArticulateProjectFull">
    <vt:lpwstr>D:\R4Life\F2F Materials\20200403_M2_L2.2EN.Using information resources.ppta</vt:lpwstr>
  </property>
</Properties>
</file>