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 id="2147483677" r:id="rId3"/>
    <p:sldMasterId id="2147483678" r:id="rId4"/>
    <p:sldMasterId id="2147483679" r:id="rId5"/>
    <p:sldMasterId id="2147483680" r:id="rId6"/>
    <p:sldMasterId id="2147483681" r:id="rId7"/>
    <p:sldMasterId id="2147483682" r:id="rId8"/>
    <p:sldMasterId id="2147483688" r:id="rId9"/>
  </p:sldMasterIdLst>
  <p:notesMasterIdLst>
    <p:notesMasterId r:id="rId78"/>
  </p:notesMasterIdLst>
  <p:sldIdLst>
    <p:sldId id="256" r:id="rId10"/>
    <p:sldId id="260" r:id="rId11"/>
    <p:sldId id="257" r:id="rId12"/>
    <p:sldId id="258" r:id="rId13"/>
    <p:sldId id="259" r:id="rId14"/>
    <p:sldId id="261" r:id="rId15"/>
    <p:sldId id="1719" r:id="rId16"/>
    <p:sldId id="1781" r:id="rId17"/>
    <p:sldId id="814" r:id="rId18"/>
    <p:sldId id="1728" r:id="rId19"/>
    <p:sldId id="1720" r:id="rId20"/>
    <p:sldId id="1721" r:id="rId21"/>
    <p:sldId id="1722" r:id="rId22"/>
    <p:sldId id="1723" r:id="rId23"/>
    <p:sldId id="1726" r:id="rId24"/>
    <p:sldId id="265" r:id="rId25"/>
    <p:sldId id="267" r:id="rId26"/>
    <p:sldId id="269" r:id="rId27"/>
    <p:sldId id="1725" r:id="rId28"/>
    <p:sldId id="1697" r:id="rId29"/>
    <p:sldId id="1700" r:id="rId30"/>
    <p:sldId id="674" r:id="rId31"/>
    <p:sldId id="274" r:id="rId32"/>
    <p:sldId id="275" r:id="rId33"/>
    <p:sldId id="277" r:id="rId34"/>
    <p:sldId id="276" r:id="rId35"/>
    <p:sldId id="278" r:id="rId36"/>
    <p:sldId id="1742" r:id="rId37"/>
    <p:sldId id="1744" r:id="rId38"/>
    <p:sldId id="1746" r:id="rId39"/>
    <p:sldId id="1734" r:id="rId40"/>
    <p:sldId id="1735" r:id="rId41"/>
    <p:sldId id="1733" r:id="rId42"/>
    <p:sldId id="1736" r:id="rId43"/>
    <p:sldId id="268" r:id="rId44"/>
    <p:sldId id="1747" r:id="rId45"/>
    <p:sldId id="1705" r:id="rId46"/>
    <p:sldId id="1737" r:id="rId47"/>
    <p:sldId id="270" r:id="rId48"/>
    <p:sldId id="271" r:id="rId49"/>
    <p:sldId id="272" r:id="rId50"/>
    <p:sldId id="273" r:id="rId51"/>
    <p:sldId id="1738" r:id="rId52"/>
    <p:sldId id="1739" r:id="rId53"/>
    <p:sldId id="1740" r:id="rId54"/>
    <p:sldId id="1748" r:id="rId55"/>
    <p:sldId id="1758" r:id="rId56"/>
    <p:sldId id="1761" r:id="rId57"/>
    <p:sldId id="1762" r:id="rId58"/>
    <p:sldId id="1763" r:id="rId59"/>
    <p:sldId id="1764" r:id="rId60"/>
    <p:sldId id="1765" r:id="rId61"/>
    <p:sldId id="1766" r:id="rId62"/>
    <p:sldId id="1757" r:id="rId63"/>
    <p:sldId id="1768" r:id="rId64"/>
    <p:sldId id="1769" r:id="rId65"/>
    <p:sldId id="1770" r:id="rId66"/>
    <p:sldId id="1771" r:id="rId67"/>
    <p:sldId id="1772" r:id="rId68"/>
    <p:sldId id="1774" r:id="rId69"/>
    <p:sldId id="1775" r:id="rId70"/>
    <p:sldId id="1776" r:id="rId71"/>
    <p:sldId id="1777" r:id="rId72"/>
    <p:sldId id="1778" r:id="rId73"/>
    <p:sldId id="1779" r:id="rId74"/>
    <p:sldId id="264" r:id="rId75"/>
    <p:sldId id="262" r:id="rId76"/>
    <p:sldId id="263" r:id="rId77"/>
  </p:sldIdLst>
  <p:sldSz cx="12192000" cy="6858000"/>
  <p:notesSz cx="9601200" cy="7315200"/>
  <p:embeddedFontLst>
    <p:embeddedFont>
      <p:font typeface="Aleo" panose="00000500000000000000" pitchFamily="2" charset="0"/>
      <p:regular r:id="rId79"/>
      <p:bold r:id="rId80"/>
      <p:italic r:id="rId81"/>
      <p:boldItalic r:id="rId82"/>
    </p:embeddedFont>
    <p:embeddedFont>
      <p:font typeface="Calibri" panose="020F0502020204030204" pitchFamily="34" charset="0"/>
      <p:regular r:id="rId83"/>
      <p:bold r:id="rId84"/>
      <p:italic r:id="rId85"/>
      <p:boldItalic r:id="rId86"/>
    </p:embeddedFont>
    <p:embeddedFont>
      <p:font typeface="Century Gothic" panose="020B0502020202020204" pitchFamily="34" charset="0"/>
      <p:regular r:id="rId87"/>
      <p:bold r:id="rId88"/>
      <p:italic r:id="rId89"/>
      <p:boldItalic r:id="rId90"/>
    </p:embeddedFont>
    <p:embeddedFont>
      <p:font typeface="Gill Sans MT" panose="020B0502020104020203" pitchFamily="34" charset="0"/>
      <p:regular r:id="rId91"/>
      <p:bold r:id="rId92"/>
      <p:italic r:id="rId93"/>
      <p:boldItalic r:id="rId94"/>
    </p:embeddedFont>
    <p:embeddedFont>
      <p:font typeface="Open Sans" panose="020B0606030504020204" pitchFamily="34" charset="0"/>
      <p:regular r:id="rId95"/>
      <p:bold r:id="rId96"/>
      <p:italic r:id="rId97"/>
      <p:boldItalic r:id="rId98"/>
    </p:embeddedFont>
    <p:embeddedFont>
      <p:font typeface="Open Sans" panose="020B0606030504020204" pitchFamily="34" charset="0"/>
      <p:regular r:id="rId95"/>
      <p:bold r:id="rId96"/>
      <p:italic r:id="rId97"/>
      <p:boldItalic r:id="rId98"/>
    </p:embeddedFont>
    <p:embeddedFont>
      <p:font typeface="Open Sans Light" panose="020B0306030504020204" pitchFamily="34" charset="0"/>
      <p:regular r:id="rId99"/>
      <p:italic r:id="rId100"/>
    </p:embeddedFont>
    <p:embeddedFont>
      <p:font typeface="Open Sans Semibold" panose="020B0706030804020204" pitchFamily="34" charset="0"/>
      <p:bold r:id="rId101"/>
      <p:boldItalic r:id="rId102"/>
    </p:embeddedFont>
    <p:embeddedFont>
      <p:font typeface="Roboto" panose="02000000000000000000" pitchFamily="2" charset="0"/>
      <p:regular r:id="rId103"/>
      <p:bold r:id="rId104"/>
      <p:italic r:id="rId105"/>
      <p:boldItalic r:id="rId106"/>
    </p:embeddedFont>
    <p:embeddedFont>
      <p:font typeface="Trebuchet MS" panose="020B0603020202020204" pitchFamily="34" charset="0"/>
      <p:regular r:id="rId107"/>
      <p:bold r:id="rId108"/>
      <p:italic r:id="rId109"/>
      <p:boldItalic r:id="rId1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304">
          <p15:clr>
            <a:srgbClr val="A4A3A4"/>
          </p15:clr>
        </p15:guide>
        <p15:guide id="2" pos="30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3" autoAdjust="0"/>
    <p:restoredTop sz="79648" autoAdjust="0"/>
  </p:normalViewPr>
  <p:slideViewPr>
    <p:cSldViewPr snapToGrid="0">
      <p:cViewPr varScale="1">
        <p:scale>
          <a:sx n="68" d="100"/>
          <a:sy n="68" d="100"/>
        </p:scale>
        <p:origin x="1123" y="62"/>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304"/>
        <p:guide pos="302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6.fntdata"/><Relationship Id="rId89" Type="http://schemas.openxmlformats.org/officeDocument/2006/relationships/font" Target="fonts/font11.fntdata"/><Relationship Id="rId112" Type="http://schemas.openxmlformats.org/officeDocument/2006/relationships/viewProps" Target="viewProps.xml"/><Relationship Id="rId16" Type="http://schemas.openxmlformats.org/officeDocument/2006/relationships/slide" Target="slides/slide7.xml"/><Relationship Id="rId107" Type="http://schemas.openxmlformats.org/officeDocument/2006/relationships/font" Target="fonts/font29.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font" Target="fonts/font1.fntdata"/><Relationship Id="rId102" Type="http://schemas.openxmlformats.org/officeDocument/2006/relationships/font" Target="fonts/font24.fntdata"/><Relationship Id="rId5" Type="http://schemas.openxmlformats.org/officeDocument/2006/relationships/slideMaster" Target="slideMasters/slideMaster5.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theme" Target="theme/theme1.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25.fntdata"/><Relationship Id="rId108" Type="http://schemas.openxmlformats.org/officeDocument/2006/relationships/font" Target="fonts/font30.fntdata"/><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font" Target="fonts/font28.fntdata"/><Relationship Id="rId114"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31.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19.fntdata"/><Relationship Id="rId104" Type="http://schemas.openxmlformats.org/officeDocument/2006/relationships/font" Target="fonts/font26.fnt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9.fntdata"/><Relationship Id="rId110" Type="http://schemas.openxmlformats.org/officeDocument/2006/relationships/font" Target="fonts/font32.fntdata"/><Relationship Id="rId61" Type="http://schemas.openxmlformats.org/officeDocument/2006/relationships/slide" Target="slides/slide52.xml"/><Relationship Id="rId82" Type="http://schemas.openxmlformats.org/officeDocument/2006/relationships/font" Target="fonts/font4.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font" Target="fonts/font22.fntdata"/><Relationship Id="rId105" Type="http://schemas.openxmlformats.org/officeDocument/2006/relationships/font" Target="fonts/font27.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font" Target="fonts/font5.fntdata"/><Relationship Id="rId88" Type="http://schemas.openxmlformats.org/officeDocument/2006/relationships/font" Target="fonts/font10.fntdata"/><Relationship Id="rId111" Type="http://schemas.openxmlformats.org/officeDocument/2006/relationships/presProps" Target="presProps.xml"/></Relationships>
</file>

<file path=ppt/diagrams/_rels/data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42E042-AC33-4A62-9835-7A5F418C169F}"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GB"/>
        </a:p>
      </dgm:t>
    </dgm:pt>
    <dgm:pt modelId="{648A5AF7-46DE-4FF6-9A01-C5A858978BCD}">
      <dgm:prSet phldrT="[Text]" custT="1"/>
      <dgm:spPr/>
      <dgm:t>
        <a:bodyPr/>
        <a:lstStyle/>
        <a:p>
          <a:r>
            <a:rPr lang="en-GB" sz="3200" b="1" dirty="0">
              <a:solidFill>
                <a:srgbClr val="FFC000"/>
              </a:solidFill>
            </a:rPr>
            <a:t>Gold</a:t>
          </a:r>
          <a:r>
            <a:rPr lang="en-GB" sz="3200" dirty="0">
              <a:solidFill>
                <a:srgbClr val="FFC000"/>
              </a:solidFill>
            </a:rPr>
            <a:t> </a:t>
          </a:r>
          <a:r>
            <a:rPr lang="en-GB" sz="3200" b="1" dirty="0">
              <a:solidFill>
                <a:srgbClr val="FFC000"/>
              </a:solidFill>
            </a:rPr>
            <a:t>Open Access</a:t>
          </a:r>
        </a:p>
      </dgm:t>
    </dgm:pt>
    <dgm:pt modelId="{401C38FD-5A97-426E-A0EA-8A5672B40206}" type="parTrans" cxnId="{6FD6844F-D56F-4AB0-A47A-4B63D0791A80}">
      <dgm:prSet/>
      <dgm:spPr/>
      <dgm:t>
        <a:bodyPr/>
        <a:lstStyle/>
        <a:p>
          <a:endParaRPr lang="en-GB"/>
        </a:p>
      </dgm:t>
    </dgm:pt>
    <dgm:pt modelId="{8C72A2BE-A70D-4409-8E8C-D93DC62EA872}" type="sibTrans" cxnId="{6FD6844F-D56F-4AB0-A47A-4B63D0791A80}">
      <dgm:prSet/>
      <dgm:spPr/>
      <dgm:t>
        <a:bodyPr/>
        <a:lstStyle/>
        <a:p>
          <a:endParaRPr lang="en-GB"/>
        </a:p>
      </dgm:t>
    </dgm:pt>
    <dgm:pt modelId="{EE900D85-8FC9-41D6-8C22-C6890C0D2C46}">
      <dgm:prSet phldrT="[Text]" custT="1"/>
      <dgm:spPr/>
      <dgm:t>
        <a:bodyPr/>
        <a:lstStyle/>
        <a:p>
          <a:r>
            <a:rPr lang="en-GB" sz="2800" dirty="0"/>
            <a:t>Full OA</a:t>
          </a:r>
        </a:p>
        <a:p>
          <a:endParaRPr lang="en-GB" sz="1800" dirty="0"/>
        </a:p>
      </dgm:t>
    </dgm:pt>
    <dgm:pt modelId="{39A77712-684F-4D5A-AEB4-E16D1F615CFF}" type="sibTrans" cxnId="{91CD2B88-9111-43AF-B87E-33BBF7256F8A}">
      <dgm:prSet/>
      <dgm:spPr/>
      <dgm:t>
        <a:bodyPr/>
        <a:lstStyle/>
        <a:p>
          <a:endParaRPr lang="en-GB"/>
        </a:p>
      </dgm:t>
    </dgm:pt>
    <dgm:pt modelId="{5CD6DF69-13DF-42F0-84DA-69657F476427}" type="parTrans" cxnId="{91CD2B88-9111-43AF-B87E-33BBF7256F8A}">
      <dgm:prSet/>
      <dgm:spPr/>
      <dgm:t>
        <a:bodyPr/>
        <a:lstStyle/>
        <a:p>
          <a:endParaRPr lang="en-GB"/>
        </a:p>
      </dgm:t>
    </dgm:pt>
    <dgm:pt modelId="{A66955E8-D020-449F-93D0-1EE9C0DCA3FA}">
      <dgm:prSet phldrT="[Text]" custT="1"/>
      <dgm:spPr/>
      <dgm:t>
        <a:bodyPr anchor="b"/>
        <a:lstStyle/>
        <a:p>
          <a:endParaRPr lang="en-GB" sz="2800" dirty="0"/>
        </a:p>
        <a:p>
          <a:endParaRPr lang="en-GB" sz="2800" dirty="0"/>
        </a:p>
        <a:p>
          <a:endParaRPr lang="en-GB" sz="2800" dirty="0"/>
        </a:p>
        <a:p>
          <a:endParaRPr lang="en-GB" sz="2800" dirty="0"/>
        </a:p>
        <a:p>
          <a:r>
            <a:rPr lang="en-GB" sz="2800" dirty="0"/>
            <a:t>Hybrid OA</a:t>
          </a:r>
        </a:p>
        <a:p>
          <a:endParaRPr lang="en-GB" sz="1800" dirty="0"/>
        </a:p>
      </dgm:t>
    </dgm:pt>
    <dgm:pt modelId="{1798F6E7-4BE3-4E79-888C-4438F8FF28E6}" type="sibTrans" cxnId="{757A9471-EC5A-43D1-AF1F-5136D793DB62}">
      <dgm:prSet/>
      <dgm:spPr/>
      <dgm:t>
        <a:bodyPr/>
        <a:lstStyle/>
        <a:p>
          <a:endParaRPr lang="en-GB"/>
        </a:p>
      </dgm:t>
    </dgm:pt>
    <dgm:pt modelId="{AE066CBB-913B-46F0-8D36-B42732A36749}" type="parTrans" cxnId="{757A9471-EC5A-43D1-AF1F-5136D793DB62}">
      <dgm:prSet/>
      <dgm:spPr/>
      <dgm:t>
        <a:bodyPr/>
        <a:lstStyle/>
        <a:p>
          <a:endParaRPr lang="en-GB"/>
        </a:p>
      </dgm:t>
    </dgm:pt>
    <dgm:pt modelId="{D14478D7-A3D2-409D-935E-7B10B73D8386}" type="pres">
      <dgm:prSet presAssocID="{8342E042-AC33-4A62-9835-7A5F418C169F}" presName="Name0" presStyleCnt="0">
        <dgm:presLayoutVars>
          <dgm:orgChart val="1"/>
          <dgm:chPref val="1"/>
          <dgm:dir/>
          <dgm:animOne val="branch"/>
          <dgm:animLvl val="lvl"/>
          <dgm:resizeHandles/>
        </dgm:presLayoutVars>
      </dgm:prSet>
      <dgm:spPr/>
    </dgm:pt>
    <dgm:pt modelId="{6DBBE1C7-6B06-439E-AF92-76DBEA4022F7}" type="pres">
      <dgm:prSet presAssocID="{648A5AF7-46DE-4FF6-9A01-C5A858978BCD}" presName="hierRoot1" presStyleCnt="0">
        <dgm:presLayoutVars>
          <dgm:hierBranch val="init"/>
        </dgm:presLayoutVars>
      </dgm:prSet>
      <dgm:spPr/>
    </dgm:pt>
    <dgm:pt modelId="{07D3C1F4-BB1F-4FF2-8F6D-ACC2989FB5D3}" type="pres">
      <dgm:prSet presAssocID="{648A5AF7-46DE-4FF6-9A01-C5A858978BCD}" presName="rootComposite1" presStyleCnt="0"/>
      <dgm:spPr/>
    </dgm:pt>
    <dgm:pt modelId="{752BB4AE-A672-4232-8B64-7B197F429F56}" type="pres">
      <dgm:prSet presAssocID="{648A5AF7-46DE-4FF6-9A01-C5A858978BCD}" presName="rootText1" presStyleLbl="alignAcc1" presStyleIdx="0" presStyleCnt="0" custScaleX="140246" custScaleY="114779">
        <dgm:presLayoutVars>
          <dgm:chPref val="3"/>
        </dgm:presLayoutVars>
      </dgm:prSet>
      <dgm:spPr/>
    </dgm:pt>
    <dgm:pt modelId="{27A15986-786C-4D8E-9562-26C3753C7B87}" type="pres">
      <dgm:prSet presAssocID="{648A5AF7-46DE-4FF6-9A01-C5A858978BCD}" presName="topArc1" presStyleLbl="parChTrans1D1" presStyleIdx="0" presStyleCnt="6"/>
      <dgm:spPr/>
    </dgm:pt>
    <dgm:pt modelId="{B7D476E7-1001-436E-9244-FA7AF1513D4E}" type="pres">
      <dgm:prSet presAssocID="{648A5AF7-46DE-4FF6-9A01-C5A858978BCD}" presName="bottomArc1" presStyleLbl="parChTrans1D1" presStyleIdx="1" presStyleCnt="6"/>
      <dgm:spPr/>
    </dgm:pt>
    <dgm:pt modelId="{22024176-37AE-4410-884B-96542B0E13FD}" type="pres">
      <dgm:prSet presAssocID="{648A5AF7-46DE-4FF6-9A01-C5A858978BCD}" presName="topConnNode1" presStyleLbl="node1" presStyleIdx="0" presStyleCnt="0"/>
      <dgm:spPr/>
    </dgm:pt>
    <dgm:pt modelId="{5B2DC9E7-F81C-4C5A-B998-216400276DC1}" type="pres">
      <dgm:prSet presAssocID="{648A5AF7-46DE-4FF6-9A01-C5A858978BCD}" presName="hierChild2" presStyleCnt="0"/>
      <dgm:spPr/>
    </dgm:pt>
    <dgm:pt modelId="{40B78F92-E868-4FA7-A36F-A2FAD23F191A}" type="pres">
      <dgm:prSet presAssocID="{5CD6DF69-13DF-42F0-84DA-69657F476427}" presName="Name28" presStyleLbl="parChTrans1D2" presStyleIdx="0" presStyleCnt="2"/>
      <dgm:spPr/>
    </dgm:pt>
    <dgm:pt modelId="{192082E0-410A-4146-BBB0-C8EBD8CD0C78}" type="pres">
      <dgm:prSet presAssocID="{EE900D85-8FC9-41D6-8C22-C6890C0D2C46}" presName="hierRoot2" presStyleCnt="0">
        <dgm:presLayoutVars>
          <dgm:hierBranch val="init"/>
        </dgm:presLayoutVars>
      </dgm:prSet>
      <dgm:spPr/>
    </dgm:pt>
    <dgm:pt modelId="{324729B8-4C16-4875-9AD8-D157160FD667}" type="pres">
      <dgm:prSet presAssocID="{EE900D85-8FC9-41D6-8C22-C6890C0D2C46}" presName="rootComposite2" presStyleCnt="0"/>
      <dgm:spPr/>
    </dgm:pt>
    <dgm:pt modelId="{E49CAED4-09A6-41D2-B7D9-5365DE619636}" type="pres">
      <dgm:prSet presAssocID="{EE900D85-8FC9-41D6-8C22-C6890C0D2C46}" presName="rootText2" presStyleLbl="alignAcc1" presStyleIdx="0" presStyleCnt="0">
        <dgm:presLayoutVars>
          <dgm:chPref val="3"/>
        </dgm:presLayoutVars>
      </dgm:prSet>
      <dgm:spPr/>
    </dgm:pt>
    <dgm:pt modelId="{96D8B72F-D3E8-4316-9414-B6CE6CB667ED}" type="pres">
      <dgm:prSet presAssocID="{EE900D85-8FC9-41D6-8C22-C6890C0D2C46}" presName="topArc2" presStyleLbl="parChTrans1D1" presStyleIdx="2" presStyleCnt="6"/>
      <dgm:spPr/>
    </dgm:pt>
    <dgm:pt modelId="{30728F35-6C18-4D02-AF3E-ABD925A55660}" type="pres">
      <dgm:prSet presAssocID="{EE900D85-8FC9-41D6-8C22-C6890C0D2C46}" presName="bottomArc2" presStyleLbl="parChTrans1D1" presStyleIdx="3" presStyleCnt="6"/>
      <dgm:spPr/>
    </dgm:pt>
    <dgm:pt modelId="{42259646-ECFD-4518-B6E8-03E7D999A67D}" type="pres">
      <dgm:prSet presAssocID="{EE900D85-8FC9-41D6-8C22-C6890C0D2C46}" presName="topConnNode2" presStyleLbl="node2" presStyleIdx="0" presStyleCnt="0"/>
      <dgm:spPr/>
    </dgm:pt>
    <dgm:pt modelId="{D280FA7A-9F3F-462A-94D7-B557A94F5E5A}" type="pres">
      <dgm:prSet presAssocID="{EE900D85-8FC9-41D6-8C22-C6890C0D2C46}" presName="hierChild4" presStyleCnt="0"/>
      <dgm:spPr/>
    </dgm:pt>
    <dgm:pt modelId="{ED933450-1A68-473C-9502-6474F5D9F9F6}" type="pres">
      <dgm:prSet presAssocID="{EE900D85-8FC9-41D6-8C22-C6890C0D2C46}" presName="hierChild5" presStyleCnt="0"/>
      <dgm:spPr/>
    </dgm:pt>
    <dgm:pt modelId="{A1C2E2ED-056E-49AE-AE0A-83C090C87C75}" type="pres">
      <dgm:prSet presAssocID="{AE066CBB-913B-46F0-8D36-B42732A36749}" presName="Name28" presStyleLbl="parChTrans1D2" presStyleIdx="1" presStyleCnt="2"/>
      <dgm:spPr/>
    </dgm:pt>
    <dgm:pt modelId="{84499950-665E-4982-9675-48B6B7557F72}" type="pres">
      <dgm:prSet presAssocID="{A66955E8-D020-449F-93D0-1EE9C0DCA3FA}" presName="hierRoot2" presStyleCnt="0">
        <dgm:presLayoutVars>
          <dgm:hierBranch val="init"/>
        </dgm:presLayoutVars>
      </dgm:prSet>
      <dgm:spPr/>
    </dgm:pt>
    <dgm:pt modelId="{EC0CCB26-28AD-4485-9A77-21549A4BB59C}" type="pres">
      <dgm:prSet presAssocID="{A66955E8-D020-449F-93D0-1EE9C0DCA3FA}" presName="rootComposite2" presStyleCnt="0"/>
      <dgm:spPr/>
    </dgm:pt>
    <dgm:pt modelId="{7F640D55-DB76-4B98-81F4-02D850D19E48}" type="pres">
      <dgm:prSet presAssocID="{A66955E8-D020-449F-93D0-1EE9C0DCA3FA}" presName="rootText2" presStyleLbl="alignAcc1" presStyleIdx="0" presStyleCnt="0">
        <dgm:presLayoutVars>
          <dgm:chPref val="3"/>
        </dgm:presLayoutVars>
      </dgm:prSet>
      <dgm:spPr/>
    </dgm:pt>
    <dgm:pt modelId="{03529AA0-9216-48AB-94BB-59730FA0E413}" type="pres">
      <dgm:prSet presAssocID="{A66955E8-D020-449F-93D0-1EE9C0DCA3FA}" presName="topArc2" presStyleLbl="parChTrans1D1" presStyleIdx="4" presStyleCnt="6"/>
      <dgm:spPr/>
    </dgm:pt>
    <dgm:pt modelId="{27F03D01-08DE-4977-A3E4-C57248B852DA}" type="pres">
      <dgm:prSet presAssocID="{A66955E8-D020-449F-93D0-1EE9C0DCA3FA}" presName="bottomArc2" presStyleLbl="parChTrans1D1" presStyleIdx="5" presStyleCnt="6"/>
      <dgm:spPr/>
    </dgm:pt>
    <dgm:pt modelId="{4ECB7474-9B1E-47F4-81D3-B2B9617E64CE}" type="pres">
      <dgm:prSet presAssocID="{A66955E8-D020-449F-93D0-1EE9C0DCA3FA}" presName="topConnNode2" presStyleLbl="node2" presStyleIdx="0" presStyleCnt="0"/>
      <dgm:spPr/>
    </dgm:pt>
    <dgm:pt modelId="{B659D42D-9604-409A-9599-7E4871055F10}" type="pres">
      <dgm:prSet presAssocID="{A66955E8-D020-449F-93D0-1EE9C0DCA3FA}" presName="hierChild4" presStyleCnt="0"/>
      <dgm:spPr/>
    </dgm:pt>
    <dgm:pt modelId="{F983C59F-4CF5-454C-854C-0627A83ECCAF}" type="pres">
      <dgm:prSet presAssocID="{A66955E8-D020-449F-93D0-1EE9C0DCA3FA}" presName="hierChild5" presStyleCnt="0"/>
      <dgm:spPr/>
    </dgm:pt>
    <dgm:pt modelId="{3C2F5642-6890-4041-8100-2F057476E70B}" type="pres">
      <dgm:prSet presAssocID="{648A5AF7-46DE-4FF6-9A01-C5A858978BCD}" presName="hierChild3" presStyleCnt="0"/>
      <dgm:spPr/>
    </dgm:pt>
  </dgm:ptLst>
  <dgm:cxnLst>
    <dgm:cxn modelId="{903B6120-D7A7-4F52-92B1-859DCCEBD76B}" type="presOf" srcId="{EE900D85-8FC9-41D6-8C22-C6890C0D2C46}" destId="{42259646-ECFD-4518-B6E8-03E7D999A67D}" srcOrd="1" destOrd="0" presId="urn:microsoft.com/office/officeart/2008/layout/HalfCircleOrganizationChart"/>
    <dgm:cxn modelId="{1F4FE131-6818-43FA-8F0A-48125C3CB9FF}" type="presOf" srcId="{5CD6DF69-13DF-42F0-84DA-69657F476427}" destId="{40B78F92-E868-4FA7-A36F-A2FAD23F191A}" srcOrd="0" destOrd="0" presId="urn:microsoft.com/office/officeart/2008/layout/HalfCircleOrganizationChart"/>
    <dgm:cxn modelId="{78FD7D36-FC55-4021-AC2E-A013473D4D1E}" type="presOf" srcId="{A66955E8-D020-449F-93D0-1EE9C0DCA3FA}" destId="{4ECB7474-9B1E-47F4-81D3-B2B9617E64CE}" srcOrd="1" destOrd="0" presId="urn:microsoft.com/office/officeart/2008/layout/HalfCircleOrganizationChart"/>
    <dgm:cxn modelId="{59E2B436-AC0C-496B-A60C-D6D671877500}" type="presOf" srcId="{AE066CBB-913B-46F0-8D36-B42732A36749}" destId="{A1C2E2ED-056E-49AE-AE0A-83C090C87C75}" srcOrd="0" destOrd="0" presId="urn:microsoft.com/office/officeart/2008/layout/HalfCircleOrganizationChart"/>
    <dgm:cxn modelId="{7EE39F43-9D90-49FB-A44F-919FA9998B31}" type="presOf" srcId="{648A5AF7-46DE-4FF6-9A01-C5A858978BCD}" destId="{752BB4AE-A672-4232-8B64-7B197F429F56}" srcOrd="0" destOrd="0" presId="urn:microsoft.com/office/officeart/2008/layout/HalfCircleOrganizationChart"/>
    <dgm:cxn modelId="{6FD6844F-D56F-4AB0-A47A-4B63D0791A80}" srcId="{8342E042-AC33-4A62-9835-7A5F418C169F}" destId="{648A5AF7-46DE-4FF6-9A01-C5A858978BCD}" srcOrd="0" destOrd="0" parTransId="{401C38FD-5A97-426E-A0EA-8A5672B40206}" sibTransId="{8C72A2BE-A70D-4409-8E8C-D93DC62EA872}"/>
    <dgm:cxn modelId="{757A9471-EC5A-43D1-AF1F-5136D793DB62}" srcId="{648A5AF7-46DE-4FF6-9A01-C5A858978BCD}" destId="{A66955E8-D020-449F-93D0-1EE9C0DCA3FA}" srcOrd="1" destOrd="0" parTransId="{AE066CBB-913B-46F0-8D36-B42732A36749}" sibTransId="{1798F6E7-4BE3-4E79-888C-4438F8FF28E6}"/>
    <dgm:cxn modelId="{91CD2B88-9111-43AF-B87E-33BBF7256F8A}" srcId="{648A5AF7-46DE-4FF6-9A01-C5A858978BCD}" destId="{EE900D85-8FC9-41D6-8C22-C6890C0D2C46}" srcOrd="0" destOrd="0" parTransId="{5CD6DF69-13DF-42F0-84DA-69657F476427}" sibTransId="{39A77712-684F-4D5A-AEB4-E16D1F615CFF}"/>
    <dgm:cxn modelId="{43825096-DFE8-446C-B0E1-8CED075D0650}" type="presOf" srcId="{A66955E8-D020-449F-93D0-1EE9C0DCA3FA}" destId="{7F640D55-DB76-4B98-81F4-02D850D19E48}" srcOrd="0" destOrd="0" presId="urn:microsoft.com/office/officeart/2008/layout/HalfCircleOrganizationChart"/>
    <dgm:cxn modelId="{E0F3FAAA-6D62-40C6-ACB2-F3E118B7B1B9}" type="presOf" srcId="{EE900D85-8FC9-41D6-8C22-C6890C0D2C46}" destId="{E49CAED4-09A6-41D2-B7D9-5365DE619636}" srcOrd="0" destOrd="0" presId="urn:microsoft.com/office/officeart/2008/layout/HalfCircleOrganizationChart"/>
    <dgm:cxn modelId="{5FDEE2BE-EAF3-444A-A0F5-063BE026E727}" type="presOf" srcId="{648A5AF7-46DE-4FF6-9A01-C5A858978BCD}" destId="{22024176-37AE-4410-884B-96542B0E13FD}" srcOrd="1" destOrd="0" presId="urn:microsoft.com/office/officeart/2008/layout/HalfCircleOrganizationChart"/>
    <dgm:cxn modelId="{97B927E1-7BFB-4F3A-94A8-244D2974A593}" type="presOf" srcId="{8342E042-AC33-4A62-9835-7A5F418C169F}" destId="{D14478D7-A3D2-409D-935E-7B10B73D8386}" srcOrd="0" destOrd="0" presId="urn:microsoft.com/office/officeart/2008/layout/HalfCircleOrganizationChart"/>
    <dgm:cxn modelId="{5AAE49A7-AF41-437D-89E4-22ACC33C549D}" type="presParOf" srcId="{D14478D7-A3D2-409D-935E-7B10B73D8386}" destId="{6DBBE1C7-6B06-439E-AF92-76DBEA4022F7}" srcOrd="0" destOrd="0" presId="urn:microsoft.com/office/officeart/2008/layout/HalfCircleOrganizationChart"/>
    <dgm:cxn modelId="{5C7F5049-390A-44D6-B6AE-A43354651B77}" type="presParOf" srcId="{6DBBE1C7-6B06-439E-AF92-76DBEA4022F7}" destId="{07D3C1F4-BB1F-4FF2-8F6D-ACC2989FB5D3}" srcOrd="0" destOrd="0" presId="urn:microsoft.com/office/officeart/2008/layout/HalfCircleOrganizationChart"/>
    <dgm:cxn modelId="{768EBABB-26AD-43DF-86D4-05E348B710BD}" type="presParOf" srcId="{07D3C1F4-BB1F-4FF2-8F6D-ACC2989FB5D3}" destId="{752BB4AE-A672-4232-8B64-7B197F429F56}" srcOrd="0" destOrd="0" presId="urn:microsoft.com/office/officeart/2008/layout/HalfCircleOrganizationChart"/>
    <dgm:cxn modelId="{A2D52943-4506-45A7-87DA-0D4307CD75F2}" type="presParOf" srcId="{07D3C1F4-BB1F-4FF2-8F6D-ACC2989FB5D3}" destId="{27A15986-786C-4D8E-9562-26C3753C7B87}" srcOrd="1" destOrd="0" presId="urn:microsoft.com/office/officeart/2008/layout/HalfCircleOrganizationChart"/>
    <dgm:cxn modelId="{D7C6D199-4C9D-4BBA-942F-D7566BADD567}" type="presParOf" srcId="{07D3C1F4-BB1F-4FF2-8F6D-ACC2989FB5D3}" destId="{B7D476E7-1001-436E-9244-FA7AF1513D4E}" srcOrd="2" destOrd="0" presId="urn:microsoft.com/office/officeart/2008/layout/HalfCircleOrganizationChart"/>
    <dgm:cxn modelId="{22855D75-BA77-450F-A5A9-79F7BF7C3D52}" type="presParOf" srcId="{07D3C1F4-BB1F-4FF2-8F6D-ACC2989FB5D3}" destId="{22024176-37AE-4410-884B-96542B0E13FD}" srcOrd="3" destOrd="0" presId="urn:microsoft.com/office/officeart/2008/layout/HalfCircleOrganizationChart"/>
    <dgm:cxn modelId="{FE393E47-80E2-4277-95A0-983FC67C492B}" type="presParOf" srcId="{6DBBE1C7-6B06-439E-AF92-76DBEA4022F7}" destId="{5B2DC9E7-F81C-4C5A-B998-216400276DC1}" srcOrd="1" destOrd="0" presId="urn:microsoft.com/office/officeart/2008/layout/HalfCircleOrganizationChart"/>
    <dgm:cxn modelId="{1340152C-4314-4C68-A198-BE447D158A58}" type="presParOf" srcId="{5B2DC9E7-F81C-4C5A-B998-216400276DC1}" destId="{40B78F92-E868-4FA7-A36F-A2FAD23F191A}" srcOrd="0" destOrd="0" presId="urn:microsoft.com/office/officeart/2008/layout/HalfCircleOrganizationChart"/>
    <dgm:cxn modelId="{6085B442-02AF-4431-9C15-E2C35221FE9B}" type="presParOf" srcId="{5B2DC9E7-F81C-4C5A-B998-216400276DC1}" destId="{192082E0-410A-4146-BBB0-C8EBD8CD0C78}" srcOrd="1" destOrd="0" presId="urn:microsoft.com/office/officeart/2008/layout/HalfCircleOrganizationChart"/>
    <dgm:cxn modelId="{214E49E9-FF69-4698-9319-70BAFD199276}" type="presParOf" srcId="{192082E0-410A-4146-BBB0-C8EBD8CD0C78}" destId="{324729B8-4C16-4875-9AD8-D157160FD667}" srcOrd="0" destOrd="0" presId="urn:microsoft.com/office/officeart/2008/layout/HalfCircleOrganizationChart"/>
    <dgm:cxn modelId="{17A401B6-1009-4479-BDC9-938266D8DD06}" type="presParOf" srcId="{324729B8-4C16-4875-9AD8-D157160FD667}" destId="{E49CAED4-09A6-41D2-B7D9-5365DE619636}" srcOrd="0" destOrd="0" presId="urn:microsoft.com/office/officeart/2008/layout/HalfCircleOrganizationChart"/>
    <dgm:cxn modelId="{4E909AE0-02A4-49D1-862C-81A45A90107F}" type="presParOf" srcId="{324729B8-4C16-4875-9AD8-D157160FD667}" destId="{96D8B72F-D3E8-4316-9414-B6CE6CB667ED}" srcOrd="1" destOrd="0" presId="urn:microsoft.com/office/officeart/2008/layout/HalfCircleOrganizationChart"/>
    <dgm:cxn modelId="{8684983E-5CFC-4C2D-8C79-9D6C69BC511A}" type="presParOf" srcId="{324729B8-4C16-4875-9AD8-D157160FD667}" destId="{30728F35-6C18-4D02-AF3E-ABD925A55660}" srcOrd="2" destOrd="0" presId="urn:microsoft.com/office/officeart/2008/layout/HalfCircleOrganizationChart"/>
    <dgm:cxn modelId="{B781C51A-4732-4FE7-9334-C36D1E7CFD79}" type="presParOf" srcId="{324729B8-4C16-4875-9AD8-D157160FD667}" destId="{42259646-ECFD-4518-B6E8-03E7D999A67D}" srcOrd="3" destOrd="0" presId="urn:microsoft.com/office/officeart/2008/layout/HalfCircleOrganizationChart"/>
    <dgm:cxn modelId="{393B2AF0-363D-430A-90F7-7CD0752B0CA0}" type="presParOf" srcId="{192082E0-410A-4146-BBB0-C8EBD8CD0C78}" destId="{D280FA7A-9F3F-462A-94D7-B557A94F5E5A}" srcOrd="1" destOrd="0" presId="urn:microsoft.com/office/officeart/2008/layout/HalfCircleOrganizationChart"/>
    <dgm:cxn modelId="{9265F672-E006-495C-8DB9-ECA9D6E6B5DF}" type="presParOf" srcId="{192082E0-410A-4146-BBB0-C8EBD8CD0C78}" destId="{ED933450-1A68-473C-9502-6474F5D9F9F6}" srcOrd="2" destOrd="0" presId="urn:microsoft.com/office/officeart/2008/layout/HalfCircleOrganizationChart"/>
    <dgm:cxn modelId="{10BAE24B-96E7-4F21-911F-0692534B1F90}" type="presParOf" srcId="{5B2DC9E7-F81C-4C5A-B998-216400276DC1}" destId="{A1C2E2ED-056E-49AE-AE0A-83C090C87C75}" srcOrd="2" destOrd="0" presId="urn:microsoft.com/office/officeart/2008/layout/HalfCircleOrganizationChart"/>
    <dgm:cxn modelId="{023156CA-7249-444B-BDEF-1CBE7C301ED1}" type="presParOf" srcId="{5B2DC9E7-F81C-4C5A-B998-216400276DC1}" destId="{84499950-665E-4982-9675-48B6B7557F72}" srcOrd="3" destOrd="0" presId="urn:microsoft.com/office/officeart/2008/layout/HalfCircleOrganizationChart"/>
    <dgm:cxn modelId="{6A0786CD-4963-43C9-BF99-518A52112139}" type="presParOf" srcId="{84499950-665E-4982-9675-48B6B7557F72}" destId="{EC0CCB26-28AD-4485-9A77-21549A4BB59C}" srcOrd="0" destOrd="0" presId="urn:microsoft.com/office/officeart/2008/layout/HalfCircleOrganizationChart"/>
    <dgm:cxn modelId="{2A4F8AE1-EE9E-4521-9950-D57C12D53669}" type="presParOf" srcId="{EC0CCB26-28AD-4485-9A77-21549A4BB59C}" destId="{7F640D55-DB76-4B98-81F4-02D850D19E48}" srcOrd="0" destOrd="0" presId="urn:microsoft.com/office/officeart/2008/layout/HalfCircleOrganizationChart"/>
    <dgm:cxn modelId="{CC17BEB7-6497-418E-ABC6-051864C46956}" type="presParOf" srcId="{EC0CCB26-28AD-4485-9A77-21549A4BB59C}" destId="{03529AA0-9216-48AB-94BB-59730FA0E413}" srcOrd="1" destOrd="0" presId="urn:microsoft.com/office/officeart/2008/layout/HalfCircleOrganizationChart"/>
    <dgm:cxn modelId="{A325B419-4000-4DD1-A4CD-31391079DCD4}" type="presParOf" srcId="{EC0CCB26-28AD-4485-9A77-21549A4BB59C}" destId="{27F03D01-08DE-4977-A3E4-C57248B852DA}" srcOrd="2" destOrd="0" presId="urn:microsoft.com/office/officeart/2008/layout/HalfCircleOrganizationChart"/>
    <dgm:cxn modelId="{83D6388F-487E-49BB-87D9-789A885D31ED}" type="presParOf" srcId="{EC0CCB26-28AD-4485-9A77-21549A4BB59C}" destId="{4ECB7474-9B1E-47F4-81D3-B2B9617E64CE}" srcOrd="3" destOrd="0" presId="urn:microsoft.com/office/officeart/2008/layout/HalfCircleOrganizationChart"/>
    <dgm:cxn modelId="{1231CBA9-5BF4-4CBE-A3AC-FC561CDDA2FB}" type="presParOf" srcId="{84499950-665E-4982-9675-48B6B7557F72}" destId="{B659D42D-9604-409A-9599-7E4871055F10}" srcOrd="1" destOrd="0" presId="urn:microsoft.com/office/officeart/2008/layout/HalfCircleOrganizationChart"/>
    <dgm:cxn modelId="{A69985EE-849F-4603-940B-33742EB0F539}" type="presParOf" srcId="{84499950-665E-4982-9675-48B6B7557F72}" destId="{F983C59F-4CF5-454C-854C-0627A83ECCAF}" srcOrd="2" destOrd="0" presId="urn:microsoft.com/office/officeart/2008/layout/HalfCircleOrganizationChart"/>
    <dgm:cxn modelId="{172F2187-0476-43A5-8034-23B78B36891E}" type="presParOf" srcId="{6DBBE1C7-6B06-439E-AF92-76DBEA4022F7}" destId="{3C2F5642-6890-4041-8100-2F057476E70B}"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1FD8B4-88C7-41C3-A8C8-10F6A28F8204}" type="doc">
      <dgm:prSet loTypeId="urn:microsoft.com/office/officeart/2005/8/layout/hList7" loCatId="list" qsTypeId="urn:microsoft.com/office/officeart/2005/8/quickstyle/simple1" qsCatId="simple" csTypeId="urn:microsoft.com/office/officeart/2005/8/colors/accent0_2" csCatId="mainScheme" phldr="1"/>
      <dgm:spPr/>
    </dgm:pt>
    <dgm:pt modelId="{F34A814B-A28D-4B8D-B259-C0EA37B295E4}">
      <dgm:prSet phldrT="[Text]" custT="1"/>
      <dgm:spPr/>
      <dgm:t>
        <a:bodyPr anchor="t"/>
        <a:lstStyle/>
        <a:p>
          <a:r>
            <a:rPr lang="en-GB" sz="1800" b="1" dirty="0">
              <a:latin typeface="Gill Sans MT" panose="020B0502020104020203" pitchFamily="34" charset="0"/>
            </a:rPr>
            <a:t>CC</a:t>
          </a:r>
          <a:br>
            <a:rPr lang="en-GB" sz="1800" dirty="0">
              <a:latin typeface="Gill Sans MT" panose="020B0502020104020203" pitchFamily="34" charset="0"/>
            </a:rPr>
          </a:br>
          <a:r>
            <a:rPr lang="en-GB" sz="1800" dirty="0">
              <a:latin typeface="Gill Sans MT" panose="020B0502020104020203" pitchFamily="34" charset="0"/>
            </a:rPr>
            <a:t>Creative Commons licence</a:t>
          </a:r>
        </a:p>
      </dgm:t>
    </dgm:pt>
    <dgm:pt modelId="{07F1EEDD-219D-4DA8-BAE9-8D7B91658A26}" type="parTrans" cxnId="{DD511C82-B215-4A3E-97C8-498B9954E125}">
      <dgm:prSet/>
      <dgm:spPr/>
      <dgm:t>
        <a:bodyPr/>
        <a:lstStyle/>
        <a:p>
          <a:endParaRPr lang="en-GB"/>
        </a:p>
      </dgm:t>
    </dgm:pt>
    <dgm:pt modelId="{FA602BA7-D438-490D-9DEC-FFFCF291B9BB}" type="sibTrans" cxnId="{DD511C82-B215-4A3E-97C8-498B9954E125}">
      <dgm:prSet/>
      <dgm:spPr/>
      <dgm:t>
        <a:bodyPr/>
        <a:lstStyle/>
        <a:p>
          <a:endParaRPr lang="en-GB"/>
        </a:p>
      </dgm:t>
    </dgm:pt>
    <dgm:pt modelId="{E12B3B35-20CB-432A-A8D7-829E3A7A79CC}">
      <dgm:prSet phldrT="[Text]" custT="1"/>
      <dgm:spPr/>
      <dgm:t>
        <a:bodyPr anchor="t"/>
        <a:lstStyle/>
        <a:p>
          <a:r>
            <a:rPr lang="en-GB" sz="1800" b="1" dirty="0">
              <a:latin typeface="Gill Sans MT" panose="020B0502020104020203" pitchFamily="34" charset="0"/>
            </a:rPr>
            <a:t>BY</a:t>
          </a:r>
          <a:br>
            <a:rPr lang="en-GB" sz="1800" b="1" dirty="0">
              <a:latin typeface="Gill Sans MT" panose="020B0502020104020203" pitchFamily="34" charset="0"/>
            </a:rPr>
          </a:br>
          <a:r>
            <a:rPr lang="en-GB" sz="1800" b="0" dirty="0">
              <a:latin typeface="Gill Sans MT" panose="020B0502020104020203" pitchFamily="34" charset="0"/>
            </a:rPr>
            <a:t>Others must acknowledge you when they re-use your work</a:t>
          </a:r>
        </a:p>
        <a:p>
          <a:br>
            <a:rPr lang="en-GB" sz="1300" b="1" dirty="0">
              <a:latin typeface="Gill Sans MT" panose="020B0502020104020203" pitchFamily="34" charset="0"/>
            </a:rPr>
          </a:br>
          <a:endParaRPr lang="en-GB" sz="1300" b="1" dirty="0">
            <a:latin typeface="Gill Sans MT" panose="020B0502020104020203" pitchFamily="34" charset="0"/>
          </a:endParaRPr>
        </a:p>
      </dgm:t>
    </dgm:pt>
    <dgm:pt modelId="{A07C434C-7845-40FF-B927-A828BF9B3974}" type="parTrans" cxnId="{D92CE50A-8836-420C-A3A9-C5A1A7087AAD}">
      <dgm:prSet/>
      <dgm:spPr/>
      <dgm:t>
        <a:bodyPr/>
        <a:lstStyle/>
        <a:p>
          <a:endParaRPr lang="en-GB"/>
        </a:p>
      </dgm:t>
    </dgm:pt>
    <dgm:pt modelId="{E1D01A00-E2F1-4B20-AE17-2DAC88FF7C0D}" type="sibTrans" cxnId="{D92CE50A-8836-420C-A3A9-C5A1A7087AAD}">
      <dgm:prSet/>
      <dgm:spPr/>
      <dgm:t>
        <a:bodyPr/>
        <a:lstStyle/>
        <a:p>
          <a:endParaRPr lang="en-GB"/>
        </a:p>
      </dgm:t>
    </dgm:pt>
    <dgm:pt modelId="{6A5B484E-D351-4F32-AE87-47BE993AD1D8}">
      <dgm:prSet phldrT="[Text]" custT="1"/>
      <dgm:spPr/>
      <dgm:t>
        <a:bodyPr anchor="t"/>
        <a:lstStyle/>
        <a:p>
          <a:r>
            <a:rPr lang="en-GB" sz="1800" b="1" dirty="0">
              <a:latin typeface="Gill Sans MT" panose="020B0502020104020203" pitchFamily="34" charset="0"/>
            </a:rPr>
            <a:t>NC</a:t>
          </a:r>
          <a:br>
            <a:rPr lang="en-GB" sz="1200" b="1" dirty="0">
              <a:latin typeface="Gill Sans MT" panose="020B0502020104020203" pitchFamily="34" charset="0"/>
            </a:rPr>
          </a:br>
          <a:r>
            <a:rPr lang="en-GB" sz="1800" b="0" dirty="0">
              <a:latin typeface="Gill Sans MT" panose="020B0502020104020203" pitchFamily="34" charset="0"/>
            </a:rPr>
            <a:t>Others can only re-use your work non-commercially</a:t>
          </a:r>
        </a:p>
        <a:p>
          <a:endParaRPr lang="en-GB" sz="1200" b="0" dirty="0">
            <a:latin typeface="Gill Sans MT" panose="020B0502020104020203" pitchFamily="34" charset="0"/>
          </a:endParaRPr>
        </a:p>
      </dgm:t>
    </dgm:pt>
    <dgm:pt modelId="{162B4E40-B027-4A19-B756-B111AF695ADA}" type="parTrans" cxnId="{5D158CC1-FDB9-4030-BA86-3DB4468D9EBE}">
      <dgm:prSet/>
      <dgm:spPr/>
      <dgm:t>
        <a:bodyPr/>
        <a:lstStyle/>
        <a:p>
          <a:endParaRPr lang="en-GB"/>
        </a:p>
      </dgm:t>
    </dgm:pt>
    <dgm:pt modelId="{5938471F-FC72-4BC8-96EE-588B8383A9A0}" type="sibTrans" cxnId="{5D158CC1-FDB9-4030-BA86-3DB4468D9EBE}">
      <dgm:prSet/>
      <dgm:spPr/>
      <dgm:t>
        <a:bodyPr/>
        <a:lstStyle/>
        <a:p>
          <a:endParaRPr lang="en-GB"/>
        </a:p>
      </dgm:t>
    </dgm:pt>
    <dgm:pt modelId="{178AB1F3-6CE6-4A72-89E1-7CF527A094EE}">
      <dgm:prSet custT="1"/>
      <dgm:spPr/>
      <dgm:t>
        <a:bodyPr anchor="t"/>
        <a:lstStyle/>
        <a:p>
          <a:r>
            <a:rPr lang="en-GB" sz="1800" b="1" dirty="0">
              <a:latin typeface="Gill Sans MT" panose="020B0502020104020203" pitchFamily="34" charset="0"/>
            </a:rPr>
            <a:t>ND</a:t>
          </a:r>
          <a:br>
            <a:rPr lang="en-GB" sz="1800" b="1" dirty="0">
              <a:latin typeface="Gill Sans MT" panose="020B0502020104020203" pitchFamily="34" charset="0"/>
            </a:rPr>
          </a:br>
          <a:r>
            <a:rPr lang="en-GB" sz="1800" b="0" dirty="0">
              <a:latin typeface="Gill Sans MT" panose="020B0502020104020203" pitchFamily="34" charset="0"/>
            </a:rPr>
            <a:t>Others cannot amend your work</a:t>
          </a:r>
          <a:br>
            <a:rPr lang="en-GB" sz="1800" b="1" dirty="0">
              <a:latin typeface="Gill Sans MT" panose="020B0502020104020203" pitchFamily="34" charset="0"/>
            </a:rPr>
          </a:br>
          <a:endParaRPr lang="en-GB" sz="1600" b="0" dirty="0">
            <a:solidFill>
              <a:srgbClr val="FF0000"/>
            </a:solidFill>
            <a:latin typeface="Gill Sans MT" panose="020B0502020104020203" pitchFamily="34" charset="0"/>
          </a:endParaRPr>
        </a:p>
      </dgm:t>
    </dgm:pt>
    <dgm:pt modelId="{EE61CF5F-2F0A-438A-A3CB-A857DF0770C7}" type="parTrans" cxnId="{ED2EAD0F-E54B-44CD-82D3-7446755297F5}">
      <dgm:prSet/>
      <dgm:spPr/>
      <dgm:t>
        <a:bodyPr/>
        <a:lstStyle/>
        <a:p>
          <a:endParaRPr lang="en-GB"/>
        </a:p>
      </dgm:t>
    </dgm:pt>
    <dgm:pt modelId="{0DBB26C1-67FE-4150-B85A-250BBDD34758}" type="sibTrans" cxnId="{ED2EAD0F-E54B-44CD-82D3-7446755297F5}">
      <dgm:prSet/>
      <dgm:spPr/>
      <dgm:t>
        <a:bodyPr/>
        <a:lstStyle/>
        <a:p>
          <a:endParaRPr lang="en-GB"/>
        </a:p>
      </dgm:t>
    </dgm:pt>
    <dgm:pt modelId="{13BC0FAA-88CE-42B4-91A4-05B276466E6D}">
      <dgm:prSet custT="1"/>
      <dgm:spPr/>
      <dgm:t>
        <a:bodyPr anchor="t"/>
        <a:lstStyle/>
        <a:p>
          <a:r>
            <a:rPr lang="en-GB" sz="1800" b="1" dirty="0">
              <a:latin typeface="Gill Sans MT" panose="020B0502020104020203" pitchFamily="34" charset="0"/>
            </a:rPr>
            <a:t>SA</a:t>
          </a:r>
          <a:br>
            <a:rPr lang="en-GB" sz="1800" b="1" dirty="0">
              <a:latin typeface="Gill Sans MT" panose="020B0502020104020203" pitchFamily="34" charset="0"/>
            </a:rPr>
          </a:br>
          <a:r>
            <a:rPr lang="en-GB" sz="1800" b="0" dirty="0">
              <a:latin typeface="Gill Sans MT" panose="020B0502020104020203" pitchFamily="34" charset="0"/>
            </a:rPr>
            <a:t>The work must be shared under the same licence as the original</a:t>
          </a:r>
        </a:p>
      </dgm:t>
    </dgm:pt>
    <dgm:pt modelId="{EC2953B4-86A3-4218-9C65-815C17827A72}" type="parTrans" cxnId="{C4C6DA10-62CC-458C-ACB0-C01DA59AA563}">
      <dgm:prSet/>
      <dgm:spPr/>
      <dgm:t>
        <a:bodyPr/>
        <a:lstStyle/>
        <a:p>
          <a:endParaRPr lang="en-GB"/>
        </a:p>
      </dgm:t>
    </dgm:pt>
    <dgm:pt modelId="{ED227A27-B855-4536-AED1-76F612A39989}" type="sibTrans" cxnId="{C4C6DA10-62CC-458C-ACB0-C01DA59AA563}">
      <dgm:prSet/>
      <dgm:spPr/>
      <dgm:t>
        <a:bodyPr/>
        <a:lstStyle/>
        <a:p>
          <a:endParaRPr lang="en-GB"/>
        </a:p>
      </dgm:t>
    </dgm:pt>
    <dgm:pt modelId="{65609403-20D7-413C-BD6A-8F5D87633D81}" type="pres">
      <dgm:prSet presAssocID="{121FD8B4-88C7-41C3-A8C8-10F6A28F8204}" presName="Name0" presStyleCnt="0">
        <dgm:presLayoutVars>
          <dgm:dir/>
          <dgm:resizeHandles val="exact"/>
        </dgm:presLayoutVars>
      </dgm:prSet>
      <dgm:spPr/>
    </dgm:pt>
    <dgm:pt modelId="{912B44A7-E251-4C3E-AAD6-4D2AE9F4516D}" type="pres">
      <dgm:prSet presAssocID="{121FD8B4-88C7-41C3-A8C8-10F6A28F8204}" presName="fgShape" presStyleLbl="fgShp" presStyleIdx="0" presStyleCnt="1"/>
      <dgm:spPr>
        <a:solidFill>
          <a:srgbClr val="F57B35"/>
        </a:solidFill>
      </dgm:spPr>
    </dgm:pt>
    <dgm:pt modelId="{1C527272-4269-4779-9EEC-F9AEEDCDA14A}" type="pres">
      <dgm:prSet presAssocID="{121FD8B4-88C7-41C3-A8C8-10F6A28F8204}" presName="linComp" presStyleCnt="0"/>
      <dgm:spPr/>
    </dgm:pt>
    <dgm:pt modelId="{0AD0CBC4-B3FC-46BB-BC10-02AAC78F5F1A}" type="pres">
      <dgm:prSet presAssocID="{F34A814B-A28D-4B8D-B259-C0EA37B295E4}" presName="compNode" presStyleCnt="0"/>
      <dgm:spPr/>
    </dgm:pt>
    <dgm:pt modelId="{9C26ECB0-0005-4030-B3D6-748DB363C512}" type="pres">
      <dgm:prSet presAssocID="{F34A814B-A28D-4B8D-B259-C0EA37B295E4}" presName="bkgdShape" presStyleLbl="node1" presStyleIdx="0" presStyleCnt="5"/>
      <dgm:spPr/>
    </dgm:pt>
    <dgm:pt modelId="{25C5E19A-5694-4C7E-9740-07A0E7DCAF6F}" type="pres">
      <dgm:prSet presAssocID="{F34A814B-A28D-4B8D-B259-C0EA37B295E4}" presName="nodeTx" presStyleLbl="node1" presStyleIdx="0" presStyleCnt="5">
        <dgm:presLayoutVars>
          <dgm:bulletEnabled val="1"/>
        </dgm:presLayoutVars>
      </dgm:prSet>
      <dgm:spPr/>
    </dgm:pt>
    <dgm:pt modelId="{C46BFCCA-0843-408B-8D54-A802CB4FD5B0}" type="pres">
      <dgm:prSet presAssocID="{F34A814B-A28D-4B8D-B259-C0EA37B295E4}" presName="invisiNode" presStyleLbl="node1" presStyleIdx="0" presStyleCnt="5"/>
      <dgm:spPr/>
    </dgm:pt>
    <dgm:pt modelId="{EB1F0DCF-A7C5-4D14-A6F6-77C653C12252}" type="pres">
      <dgm:prSet presAssocID="{F34A814B-A28D-4B8D-B259-C0EA37B295E4}" presName="imagNode" presStyleLbl="fgImgPlace1" presStyleIdx="0" presStyleCnt="5" custScaleX="74569" custScaleY="64106"/>
      <dgm:spPr/>
    </dgm:pt>
    <dgm:pt modelId="{8EFC03D0-A87F-4A34-9531-CFB244B51E28}" type="pres">
      <dgm:prSet presAssocID="{FA602BA7-D438-490D-9DEC-FFFCF291B9BB}" presName="sibTrans" presStyleLbl="sibTrans2D1" presStyleIdx="0" presStyleCnt="0"/>
      <dgm:spPr/>
    </dgm:pt>
    <dgm:pt modelId="{2B37EE84-98FC-4F48-8257-2C938AAE907A}" type="pres">
      <dgm:prSet presAssocID="{E12B3B35-20CB-432A-A8D7-829E3A7A79CC}" presName="compNode" presStyleCnt="0"/>
      <dgm:spPr/>
    </dgm:pt>
    <dgm:pt modelId="{4ED8BA45-A1FB-4D75-83E4-A43DA1324594}" type="pres">
      <dgm:prSet presAssocID="{E12B3B35-20CB-432A-A8D7-829E3A7A79CC}" presName="bkgdShape" presStyleLbl="node1" presStyleIdx="1" presStyleCnt="5"/>
      <dgm:spPr/>
    </dgm:pt>
    <dgm:pt modelId="{5194441A-23AE-45BD-8A27-DB0E40442DB4}" type="pres">
      <dgm:prSet presAssocID="{E12B3B35-20CB-432A-A8D7-829E3A7A79CC}" presName="nodeTx" presStyleLbl="node1" presStyleIdx="1" presStyleCnt="5">
        <dgm:presLayoutVars>
          <dgm:bulletEnabled val="1"/>
        </dgm:presLayoutVars>
      </dgm:prSet>
      <dgm:spPr/>
    </dgm:pt>
    <dgm:pt modelId="{8417B3BC-E306-40F2-859F-270433A6C6B4}" type="pres">
      <dgm:prSet presAssocID="{E12B3B35-20CB-432A-A8D7-829E3A7A79CC}" presName="invisiNode" presStyleLbl="node1" presStyleIdx="1" presStyleCnt="5"/>
      <dgm:spPr/>
    </dgm:pt>
    <dgm:pt modelId="{EFC57092-B32F-476C-AC33-D7606F7A3448}" type="pres">
      <dgm:prSet presAssocID="{E12B3B35-20CB-432A-A8D7-829E3A7A79CC}" presName="imagNode" presStyleLbl="fgImgPlace1" presStyleIdx="1" presStyleCnt="5" custScaleX="74569" custScaleY="64106"/>
      <dgm:spPr/>
    </dgm:pt>
    <dgm:pt modelId="{696E3E76-AFAB-4361-AF53-A19CA2037ECB}" type="pres">
      <dgm:prSet presAssocID="{E1D01A00-E2F1-4B20-AE17-2DAC88FF7C0D}" presName="sibTrans" presStyleLbl="sibTrans2D1" presStyleIdx="0" presStyleCnt="0"/>
      <dgm:spPr/>
    </dgm:pt>
    <dgm:pt modelId="{3B7CD756-B5C1-40FB-A992-BF827B98229D}" type="pres">
      <dgm:prSet presAssocID="{6A5B484E-D351-4F32-AE87-47BE993AD1D8}" presName="compNode" presStyleCnt="0"/>
      <dgm:spPr/>
    </dgm:pt>
    <dgm:pt modelId="{08A9965E-5B37-4072-AFEF-E4FBAC0F9E51}" type="pres">
      <dgm:prSet presAssocID="{6A5B484E-D351-4F32-AE87-47BE993AD1D8}" presName="bkgdShape" presStyleLbl="node1" presStyleIdx="2" presStyleCnt="5"/>
      <dgm:spPr/>
    </dgm:pt>
    <dgm:pt modelId="{2E0A09C6-1862-4B59-A4F1-76A0888A5B36}" type="pres">
      <dgm:prSet presAssocID="{6A5B484E-D351-4F32-AE87-47BE993AD1D8}" presName="nodeTx" presStyleLbl="node1" presStyleIdx="2" presStyleCnt="5">
        <dgm:presLayoutVars>
          <dgm:bulletEnabled val="1"/>
        </dgm:presLayoutVars>
      </dgm:prSet>
      <dgm:spPr/>
    </dgm:pt>
    <dgm:pt modelId="{B73C3D93-30E6-4CEF-A860-E4494FF2500A}" type="pres">
      <dgm:prSet presAssocID="{6A5B484E-D351-4F32-AE87-47BE993AD1D8}" presName="invisiNode" presStyleLbl="node1" presStyleIdx="2" presStyleCnt="5"/>
      <dgm:spPr/>
    </dgm:pt>
    <dgm:pt modelId="{8E12FEF0-9CC5-48FF-B47A-B6650555345C}" type="pres">
      <dgm:prSet presAssocID="{6A5B484E-D351-4F32-AE87-47BE993AD1D8}" presName="imagNode" presStyleLbl="fgImgPlace1" presStyleIdx="2" presStyleCnt="5" custScaleX="74569" custScaleY="64106"/>
      <dgm:spPr/>
    </dgm:pt>
    <dgm:pt modelId="{41248880-8DAD-47D9-85E4-C3F71D05B4BD}" type="pres">
      <dgm:prSet presAssocID="{5938471F-FC72-4BC8-96EE-588B8383A9A0}" presName="sibTrans" presStyleLbl="sibTrans2D1" presStyleIdx="0" presStyleCnt="0"/>
      <dgm:spPr/>
    </dgm:pt>
    <dgm:pt modelId="{47B2C020-A538-4DF4-8812-B27C7DAB497B}" type="pres">
      <dgm:prSet presAssocID="{178AB1F3-6CE6-4A72-89E1-7CF527A094EE}" presName="compNode" presStyleCnt="0"/>
      <dgm:spPr/>
    </dgm:pt>
    <dgm:pt modelId="{FF179D98-C3E0-4FC1-91E3-20F3E3BED1C2}" type="pres">
      <dgm:prSet presAssocID="{178AB1F3-6CE6-4A72-89E1-7CF527A094EE}" presName="bkgdShape" presStyleLbl="node1" presStyleIdx="3" presStyleCnt="5"/>
      <dgm:spPr/>
    </dgm:pt>
    <dgm:pt modelId="{CBBD8B5E-E4A3-439F-9D69-0593C1730C83}" type="pres">
      <dgm:prSet presAssocID="{178AB1F3-6CE6-4A72-89E1-7CF527A094EE}" presName="nodeTx" presStyleLbl="node1" presStyleIdx="3" presStyleCnt="5">
        <dgm:presLayoutVars>
          <dgm:bulletEnabled val="1"/>
        </dgm:presLayoutVars>
      </dgm:prSet>
      <dgm:spPr/>
    </dgm:pt>
    <dgm:pt modelId="{03A4C25E-5D0C-4429-A421-057FE768C8F3}" type="pres">
      <dgm:prSet presAssocID="{178AB1F3-6CE6-4A72-89E1-7CF527A094EE}" presName="invisiNode" presStyleLbl="node1" presStyleIdx="3" presStyleCnt="5"/>
      <dgm:spPr/>
    </dgm:pt>
    <dgm:pt modelId="{B870FE34-D9FC-4818-97A0-59F83B9EBAED}" type="pres">
      <dgm:prSet presAssocID="{178AB1F3-6CE6-4A72-89E1-7CF527A094EE}" presName="imagNode" presStyleLbl="fgImgPlace1" presStyleIdx="3" presStyleCnt="5" custScaleX="74569" custScaleY="64106"/>
      <dgm:spPr/>
    </dgm:pt>
    <dgm:pt modelId="{E4DB420B-268A-4E9A-8720-589987B50991}" type="pres">
      <dgm:prSet presAssocID="{0DBB26C1-67FE-4150-B85A-250BBDD34758}" presName="sibTrans" presStyleLbl="sibTrans2D1" presStyleIdx="0" presStyleCnt="0"/>
      <dgm:spPr/>
    </dgm:pt>
    <dgm:pt modelId="{C5C87535-63A9-4DA6-B5AD-368375D768F5}" type="pres">
      <dgm:prSet presAssocID="{13BC0FAA-88CE-42B4-91A4-05B276466E6D}" presName="compNode" presStyleCnt="0"/>
      <dgm:spPr/>
    </dgm:pt>
    <dgm:pt modelId="{EF8B5335-1318-4C07-83C7-3818E4A7D179}" type="pres">
      <dgm:prSet presAssocID="{13BC0FAA-88CE-42B4-91A4-05B276466E6D}" presName="bkgdShape" presStyleLbl="node1" presStyleIdx="4" presStyleCnt="5"/>
      <dgm:spPr/>
    </dgm:pt>
    <dgm:pt modelId="{A8EE9229-AC26-465B-93BE-AC2DE982A81A}" type="pres">
      <dgm:prSet presAssocID="{13BC0FAA-88CE-42B4-91A4-05B276466E6D}" presName="nodeTx" presStyleLbl="node1" presStyleIdx="4" presStyleCnt="5">
        <dgm:presLayoutVars>
          <dgm:bulletEnabled val="1"/>
        </dgm:presLayoutVars>
      </dgm:prSet>
      <dgm:spPr/>
    </dgm:pt>
    <dgm:pt modelId="{A069E576-93AB-4B6C-AD3F-395ED36A5D12}" type="pres">
      <dgm:prSet presAssocID="{13BC0FAA-88CE-42B4-91A4-05B276466E6D}" presName="invisiNode" presStyleLbl="node1" presStyleIdx="4" presStyleCnt="5"/>
      <dgm:spPr/>
    </dgm:pt>
    <dgm:pt modelId="{F843A39B-4F07-4858-BF57-1D93E9BC3407}" type="pres">
      <dgm:prSet presAssocID="{13BC0FAA-88CE-42B4-91A4-05B276466E6D}" presName="imagNode" presStyleLbl="fgImgPlace1" presStyleIdx="4" presStyleCnt="5" custScaleX="74569" custScaleY="64106"/>
      <dgm:spPr/>
    </dgm:pt>
  </dgm:ptLst>
  <dgm:cxnLst>
    <dgm:cxn modelId="{D92CE50A-8836-420C-A3A9-C5A1A7087AAD}" srcId="{121FD8B4-88C7-41C3-A8C8-10F6A28F8204}" destId="{E12B3B35-20CB-432A-A8D7-829E3A7A79CC}" srcOrd="1" destOrd="0" parTransId="{A07C434C-7845-40FF-B927-A828BF9B3974}" sibTransId="{E1D01A00-E2F1-4B20-AE17-2DAC88FF7C0D}"/>
    <dgm:cxn modelId="{ED2EAD0F-E54B-44CD-82D3-7446755297F5}" srcId="{121FD8B4-88C7-41C3-A8C8-10F6A28F8204}" destId="{178AB1F3-6CE6-4A72-89E1-7CF527A094EE}" srcOrd="3" destOrd="0" parTransId="{EE61CF5F-2F0A-438A-A3CB-A857DF0770C7}" sibTransId="{0DBB26C1-67FE-4150-B85A-250BBDD34758}"/>
    <dgm:cxn modelId="{C4C6DA10-62CC-458C-ACB0-C01DA59AA563}" srcId="{121FD8B4-88C7-41C3-A8C8-10F6A28F8204}" destId="{13BC0FAA-88CE-42B4-91A4-05B276466E6D}" srcOrd="4" destOrd="0" parTransId="{EC2953B4-86A3-4218-9C65-815C17827A72}" sibTransId="{ED227A27-B855-4536-AED1-76F612A39989}"/>
    <dgm:cxn modelId="{0AE0F630-9797-45B3-A2FF-0519796D82B1}" type="presOf" srcId="{13BC0FAA-88CE-42B4-91A4-05B276466E6D}" destId="{EF8B5335-1318-4C07-83C7-3818E4A7D179}" srcOrd="0" destOrd="0" presId="urn:microsoft.com/office/officeart/2005/8/layout/hList7"/>
    <dgm:cxn modelId="{84309932-6227-4EE4-8C74-ED510D95167A}" type="presOf" srcId="{F34A814B-A28D-4B8D-B259-C0EA37B295E4}" destId="{25C5E19A-5694-4C7E-9740-07A0E7DCAF6F}" srcOrd="1" destOrd="0" presId="urn:microsoft.com/office/officeart/2005/8/layout/hList7"/>
    <dgm:cxn modelId="{1A343C38-F3D9-424B-9D85-662E916AE4B9}" type="presOf" srcId="{121FD8B4-88C7-41C3-A8C8-10F6A28F8204}" destId="{65609403-20D7-413C-BD6A-8F5D87633D81}" srcOrd="0" destOrd="0" presId="urn:microsoft.com/office/officeart/2005/8/layout/hList7"/>
    <dgm:cxn modelId="{1E4D703E-B656-458D-B9F9-6F2D4DE157D6}" type="presOf" srcId="{E12B3B35-20CB-432A-A8D7-829E3A7A79CC}" destId="{4ED8BA45-A1FB-4D75-83E4-A43DA1324594}" srcOrd="0" destOrd="0" presId="urn:microsoft.com/office/officeart/2005/8/layout/hList7"/>
    <dgm:cxn modelId="{0DC2E460-9FAC-408B-B82A-824FA508C01C}" type="presOf" srcId="{FA602BA7-D438-490D-9DEC-FFFCF291B9BB}" destId="{8EFC03D0-A87F-4A34-9531-CFB244B51E28}" srcOrd="0" destOrd="0" presId="urn:microsoft.com/office/officeart/2005/8/layout/hList7"/>
    <dgm:cxn modelId="{7B24D147-4C8E-493A-8883-2B4EC91ACB16}" type="presOf" srcId="{178AB1F3-6CE6-4A72-89E1-7CF527A094EE}" destId="{FF179D98-C3E0-4FC1-91E3-20F3E3BED1C2}" srcOrd="0" destOrd="0" presId="urn:microsoft.com/office/officeart/2005/8/layout/hList7"/>
    <dgm:cxn modelId="{87477548-2C55-41CA-90EB-2F15CA78C067}" type="presOf" srcId="{E1D01A00-E2F1-4B20-AE17-2DAC88FF7C0D}" destId="{696E3E76-AFAB-4361-AF53-A19CA2037ECB}" srcOrd="0" destOrd="0" presId="urn:microsoft.com/office/officeart/2005/8/layout/hList7"/>
    <dgm:cxn modelId="{56C1C54D-C1B5-4BD9-8204-EC8640807A3A}" type="presOf" srcId="{178AB1F3-6CE6-4A72-89E1-7CF527A094EE}" destId="{CBBD8B5E-E4A3-439F-9D69-0593C1730C83}" srcOrd="1" destOrd="0" presId="urn:microsoft.com/office/officeart/2005/8/layout/hList7"/>
    <dgm:cxn modelId="{D5159770-FA78-4861-A2D4-6B63CED77104}" type="presOf" srcId="{5938471F-FC72-4BC8-96EE-588B8383A9A0}" destId="{41248880-8DAD-47D9-85E4-C3F71D05B4BD}" srcOrd="0" destOrd="0" presId="urn:microsoft.com/office/officeart/2005/8/layout/hList7"/>
    <dgm:cxn modelId="{E7BE4871-AA4B-4F6A-8EE7-4E8521B8C9B8}" type="presOf" srcId="{13BC0FAA-88CE-42B4-91A4-05B276466E6D}" destId="{A8EE9229-AC26-465B-93BE-AC2DE982A81A}" srcOrd="1" destOrd="0" presId="urn:microsoft.com/office/officeart/2005/8/layout/hList7"/>
    <dgm:cxn modelId="{DD511C82-B215-4A3E-97C8-498B9954E125}" srcId="{121FD8B4-88C7-41C3-A8C8-10F6A28F8204}" destId="{F34A814B-A28D-4B8D-B259-C0EA37B295E4}" srcOrd="0" destOrd="0" parTransId="{07F1EEDD-219D-4DA8-BAE9-8D7B91658A26}" sibTransId="{FA602BA7-D438-490D-9DEC-FFFCF291B9BB}"/>
    <dgm:cxn modelId="{CC8C2A8F-52B8-432C-962A-8BE074F82C30}" type="presOf" srcId="{E12B3B35-20CB-432A-A8D7-829E3A7A79CC}" destId="{5194441A-23AE-45BD-8A27-DB0E40442DB4}" srcOrd="1" destOrd="0" presId="urn:microsoft.com/office/officeart/2005/8/layout/hList7"/>
    <dgm:cxn modelId="{FC6DA79E-72EC-46FF-9DEB-347BB6922DAE}" type="presOf" srcId="{6A5B484E-D351-4F32-AE87-47BE993AD1D8}" destId="{08A9965E-5B37-4072-AFEF-E4FBAC0F9E51}" srcOrd="0" destOrd="0" presId="urn:microsoft.com/office/officeart/2005/8/layout/hList7"/>
    <dgm:cxn modelId="{2BCEC3A8-481C-480E-9C11-B676752289FE}" type="presOf" srcId="{6A5B484E-D351-4F32-AE87-47BE993AD1D8}" destId="{2E0A09C6-1862-4B59-A4F1-76A0888A5B36}" srcOrd="1" destOrd="0" presId="urn:microsoft.com/office/officeart/2005/8/layout/hList7"/>
    <dgm:cxn modelId="{99B328BE-1121-43BF-AB14-91D47A13EE1A}" type="presOf" srcId="{F34A814B-A28D-4B8D-B259-C0EA37B295E4}" destId="{9C26ECB0-0005-4030-B3D6-748DB363C512}" srcOrd="0" destOrd="0" presId="urn:microsoft.com/office/officeart/2005/8/layout/hList7"/>
    <dgm:cxn modelId="{5D158CC1-FDB9-4030-BA86-3DB4468D9EBE}" srcId="{121FD8B4-88C7-41C3-A8C8-10F6A28F8204}" destId="{6A5B484E-D351-4F32-AE87-47BE993AD1D8}" srcOrd="2" destOrd="0" parTransId="{162B4E40-B027-4A19-B756-B111AF695ADA}" sibTransId="{5938471F-FC72-4BC8-96EE-588B8383A9A0}"/>
    <dgm:cxn modelId="{FBF63DE4-A03F-4679-9387-9B212C8A907D}" type="presOf" srcId="{0DBB26C1-67FE-4150-B85A-250BBDD34758}" destId="{E4DB420B-268A-4E9A-8720-589987B50991}" srcOrd="0" destOrd="0" presId="urn:microsoft.com/office/officeart/2005/8/layout/hList7"/>
    <dgm:cxn modelId="{E79B5094-083F-43B3-8C02-59E8903F140A}" type="presParOf" srcId="{65609403-20D7-413C-BD6A-8F5D87633D81}" destId="{912B44A7-E251-4C3E-AAD6-4D2AE9F4516D}" srcOrd="0" destOrd="0" presId="urn:microsoft.com/office/officeart/2005/8/layout/hList7"/>
    <dgm:cxn modelId="{D8D5C1C0-BED0-4A5B-918D-B5A8052CB891}" type="presParOf" srcId="{65609403-20D7-413C-BD6A-8F5D87633D81}" destId="{1C527272-4269-4779-9EEC-F9AEEDCDA14A}" srcOrd="1" destOrd="0" presId="urn:microsoft.com/office/officeart/2005/8/layout/hList7"/>
    <dgm:cxn modelId="{2D74A0B1-62C4-40EF-AA6C-541BA33E5D16}" type="presParOf" srcId="{1C527272-4269-4779-9EEC-F9AEEDCDA14A}" destId="{0AD0CBC4-B3FC-46BB-BC10-02AAC78F5F1A}" srcOrd="0" destOrd="0" presId="urn:microsoft.com/office/officeart/2005/8/layout/hList7"/>
    <dgm:cxn modelId="{2A0204A8-645F-4270-B4BF-6FB2230A8E61}" type="presParOf" srcId="{0AD0CBC4-B3FC-46BB-BC10-02AAC78F5F1A}" destId="{9C26ECB0-0005-4030-B3D6-748DB363C512}" srcOrd="0" destOrd="0" presId="urn:microsoft.com/office/officeart/2005/8/layout/hList7"/>
    <dgm:cxn modelId="{D61B28D5-3D21-4F3A-B333-9874E3F47DFA}" type="presParOf" srcId="{0AD0CBC4-B3FC-46BB-BC10-02AAC78F5F1A}" destId="{25C5E19A-5694-4C7E-9740-07A0E7DCAF6F}" srcOrd="1" destOrd="0" presId="urn:microsoft.com/office/officeart/2005/8/layout/hList7"/>
    <dgm:cxn modelId="{1F2ACF92-6E97-4828-BDC7-298A804A238A}" type="presParOf" srcId="{0AD0CBC4-B3FC-46BB-BC10-02AAC78F5F1A}" destId="{C46BFCCA-0843-408B-8D54-A802CB4FD5B0}" srcOrd="2" destOrd="0" presId="urn:microsoft.com/office/officeart/2005/8/layout/hList7"/>
    <dgm:cxn modelId="{268D9933-FD7D-421E-A1DC-57BA34ADDC35}" type="presParOf" srcId="{0AD0CBC4-B3FC-46BB-BC10-02AAC78F5F1A}" destId="{EB1F0DCF-A7C5-4D14-A6F6-77C653C12252}" srcOrd="3" destOrd="0" presId="urn:microsoft.com/office/officeart/2005/8/layout/hList7"/>
    <dgm:cxn modelId="{200F6545-BB95-40C4-962C-A32D385BA49F}" type="presParOf" srcId="{1C527272-4269-4779-9EEC-F9AEEDCDA14A}" destId="{8EFC03D0-A87F-4A34-9531-CFB244B51E28}" srcOrd="1" destOrd="0" presId="urn:microsoft.com/office/officeart/2005/8/layout/hList7"/>
    <dgm:cxn modelId="{349734E1-CBA2-4B2D-81F5-27C4444BC743}" type="presParOf" srcId="{1C527272-4269-4779-9EEC-F9AEEDCDA14A}" destId="{2B37EE84-98FC-4F48-8257-2C938AAE907A}" srcOrd="2" destOrd="0" presId="urn:microsoft.com/office/officeart/2005/8/layout/hList7"/>
    <dgm:cxn modelId="{CA213DD6-F5BD-4DA0-8FCB-9C49DED31365}" type="presParOf" srcId="{2B37EE84-98FC-4F48-8257-2C938AAE907A}" destId="{4ED8BA45-A1FB-4D75-83E4-A43DA1324594}" srcOrd="0" destOrd="0" presId="urn:microsoft.com/office/officeart/2005/8/layout/hList7"/>
    <dgm:cxn modelId="{A9820D4E-73D0-43C4-89A9-08348FE47DBA}" type="presParOf" srcId="{2B37EE84-98FC-4F48-8257-2C938AAE907A}" destId="{5194441A-23AE-45BD-8A27-DB0E40442DB4}" srcOrd="1" destOrd="0" presId="urn:microsoft.com/office/officeart/2005/8/layout/hList7"/>
    <dgm:cxn modelId="{FD22528D-F402-442C-A700-07E9BFBEEA27}" type="presParOf" srcId="{2B37EE84-98FC-4F48-8257-2C938AAE907A}" destId="{8417B3BC-E306-40F2-859F-270433A6C6B4}" srcOrd="2" destOrd="0" presId="urn:microsoft.com/office/officeart/2005/8/layout/hList7"/>
    <dgm:cxn modelId="{11894D2A-3DA2-4703-BB32-1776D786D5E0}" type="presParOf" srcId="{2B37EE84-98FC-4F48-8257-2C938AAE907A}" destId="{EFC57092-B32F-476C-AC33-D7606F7A3448}" srcOrd="3" destOrd="0" presId="urn:microsoft.com/office/officeart/2005/8/layout/hList7"/>
    <dgm:cxn modelId="{31986A29-3A39-497C-B5C1-46435489E7DD}" type="presParOf" srcId="{1C527272-4269-4779-9EEC-F9AEEDCDA14A}" destId="{696E3E76-AFAB-4361-AF53-A19CA2037ECB}" srcOrd="3" destOrd="0" presId="urn:microsoft.com/office/officeart/2005/8/layout/hList7"/>
    <dgm:cxn modelId="{B913045E-07D7-4163-91C3-863099FC28A4}" type="presParOf" srcId="{1C527272-4269-4779-9EEC-F9AEEDCDA14A}" destId="{3B7CD756-B5C1-40FB-A992-BF827B98229D}" srcOrd="4" destOrd="0" presId="urn:microsoft.com/office/officeart/2005/8/layout/hList7"/>
    <dgm:cxn modelId="{8EC5B7F9-CC0D-4F3D-8F1D-B9D187C6314C}" type="presParOf" srcId="{3B7CD756-B5C1-40FB-A992-BF827B98229D}" destId="{08A9965E-5B37-4072-AFEF-E4FBAC0F9E51}" srcOrd="0" destOrd="0" presId="urn:microsoft.com/office/officeart/2005/8/layout/hList7"/>
    <dgm:cxn modelId="{82A7B86F-53D6-464E-8D53-CDF696466247}" type="presParOf" srcId="{3B7CD756-B5C1-40FB-A992-BF827B98229D}" destId="{2E0A09C6-1862-4B59-A4F1-76A0888A5B36}" srcOrd="1" destOrd="0" presId="urn:microsoft.com/office/officeart/2005/8/layout/hList7"/>
    <dgm:cxn modelId="{B7BCAB64-9F92-4CA7-AF0C-6F0B7FFEA5C0}" type="presParOf" srcId="{3B7CD756-B5C1-40FB-A992-BF827B98229D}" destId="{B73C3D93-30E6-4CEF-A860-E4494FF2500A}" srcOrd="2" destOrd="0" presId="urn:microsoft.com/office/officeart/2005/8/layout/hList7"/>
    <dgm:cxn modelId="{4A2A2350-42CE-40C0-AC03-D13A80A44D47}" type="presParOf" srcId="{3B7CD756-B5C1-40FB-A992-BF827B98229D}" destId="{8E12FEF0-9CC5-48FF-B47A-B6650555345C}" srcOrd="3" destOrd="0" presId="urn:microsoft.com/office/officeart/2005/8/layout/hList7"/>
    <dgm:cxn modelId="{8A29AB2C-0F6E-44E6-BDD2-22625271C7E8}" type="presParOf" srcId="{1C527272-4269-4779-9EEC-F9AEEDCDA14A}" destId="{41248880-8DAD-47D9-85E4-C3F71D05B4BD}" srcOrd="5" destOrd="0" presId="urn:microsoft.com/office/officeart/2005/8/layout/hList7"/>
    <dgm:cxn modelId="{395EF7D9-CC24-42FE-91FD-C0ADC8FC394C}" type="presParOf" srcId="{1C527272-4269-4779-9EEC-F9AEEDCDA14A}" destId="{47B2C020-A538-4DF4-8812-B27C7DAB497B}" srcOrd="6" destOrd="0" presId="urn:microsoft.com/office/officeart/2005/8/layout/hList7"/>
    <dgm:cxn modelId="{AEBC6B30-F937-41CB-93CB-F22DDB32B380}" type="presParOf" srcId="{47B2C020-A538-4DF4-8812-B27C7DAB497B}" destId="{FF179D98-C3E0-4FC1-91E3-20F3E3BED1C2}" srcOrd="0" destOrd="0" presId="urn:microsoft.com/office/officeart/2005/8/layout/hList7"/>
    <dgm:cxn modelId="{F97C3B50-0BE9-4974-A799-276C86ADF187}" type="presParOf" srcId="{47B2C020-A538-4DF4-8812-B27C7DAB497B}" destId="{CBBD8B5E-E4A3-439F-9D69-0593C1730C83}" srcOrd="1" destOrd="0" presId="urn:microsoft.com/office/officeart/2005/8/layout/hList7"/>
    <dgm:cxn modelId="{A00275F5-421C-4D6C-8412-30337EE6B371}" type="presParOf" srcId="{47B2C020-A538-4DF4-8812-B27C7DAB497B}" destId="{03A4C25E-5D0C-4429-A421-057FE768C8F3}" srcOrd="2" destOrd="0" presId="urn:microsoft.com/office/officeart/2005/8/layout/hList7"/>
    <dgm:cxn modelId="{57476AFD-5728-4F70-A834-03300EEF0350}" type="presParOf" srcId="{47B2C020-A538-4DF4-8812-B27C7DAB497B}" destId="{B870FE34-D9FC-4818-97A0-59F83B9EBAED}" srcOrd="3" destOrd="0" presId="urn:microsoft.com/office/officeart/2005/8/layout/hList7"/>
    <dgm:cxn modelId="{BB9DED5C-CC9B-47FA-A3E7-D8D1137FB301}" type="presParOf" srcId="{1C527272-4269-4779-9EEC-F9AEEDCDA14A}" destId="{E4DB420B-268A-4E9A-8720-589987B50991}" srcOrd="7" destOrd="0" presId="urn:microsoft.com/office/officeart/2005/8/layout/hList7"/>
    <dgm:cxn modelId="{ADCCCCE3-D512-4569-BE5B-F39FF592DED3}" type="presParOf" srcId="{1C527272-4269-4779-9EEC-F9AEEDCDA14A}" destId="{C5C87535-63A9-4DA6-B5AD-368375D768F5}" srcOrd="8" destOrd="0" presId="urn:microsoft.com/office/officeart/2005/8/layout/hList7"/>
    <dgm:cxn modelId="{685070F0-05C7-4FF4-9E63-D16EEC6401E5}" type="presParOf" srcId="{C5C87535-63A9-4DA6-B5AD-368375D768F5}" destId="{EF8B5335-1318-4C07-83C7-3818E4A7D179}" srcOrd="0" destOrd="0" presId="urn:microsoft.com/office/officeart/2005/8/layout/hList7"/>
    <dgm:cxn modelId="{563339E9-48B3-403E-A458-ED43A63B48CE}" type="presParOf" srcId="{C5C87535-63A9-4DA6-B5AD-368375D768F5}" destId="{A8EE9229-AC26-465B-93BE-AC2DE982A81A}" srcOrd="1" destOrd="0" presId="urn:microsoft.com/office/officeart/2005/8/layout/hList7"/>
    <dgm:cxn modelId="{0F482C92-7795-4A43-AD53-0A86D3A43552}" type="presParOf" srcId="{C5C87535-63A9-4DA6-B5AD-368375D768F5}" destId="{A069E576-93AB-4B6C-AD3F-395ED36A5D12}" srcOrd="2" destOrd="0" presId="urn:microsoft.com/office/officeart/2005/8/layout/hList7"/>
    <dgm:cxn modelId="{73F37B12-3BBF-47A0-87B8-70E8521E7EC9}" type="presParOf" srcId="{C5C87535-63A9-4DA6-B5AD-368375D768F5}" destId="{F843A39B-4F07-4858-BF57-1D93E9BC340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B868A4-929A-4061-9199-3EE8FA401D2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4D859B71-A805-4FC6-8C50-E795E4E83256}">
      <dgm:prSet/>
      <dgm:spPr/>
      <dgm:t>
        <a:bodyPr/>
        <a:lstStyle/>
        <a:p>
          <a:r>
            <a:rPr lang="en-GB"/>
            <a:t>Visuals include data presentation such as charts, tables, and figures.</a:t>
          </a:r>
          <a:endParaRPr lang="en-US"/>
        </a:p>
      </dgm:t>
    </dgm:pt>
    <dgm:pt modelId="{05195078-530B-45AB-9CE4-F9494BB85D85}" type="parTrans" cxnId="{1955590E-71D0-464F-895B-A0C9DAD68D8D}">
      <dgm:prSet/>
      <dgm:spPr/>
      <dgm:t>
        <a:bodyPr/>
        <a:lstStyle/>
        <a:p>
          <a:endParaRPr lang="en-US"/>
        </a:p>
      </dgm:t>
    </dgm:pt>
    <dgm:pt modelId="{840A4B4A-E783-4AC8-BA6A-CA64A193490C}" type="sibTrans" cxnId="{1955590E-71D0-464F-895B-A0C9DAD68D8D}">
      <dgm:prSet/>
      <dgm:spPr/>
      <dgm:t>
        <a:bodyPr/>
        <a:lstStyle/>
        <a:p>
          <a:endParaRPr lang="en-US"/>
        </a:p>
      </dgm:t>
    </dgm:pt>
    <dgm:pt modelId="{F1DC00BB-867D-43CE-B387-C1122475ABD6}">
      <dgm:prSet/>
      <dgm:spPr/>
      <dgm:t>
        <a:bodyPr/>
        <a:lstStyle/>
        <a:p>
          <a:r>
            <a:rPr lang="en-GB"/>
            <a:t>Check resolution and formatting guidelines for images an artwork.</a:t>
          </a:r>
          <a:endParaRPr lang="en-US"/>
        </a:p>
      </dgm:t>
    </dgm:pt>
    <dgm:pt modelId="{5F7B7485-3835-4C05-8A59-39DC560C732B}" type="parTrans" cxnId="{0833520D-A5F7-4752-8592-DA836B9B8A4B}">
      <dgm:prSet/>
      <dgm:spPr/>
      <dgm:t>
        <a:bodyPr/>
        <a:lstStyle/>
        <a:p>
          <a:endParaRPr lang="en-US"/>
        </a:p>
      </dgm:t>
    </dgm:pt>
    <dgm:pt modelId="{B264F658-309B-4366-AC7D-EA212B2BB0DA}" type="sibTrans" cxnId="{0833520D-A5F7-4752-8592-DA836B9B8A4B}">
      <dgm:prSet/>
      <dgm:spPr/>
      <dgm:t>
        <a:bodyPr/>
        <a:lstStyle/>
        <a:p>
          <a:endParaRPr lang="en-US"/>
        </a:p>
      </dgm:t>
    </dgm:pt>
    <dgm:pt modelId="{9DB347A0-F29C-4883-91B6-590E616D6E51}">
      <dgm:prSet/>
      <dgm:spPr/>
      <dgm:t>
        <a:bodyPr/>
        <a:lstStyle/>
        <a:p>
          <a:r>
            <a:rPr lang="en-GB"/>
            <a:t>Visuals should be submitted separately to the article.</a:t>
          </a:r>
          <a:endParaRPr lang="en-US"/>
        </a:p>
      </dgm:t>
    </dgm:pt>
    <dgm:pt modelId="{23249799-5E9B-45FF-8ED8-59E127F46091}" type="parTrans" cxnId="{13F5C6BC-CF78-4021-BAA8-91E226659EE7}">
      <dgm:prSet/>
      <dgm:spPr/>
      <dgm:t>
        <a:bodyPr/>
        <a:lstStyle/>
        <a:p>
          <a:endParaRPr lang="en-US"/>
        </a:p>
      </dgm:t>
    </dgm:pt>
    <dgm:pt modelId="{B415FC01-E2BD-4E4A-84C2-ECFADA2BB70E}" type="sibTrans" cxnId="{13F5C6BC-CF78-4021-BAA8-91E226659EE7}">
      <dgm:prSet/>
      <dgm:spPr/>
      <dgm:t>
        <a:bodyPr/>
        <a:lstStyle/>
        <a:p>
          <a:endParaRPr lang="en-US"/>
        </a:p>
      </dgm:t>
    </dgm:pt>
    <dgm:pt modelId="{7E483212-D669-4FCF-AE74-F7DAF59BCA5B}">
      <dgm:prSet/>
      <dgm:spPr/>
      <dgm:t>
        <a:bodyPr/>
        <a:lstStyle/>
        <a:p>
          <a:r>
            <a:rPr lang="en-GB"/>
            <a:t>Visuals should be clearly labelled, and in-text references should match the files.</a:t>
          </a:r>
          <a:endParaRPr lang="en-US"/>
        </a:p>
      </dgm:t>
    </dgm:pt>
    <dgm:pt modelId="{40C207E3-0B79-4C67-BA64-8B319682E15D}" type="parTrans" cxnId="{A9AD654D-60FF-4ADC-95F4-38AB5BD82A4F}">
      <dgm:prSet/>
      <dgm:spPr/>
      <dgm:t>
        <a:bodyPr/>
        <a:lstStyle/>
        <a:p>
          <a:endParaRPr lang="en-US"/>
        </a:p>
      </dgm:t>
    </dgm:pt>
    <dgm:pt modelId="{FAAC811A-94E6-4FE8-9474-9C48E430DFDC}" type="sibTrans" cxnId="{A9AD654D-60FF-4ADC-95F4-38AB5BD82A4F}">
      <dgm:prSet/>
      <dgm:spPr/>
      <dgm:t>
        <a:bodyPr/>
        <a:lstStyle/>
        <a:p>
          <a:endParaRPr lang="en-US"/>
        </a:p>
      </dgm:t>
    </dgm:pt>
    <dgm:pt modelId="{CC31C462-A70C-4A11-A239-F33DA919D1B3}">
      <dgm:prSet/>
      <dgm:spPr/>
      <dgm:t>
        <a:bodyPr/>
        <a:lstStyle/>
        <a:p>
          <a:r>
            <a:rPr lang="en-GB"/>
            <a:t>You should obtain permission and consent to use visuals where necessary (e.g. if copyrighted, subject identifiable).</a:t>
          </a:r>
          <a:endParaRPr lang="en-US"/>
        </a:p>
      </dgm:t>
    </dgm:pt>
    <dgm:pt modelId="{EDABC053-AB35-4A40-BABD-64CF751C79F1}" type="parTrans" cxnId="{E3A59D16-678D-4527-9099-39FC4CB695A7}">
      <dgm:prSet/>
      <dgm:spPr/>
      <dgm:t>
        <a:bodyPr/>
        <a:lstStyle/>
        <a:p>
          <a:endParaRPr lang="en-US"/>
        </a:p>
      </dgm:t>
    </dgm:pt>
    <dgm:pt modelId="{20545D47-35A7-4E69-9203-059E1CDE5415}" type="sibTrans" cxnId="{E3A59D16-678D-4527-9099-39FC4CB695A7}">
      <dgm:prSet/>
      <dgm:spPr/>
      <dgm:t>
        <a:bodyPr/>
        <a:lstStyle/>
        <a:p>
          <a:endParaRPr lang="en-US"/>
        </a:p>
      </dgm:t>
    </dgm:pt>
    <dgm:pt modelId="{019C62E4-961B-4558-B6F5-B9B824E0917C}">
      <dgm:prSet/>
      <dgm:spPr/>
      <dgm:t>
        <a:bodyPr/>
        <a:lstStyle/>
        <a:p>
          <a:r>
            <a:rPr lang="en-GB"/>
            <a:t>Always check the journal guidelines!</a:t>
          </a:r>
          <a:endParaRPr lang="en-US"/>
        </a:p>
      </dgm:t>
    </dgm:pt>
    <dgm:pt modelId="{11338AB3-C26C-4947-9E05-27838F22CFEA}" type="parTrans" cxnId="{83E051A6-8403-4F21-B179-AAD703AAE6DB}">
      <dgm:prSet/>
      <dgm:spPr/>
      <dgm:t>
        <a:bodyPr/>
        <a:lstStyle/>
        <a:p>
          <a:endParaRPr lang="en-US"/>
        </a:p>
      </dgm:t>
    </dgm:pt>
    <dgm:pt modelId="{D23AF499-1CE0-4C22-B4B8-CCDF446D43D7}" type="sibTrans" cxnId="{83E051A6-8403-4F21-B179-AAD703AAE6DB}">
      <dgm:prSet/>
      <dgm:spPr/>
      <dgm:t>
        <a:bodyPr/>
        <a:lstStyle/>
        <a:p>
          <a:endParaRPr lang="en-US"/>
        </a:p>
      </dgm:t>
    </dgm:pt>
    <dgm:pt modelId="{1CDFC72E-0D75-44E9-AAEA-D56CE5EB9315}" type="pres">
      <dgm:prSet presAssocID="{38B868A4-929A-4061-9199-3EE8FA401D27}" presName="diagram" presStyleCnt="0">
        <dgm:presLayoutVars>
          <dgm:dir/>
          <dgm:resizeHandles val="exact"/>
        </dgm:presLayoutVars>
      </dgm:prSet>
      <dgm:spPr/>
    </dgm:pt>
    <dgm:pt modelId="{A07AFFE3-CDBD-4505-B7D4-9C9B3E68E90B}" type="pres">
      <dgm:prSet presAssocID="{4D859B71-A805-4FC6-8C50-E795E4E83256}" presName="node" presStyleLbl="node1" presStyleIdx="0" presStyleCnt="6">
        <dgm:presLayoutVars>
          <dgm:bulletEnabled val="1"/>
        </dgm:presLayoutVars>
      </dgm:prSet>
      <dgm:spPr/>
    </dgm:pt>
    <dgm:pt modelId="{751084E4-BFB3-42B5-BD89-4060E313D7B3}" type="pres">
      <dgm:prSet presAssocID="{840A4B4A-E783-4AC8-BA6A-CA64A193490C}" presName="sibTrans" presStyleCnt="0"/>
      <dgm:spPr/>
    </dgm:pt>
    <dgm:pt modelId="{DC067436-E578-4C98-8AAB-EA868A17AC44}" type="pres">
      <dgm:prSet presAssocID="{F1DC00BB-867D-43CE-B387-C1122475ABD6}" presName="node" presStyleLbl="node1" presStyleIdx="1" presStyleCnt="6">
        <dgm:presLayoutVars>
          <dgm:bulletEnabled val="1"/>
        </dgm:presLayoutVars>
      </dgm:prSet>
      <dgm:spPr/>
    </dgm:pt>
    <dgm:pt modelId="{505995E2-E93A-4CE5-9C33-3AD83FEE73E9}" type="pres">
      <dgm:prSet presAssocID="{B264F658-309B-4366-AC7D-EA212B2BB0DA}" presName="sibTrans" presStyleCnt="0"/>
      <dgm:spPr/>
    </dgm:pt>
    <dgm:pt modelId="{46DC9742-175D-43E9-89F5-6D1B836C89D2}" type="pres">
      <dgm:prSet presAssocID="{9DB347A0-F29C-4883-91B6-590E616D6E51}" presName="node" presStyleLbl="node1" presStyleIdx="2" presStyleCnt="6">
        <dgm:presLayoutVars>
          <dgm:bulletEnabled val="1"/>
        </dgm:presLayoutVars>
      </dgm:prSet>
      <dgm:spPr/>
    </dgm:pt>
    <dgm:pt modelId="{3B7E5B10-401A-4A6D-BBBE-08A29B0E0B99}" type="pres">
      <dgm:prSet presAssocID="{B415FC01-E2BD-4E4A-84C2-ECFADA2BB70E}" presName="sibTrans" presStyleCnt="0"/>
      <dgm:spPr/>
    </dgm:pt>
    <dgm:pt modelId="{0D2EBA6F-18FA-4F64-915A-84AD32B94695}" type="pres">
      <dgm:prSet presAssocID="{7E483212-D669-4FCF-AE74-F7DAF59BCA5B}" presName="node" presStyleLbl="node1" presStyleIdx="3" presStyleCnt="6">
        <dgm:presLayoutVars>
          <dgm:bulletEnabled val="1"/>
        </dgm:presLayoutVars>
      </dgm:prSet>
      <dgm:spPr/>
    </dgm:pt>
    <dgm:pt modelId="{D53450B6-E714-42B3-9609-78EF925844E6}" type="pres">
      <dgm:prSet presAssocID="{FAAC811A-94E6-4FE8-9474-9C48E430DFDC}" presName="sibTrans" presStyleCnt="0"/>
      <dgm:spPr/>
    </dgm:pt>
    <dgm:pt modelId="{05116C70-142C-40FB-9085-96DFF4024EE3}" type="pres">
      <dgm:prSet presAssocID="{CC31C462-A70C-4A11-A239-F33DA919D1B3}" presName="node" presStyleLbl="node1" presStyleIdx="4" presStyleCnt="6">
        <dgm:presLayoutVars>
          <dgm:bulletEnabled val="1"/>
        </dgm:presLayoutVars>
      </dgm:prSet>
      <dgm:spPr/>
    </dgm:pt>
    <dgm:pt modelId="{4DA91364-4AEA-4720-9BB4-01C2CEE205E0}" type="pres">
      <dgm:prSet presAssocID="{20545D47-35A7-4E69-9203-059E1CDE5415}" presName="sibTrans" presStyleCnt="0"/>
      <dgm:spPr/>
    </dgm:pt>
    <dgm:pt modelId="{E8905674-C803-4C83-9A35-B7105F445DEC}" type="pres">
      <dgm:prSet presAssocID="{019C62E4-961B-4558-B6F5-B9B824E0917C}" presName="node" presStyleLbl="node1" presStyleIdx="5" presStyleCnt="6">
        <dgm:presLayoutVars>
          <dgm:bulletEnabled val="1"/>
        </dgm:presLayoutVars>
      </dgm:prSet>
      <dgm:spPr/>
    </dgm:pt>
  </dgm:ptLst>
  <dgm:cxnLst>
    <dgm:cxn modelId="{0833520D-A5F7-4752-8592-DA836B9B8A4B}" srcId="{38B868A4-929A-4061-9199-3EE8FA401D27}" destId="{F1DC00BB-867D-43CE-B387-C1122475ABD6}" srcOrd="1" destOrd="0" parTransId="{5F7B7485-3835-4C05-8A59-39DC560C732B}" sibTransId="{B264F658-309B-4366-AC7D-EA212B2BB0DA}"/>
    <dgm:cxn modelId="{1955590E-71D0-464F-895B-A0C9DAD68D8D}" srcId="{38B868A4-929A-4061-9199-3EE8FA401D27}" destId="{4D859B71-A805-4FC6-8C50-E795E4E83256}" srcOrd="0" destOrd="0" parTransId="{05195078-530B-45AB-9CE4-F9494BB85D85}" sibTransId="{840A4B4A-E783-4AC8-BA6A-CA64A193490C}"/>
    <dgm:cxn modelId="{9EDA8615-B1BD-4F4B-AD7A-7FCDA90869D9}" type="presOf" srcId="{019C62E4-961B-4558-B6F5-B9B824E0917C}" destId="{E8905674-C803-4C83-9A35-B7105F445DEC}" srcOrd="0" destOrd="0" presId="urn:microsoft.com/office/officeart/2005/8/layout/default"/>
    <dgm:cxn modelId="{E3A59D16-678D-4527-9099-39FC4CB695A7}" srcId="{38B868A4-929A-4061-9199-3EE8FA401D27}" destId="{CC31C462-A70C-4A11-A239-F33DA919D1B3}" srcOrd="4" destOrd="0" parTransId="{EDABC053-AB35-4A40-BABD-64CF751C79F1}" sibTransId="{20545D47-35A7-4E69-9203-059E1CDE5415}"/>
    <dgm:cxn modelId="{B6315730-137C-4639-9C68-CFF010FBC9CD}" type="presOf" srcId="{9DB347A0-F29C-4883-91B6-590E616D6E51}" destId="{46DC9742-175D-43E9-89F5-6D1B836C89D2}" srcOrd="0" destOrd="0" presId="urn:microsoft.com/office/officeart/2005/8/layout/default"/>
    <dgm:cxn modelId="{A9AD654D-60FF-4ADC-95F4-38AB5BD82A4F}" srcId="{38B868A4-929A-4061-9199-3EE8FA401D27}" destId="{7E483212-D669-4FCF-AE74-F7DAF59BCA5B}" srcOrd="3" destOrd="0" parTransId="{40C207E3-0B79-4C67-BA64-8B319682E15D}" sibTransId="{FAAC811A-94E6-4FE8-9474-9C48E430DFDC}"/>
    <dgm:cxn modelId="{CB94EC4E-1FA7-49A2-8046-C031E4BE3C90}" type="presOf" srcId="{4D859B71-A805-4FC6-8C50-E795E4E83256}" destId="{A07AFFE3-CDBD-4505-B7D4-9C9B3E68E90B}" srcOrd="0" destOrd="0" presId="urn:microsoft.com/office/officeart/2005/8/layout/default"/>
    <dgm:cxn modelId="{B5C1EC9A-F175-4E8D-8D8B-66CAD69A147B}" type="presOf" srcId="{CC31C462-A70C-4A11-A239-F33DA919D1B3}" destId="{05116C70-142C-40FB-9085-96DFF4024EE3}" srcOrd="0" destOrd="0" presId="urn:microsoft.com/office/officeart/2005/8/layout/default"/>
    <dgm:cxn modelId="{B937FCA2-7CE9-479E-AA26-A2ADC6C7D62C}" type="presOf" srcId="{F1DC00BB-867D-43CE-B387-C1122475ABD6}" destId="{DC067436-E578-4C98-8AAB-EA868A17AC44}" srcOrd="0" destOrd="0" presId="urn:microsoft.com/office/officeart/2005/8/layout/default"/>
    <dgm:cxn modelId="{5FE093A3-F997-429E-835B-206E63ABADF0}" type="presOf" srcId="{7E483212-D669-4FCF-AE74-F7DAF59BCA5B}" destId="{0D2EBA6F-18FA-4F64-915A-84AD32B94695}" srcOrd="0" destOrd="0" presId="urn:microsoft.com/office/officeart/2005/8/layout/default"/>
    <dgm:cxn modelId="{83E051A6-8403-4F21-B179-AAD703AAE6DB}" srcId="{38B868A4-929A-4061-9199-3EE8FA401D27}" destId="{019C62E4-961B-4558-B6F5-B9B824E0917C}" srcOrd="5" destOrd="0" parTransId="{11338AB3-C26C-4947-9E05-27838F22CFEA}" sibTransId="{D23AF499-1CE0-4C22-B4B8-CCDF446D43D7}"/>
    <dgm:cxn modelId="{13F5C6BC-CF78-4021-BAA8-91E226659EE7}" srcId="{38B868A4-929A-4061-9199-3EE8FA401D27}" destId="{9DB347A0-F29C-4883-91B6-590E616D6E51}" srcOrd="2" destOrd="0" parTransId="{23249799-5E9B-45FF-8ED8-59E127F46091}" sibTransId="{B415FC01-E2BD-4E4A-84C2-ECFADA2BB70E}"/>
    <dgm:cxn modelId="{A1AD38D1-BA7C-4164-BC86-FD1062DD7C7A}" type="presOf" srcId="{38B868A4-929A-4061-9199-3EE8FA401D27}" destId="{1CDFC72E-0D75-44E9-AAEA-D56CE5EB9315}" srcOrd="0" destOrd="0" presId="urn:microsoft.com/office/officeart/2005/8/layout/default"/>
    <dgm:cxn modelId="{FB3F3A76-786E-4ECF-8354-BA071BA6CC01}" type="presParOf" srcId="{1CDFC72E-0D75-44E9-AAEA-D56CE5EB9315}" destId="{A07AFFE3-CDBD-4505-B7D4-9C9B3E68E90B}" srcOrd="0" destOrd="0" presId="urn:microsoft.com/office/officeart/2005/8/layout/default"/>
    <dgm:cxn modelId="{640D31B1-352E-4118-A6C6-47C0CF884431}" type="presParOf" srcId="{1CDFC72E-0D75-44E9-AAEA-D56CE5EB9315}" destId="{751084E4-BFB3-42B5-BD89-4060E313D7B3}" srcOrd="1" destOrd="0" presId="urn:microsoft.com/office/officeart/2005/8/layout/default"/>
    <dgm:cxn modelId="{CBC2F632-A641-44C9-8A9B-F2A3D8B05092}" type="presParOf" srcId="{1CDFC72E-0D75-44E9-AAEA-D56CE5EB9315}" destId="{DC067436-E578-4C98-8AAB-EA868A17AC44}" srcOrd="2" destOrd="0" presId="urn:microsoft.com/office/officeart/2005/8/layout/default"/>
    <dgm:cxn modelId="{7FD33BE6-FDC5-450E-AD7C-6798B0804069}" type="presParOf" srcId="{1CDFC72E-0D75-44E9-AAEA-D56CE5EB9315}" destId="{505995E2-E93A-4CE5-9C33-3AD83FEE73E9}" srcOrd="3" destOrd="0" presId="urn:microsoft.com/office/officeart/2005/8/layout/default"/>
    <dgm:cxn modelId="{D18B6CB6-62B7-40A6-9FBD-0A37CF102185}" type="presParOf" srcId="{1CDFC72E-0D75-44E9-AAEA-D56CE5EB9315}" destId="{46DC9742-175D-43E9-89F5-6D1B836C89D2}" srcOrd="4" destOrd="0" presId="urn:microsoft.com/office/officeart/2005/8/layout/default"/>
    <dgm:cxn modelId="{C6934A95-7D58-456B-9676-0ADBA61260DD}" type="presParOf" srcId="{1CDFC72E-0D75-44E9-AAEA-D56CE5EB9315}" destId="{3B7E5B10-401A-4A6D-BBBE-08A29B0E0B99}" srcOrd="5" destOrd="0" presId="urn:microsoft.com/office/officeart/2005/8/layout/default"/>
    <dgm:cxn modelId="{71C2661C-4F0B-42B2-9645-C152202375B2}" type="presParOf" srcId="{1CDFC72E-0D75-44E9-AAEA-D56CE5EB9315}" destId="{0D2EBA6F-18FA-4F64-915A-84AD32B94695}" srcOrd="6" destOrd="0" presId="urn:microsoft.com/office/officeart/2005/8/layout/default"/>
    <dgm:cxn modelId="{7FE3C2A9-48F6-4FED-BD99-AB6C231F0D8E}" type="presParOf" srcId="{1CDFC72E-0D75-44E9-AAEA-D56CE5EB9315}" destId="{D53450B6-E714-42B3-9609-78EF925844E6}" srcOrd="7" destOrd="0" presId="urn:microsoft.com/office/officeart/2005/8/layout/default"/>
    <dgm:cxn modelId="{1C73435C-B2A8-4F27-B835-3ED220750260}" type="presParOf" srcId="{1CDFC72E-0D75-44E9-AAEA-D56CE5EB9315}" destId="{05116C70-142C-40FB-9085-96DFF4024EE3}" srcOrd="8" destOrd="0" presId="urn:microsoft.com/office/officeart/2005/8/layout/default"/>
    <dgm:cxn modelId="{0BC89B04-C269-4860-BAB8-304282944CE6}" type="presParOf" srcId="{1CDFC72E-0D75-44E9-AAEA-D56CE5EB9315}" destId="{4DA91364-4AEA-4720-9BB4-01C2CEE205E0}" srcOrd="9" destOrd="0" presId="urn:microsoft.com/office/officeart/2005/8/layout/default"/>
    <dgm:cxn modelId="{3F46423E-0249-42D1-9057-E3038F548EC4}" type="presParOf" srcId="{1CDFC72E-0D75-44E9-AAEA-D56CE5EB9315}" destId="{E8905674-C803-4C83-9A35-B7105F445DE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681D65-8FDE-41B1-8D1A-A36AB80B093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A046475-99F5-4A0B-9839-0DEC3A6A8D22}">
      <dgm:prSet/>
      <dgm:spPr>
        <a:xfrm>
          <a:off x="682520" y="1386"/>
          <a:ext cx="10053742" cy="590926"/>
        </a:xfrm>
        <a:prstGeom prst="rect">
          <a:avLst/>
        </a:prstGeom>
        <a:noFill/>
        <a:ln>
          <a:noFill/>
        </a:ln>
        <a:effectLst/>
      </dgm:spPr>
      <dgm:t>
        <a:bodyPr/>
        <a:lstStyle/>
        <a:p>
          <a:pPr>
            <a:buNone/>
          </a:pPr>
          <a:r>
            <a:rPr lang="en-GB">
              <a:solidFill>
                <a:srgbClr val="1B127B">
                  <a:hueOff val="0"/>
                  <a:satOff val="0"/>
                  <a:lumOff val="0"/>
                  <a:alphaOff val="0"/>
                </a:srgbClr>
              </a:solidFill>
              <a:latin typeface="Open Sans Light"/>
              <a:ea typeface="+mn-ea"/>
              <a:cs typeface="+mn-cs"/>
            </a:rPr>
            <a:t>Understanding of the submission process and platform</a:t>
          </a:r>
          <a:endParaRPr lang="en-US" dirty="0">
            <a:solidFill>
              <a:srgbClr val="1B127B">
                <a:hueOff val="0"/>
                <a:satOff val="0"/>
                <a:lumOff val="0"/>
                <a:alphaOff val="0"/>
              </a:srgbClr>
            </a:solidFill>
            <a:latin typeface="Open Sans Light"/>
            <a:ea typeface="+mn-ea"/>
            <a:cs typeface="+mn-cs"/>
          </a:endParaRPr>
        </a:p>
      </dgm:t>
    </dgm:pt>
    <dgm:pt modelId="{2A57A36B-B8AF-4D4F-8927-4B6808D48D02}" type="parTrans" cxnId="{507249EA-DC14-4ABE-ABD9-829256049593}">
      <dgm:prSet/>
      <dgm:spPr/>
      <dgm:t>
        <a:bodyPr/>
        <a:lstStyle/>
        <a:p>
          <a:endParaRPr lang="en-US"/>
        </a:p>
      </dgm:t>
    </dgm:pt>
    <dgm:pt modelId="{C7231235-9709-4D8C-8AA8-232455293070}" type="sibTrans" cxnId="{507249EA-DC14-4ABE-ABD9-829256049593}">
      <dgm:prSet/>
      <dgm:spPr/>
      <dgm:t>
        <a:bodyPr/>
        <a:lstStyle/>
        <a:p>
          <a:endParaRPr lang="en-US"/>
        </a:p>
      </dgm:t>
    </dgm:pt>
    <dgm:pt modelId="{35A93465-5F06-49A0-BC64-0C8D26676FD9}">
      <dgm:prSet/>
      <dgm:spPr>
        <a:xfrm>
          <a:off x="682520" y="740044"/>
          <a:ext cx="10053742" cy="590926"/>
        </a:xfrm>
        <a:prstGeom prst="rect">
          <a:avLst/>
        </a:prstGeom>
        <a:noFill/>
        <a:ln>
          <a:noFill/>
        </a:ln>
        <a:effectLst/>
      </dgm:spPr>
      <dgm:t>
        <a:bodyPr/>
        <a:lstStyle/>
        <a:p>
          <a:pPr>
            <a:buNone/>
          </a:pPr>
          <a:r>
            <a:rPr lang="en-GB">
              <a:solidFill>
                <a:srgbClr val="1B127B">
                  <a:hueOff val="0"/>
                  <a:satOff val="0"/>
                  <a:lumOff val="0"/>
                  <a:alphaOff val="0"/>
                </a:srgbClr>
              </a:solidFill>
              <a:latin typeface="Open Sans Light"/>
              <a:ea typeface="+mn-ea"/>
              <a:cs typeface="+mn-cs"/>
            </a:rPr>
            <a:t>All the necessary manuscript files, figures, tables and any other data files</a:t>
          </a:r>
          <a:endParaRPr lang="en-US">
            <a:solidFill>
              <a:srgbClr val="1B127B">
                <a:hueOff val="0"/>
                <a:satOff val="0"/>
                <a:lumOff val="0"/>
                <a:alphaOff val="0"/>
              </a:srgbClr>
            </a:solidFill>
            <a:latin typeface="Open Sans Light"/>
            <a:ea typeface="+mn-ea"/>
            <a:cs typeface="+mn-cs"/>
          </a:endParaRPr>
        </a:p>
      </dgm:t>
    </dgm:pt>
    <dgm:pt modelId="{4D7F4AD9-A176-49B4-BA23-162EAC45C625}" type="parTrans" cxnId="{0E7E292E-5776-492F-944B-D6DBEAEB6F01}">
      <dgm:prSet/>
      <dgm:spPr/>
      <dgm:t>
        <a:bodyPr/>
        <a:lstStyle/>
        <a:p>
          <a:endParaRPr lang="en-US"/>
        </a:p>
      </dgm:t>
    </dgm:pt>
    <dgm:pt modelId="{937E3ED6-4B44-47F4-A0E9-37E452AF5C2E}" type="sibTrans" cxnId="{0E7E292E-5776-492F-944B-D6DBEAEB6F01}">
      <dgm:prSet/>
      <dgm:spPr/>
      <dgm:t>
        <a:bodyPr/>
        <a:lstStyle/>
        <a:p>
          <a:endParaRPr lang="en-US"/>
        </a:p>
      </dgm:t>
    </dgm:pt>
    <dgm:pt modelId="{25D24D8E-A0EF-44AF-8773-0735C18319D6}">
      <dgm:prSet/>
      <dgm:spPr>
        <a:xfrm>
          <a:off x="682520" y="1478703"/>
          <a:ext cx="10053742" cy="590926"/>
        </a:xfrm>
        <a:prstGeom prst="rect">
          <a:avLst/>
        </a:prstGeom>
        <a:noFill/>
        <a:ln>
          <a:noFill/>
        </a:ln>
        <a:effectLst/>
      </dgm:spPr>
      <dgm:t>
        <a:bodyPr/>
        <a:lstStyle/>
        <a:p>
          <a:pPr>
            <a:buNone/>
          </a:pPr>
          <a:r>
            <a:rPr lang="en-GB">
              <a:solidFill>
                <a:srgbClr val="1B127B">
                  <a:hueOff val="0"/>
                  <a:satOff val="0"/>
                  <a:lumOff val="0"/>
                  <a:alphaOff val="0"/>
                </a:srgbClr>
              </a:solidFill>
              <a:latin typeface="Open Sans Light"/>
              <a:ea typeface="+mn-ea"/>
              <a:cs typeface="+mn-cs"/>
            </a:rPr>
            <a:t>Permission to use images and data</a:t>
          </a:r>
          <a:r>
            <a:rPr lang="zh-CN" altLang="en-US">
              <a:solidFill>
                <a:srgbClr val="1B127B">
                  <a:hueOff val="0"/>
                  <a:satOff val="0"/>
                  <a:lumOff val="0"/>
                  <a:alphaOff val="0"/>
                </a:srgbClr>
              </a:solidFill>
              <a:latin typeface="Open Sans Light"/>
              <a:ea typeface="+mn-ea"/>
              <a:cs typeface="+mn-cs"/>
            </a:rPr>
            <a:t> </a:t>
          </a:r>
          <a:endParaRPr lang="en-US">
            <a:solidFill>
              <a:srgbClr val="1B127B">
                <a:hueOff val="0"/>
                <a:satOff val="0"/>
                <a:lumOff val="0"/>
                <a:alphaOff val="0"/>
              </a:srgbClr>
            </a:solidFill>
            <a:latin typeface="Open Sans Light"/>
            <a:ea typeface="+mn-ea"/>
            <a:cs typeface="+mn-cs"/>
          </a:endParaRPr>
        </a:p>
      </dgm:t>
    </dgm:pt>
    <dgm:pt modelId="{E7A4BFF2-B502-48B1-A23E-F5B3206B203B}" type="parTrans" cxnId="{563AC6B7-1C8F-4BD0-B7C8-5ED67AA6A957}">
      <dgm:prSet/>
      <dgm:spPr/>
      <dgm:t>
        <a:bodyPr/>
        <a:lstStyle/>
        <a:p>
          <a:endParaRPr lang="en-US"/>
        </a:p>
      </dgm:t>
    </dgm:pt>
    <dgm:pt modelId="{1FA050D6-2FA9-4330-990A-1924C58C3B49}" type="sibTrans" cxnId="{563AC6B7-1C8F-4BD0-B7C8-5ED67AA6A957}">
      <dgm:prSet/>
      <dgm:spPr/>
      <dgm:t>
        <a:bodyPr/>
        <a:lstStyle/>
        <a:p>
          <a:endParaRPr lang="en-US"/>
        </a:p>
      </dgm:t>
    </dgm:pt>
    <dgm:pt modelId="{8A4B8561-1846-4055-A438-C2DE863D7DB6}">
      <dgm:prSet/>
      <dgm:spPr>
        <a:xfrm>
          <a:off x="682520" y="2217361"/>
          <a:ext cx="10053742" cy="590926"/>
        </a:xfrm>
        <a:prstGeom prst="rect">
          <a:avLst/>
        </a:prstGeom>
        <a:noFill/>
        <a:ln>
          <a:noFill/>
        </a:ln>
        <a:effectLst/>
      </dgm:spPr>
      <dgm:t>
        <a:bodyPr/>
        <a:lstStyle/>
        <a:p>
          <a:pPr>
            <a:buNone/>
          </a:pPr>
          <a:r>
            <a:rPr lang="en-GB">
              <a:solidFill>
                <a:srgbClr val="1B127B">
                  <a:hueOff val="0"/>
                  <a:satOff val="0"/>
                  <a:lumOff val="0"/>
                  <a:alphaOff val="0"/>
                </a:srgbClr>
              </a:solidFill>
              <a:latin typeface="Open Sans Light"/>
              <a:ea typeface="+mn-ea"/>
              <a:cs typeface="+mn-cs"/>
            </a:rPr>
            <a:t>Email addresses for all your co-authors and the correct spelling of their names</a:t>
          </a:r>
          <a:endParaRPr lang="en-US">
            <a:solidFill>
              <a:srgbClr val="1B127B">
                <a:hueOff val="0"/>
                <a:satOff val="0"/>
                <a:lumOff val="0"/>
                <a:alphaOff val="0"/>
              </a:srgbClr>
            </a:solidFill>
            <a:latin typeface="Open Sans Light"/>
            <a:ea typeface="+mn-ea"/>
            <a:cs typeface="+mn-cs"/>
          </a:endParaRPr>
        </a:p>
      </dgm:t>
    </dgm:pt>
    <dgm:pt modelId="{E2BEDC8F-15FF-4283-8A7C-96841FA98EBA}" type="parTrans" cxnId="{53A7A4CC-8794-426C-9227-89B0BC63D858}">
      <dgm:prSet/>
      <dgm:spPr/>
      <dgm:t>
        <a:bodyPr/>
        <a:lstStyle/>
        <a:p>
          <a:endParaRPr lang="en-US"/>
        </a:p>
      </dgm:t>
    </dgm:pt>
    <dgm:pt modelId="{8EF8649B-2583-40A7-9EB9-06BA4A5943F1}" type="sibTrans" cxnId="{53A7A4CC-8794-426C-9227-89B0BC63D858}">
      <dgm:prSet/>
      <dgm:spPr/>
      <dgm:t>
        <a:bodyPr/>
        <a:lstStyle/>
        <a:p>
          <a:endParaRPr lang="en-US"/>
        </a:p>
      </dgm:t>
    </dgm:pt>
    <dgm:pt modelId="{B2B6D4A8-23CA-4A96-A759-65943B74F88D}">
      <dgm:prSet/>
      <dgm:spPr>
        <a:xfrm>
          <a:off x="682520" y="2956019"/>
          <a:ext cx="10053742" cy="590926"/>
        </a:xfrm>
        <a:prstGeom prst="rect">
          <a:avLst/>
        </a:prstGeom>
        <a:noFill/>
        <a:ln>
          <a:noFill/>
        </a:ln>
        <a:effectLst/>
      </dgm:spPr>
      <dgm:t>
        <a:bodyPr/>
        <a:lstStyle/>
        <a:p>
          <a:pPr>
            <a:buNone/>
          </a:pPr>
          <a:r>
            <a:rPr lang="en-GB">
              <a:solidFill>
                <a:srgbClr val="1B127B">
                  <a:hueOff val="0"/>
                  <a:satOff val="0"/>
                  <a:lumOff val="0"/>
                  <a:alphaOff val="0"/>
                </a:srgbClr>
              </a:solidFill>
              <a:latin typeface="Open Sans Light"/>
              <a:ea typeface="+mn-ea"/>
              <a:cs typeface="+mn-cs"/>
            </a:rPr>
            <a:t>Agreement with co-authors on publishing choices and responsibilities</a:t>
          </a:r>
          <a:endParaRPr lang="en-US">
            <a:solidFill>
              <a:srgbClr val="1B127B">
                <a:hueOff val="0"/>
                <a:satOff val="0"/>
                <a:lumOff val="0"/>
                <a:alphaOff val="0"/>
              </a:srgbClr>
            </a:solidFill>
            <a:latin typeface="Open Sans Light"/>
            <a:ea typeface="+mn-ea"/>
            <a:cs typeface="+mn-cs"/>
          </a:endParaRPr>
        </a:p>
      </dgm:t>
    </dgm:pt>
    <dgm:pt modelId="{63397F90-7E6B-476B-B16A-820371AE4D31}" type="parTrans" cxnId="{FE7A1E90-52D1-45C6-BB2D-DE0DE409AC26}">
      <dgm:prSet/>
      <dgm:spPr/>
      <dgm:t>
        <a:bodyPr/>
        <a:lstStyle/>
        <a:p>
          <a:endParaRPr lang="en-US"/>
        </a:p>
      </dgm:t>
    </dgm:pt>
    <dgm:pt modelId="{D07EDDC2-1909-4DD4-A3D8-74EC9303AFE2}" type="sibTrans" cxnId="{FE7A1E90-52D1-45C6-BB2D-DE0DE409AC26}">
      <dgm:prSet/>
      <dgm:spPr/>
      <dgm:t>
        <a:bodyPr/>
        <a:lstStyle/>
        <a:p>
          <a:endParaRPr lang="en-US"/>
        </a:p>
      </dgm:t>
    </dgm:pt>
    <dgm:pt modelId="{6EC27D91-A0DE-4A1C-A964-2B88CE0C346B}">
      <dgm:prSet/>
      <dgm:spPr>
        <a:xfrm>
          <a:off x="682520" y="3694677"/>
          <a:ext cx="10053742" cy="590926"/>
        </a:xfrm>
        <a:prstGeom prst="rect">
          <a:avLst/>
        </a:prstGeom>
        <a:noFill/>
        <a:ln>
          <a:noFill/>
        </a:ln>
        <a:effectLst/>
      </dgm:spPr>
      <dgm:t>
        <a:bodyPr/>
        <a:lstStyle/>
        <a:p>
          <a:pPr>
            <a:buNone/>
          </a:pPr>
          <a:r>
            <a:rPr lang="en-GB">
              <a:solidFill>
                <a:srgbClr val="1B127B">
                  <a:hueOff val="0"/>
                  <a:satOff val="0"/>
                  <a:lumOff val="0"/>
                  <a:alphaOff val="0"/>
                </a:srgbClr>
              </a:solidFill>
              <a:latin typeface="Open Sans Light"/>
              <a:ea typeface="+mn-ea"/>
              <a:cs typeface="+mn-cs"/>
            </a:rPr>
            <a:t>The correct, anonymized version of your paper</a:t>
          </a:r>
          <a:endParaRPr lang="en-US">
            <a:solidFill>
              <a:srgbClr val="1B127B">
                <a:hueOff val="0"/>
                <a:satOff val="0"/>
                <a:lumOff val="0"/>
                <a:alphaOff val="0"/>
              </a:srgbClr>
            </a:solidFill>
            <a:latin typeface="Open Sans Light"/>
            <a:ea typeface="+mn-ea"/>
            <a:cs typeface="+mn-cs"/>
          </a:endParaRPr>
        </a:p>
      </dgm:t>
    </dgm:pt>
    <dgm:pt modelId="{5A0D3370-2CDC-4FFC-9376-BBF891564EA9}" type="parTrans" cxnId="{6F246DF1-2506-47D7-B8A8-F4B6DD47F3FD}">
      <dgm:prSet/>
      <dgm:spPr/>
      <dgm:t>
        <a:bodyPr/>
        <a:lstStyle/>
        <a:p>
          <a:endParaRPr lang="en-US"/>
        </a:p>
      </dgm:t>
    </dgm:pt>
    <dgm:pt modelId="{2AAA64CB-ED62-4387-B178-341CE1CD48C2}" type="sibTrans" cxnId="{6F246DF1-2506-47D7-B8A8-F4B6DD47F3FD}">
      <dgm:prSet/>
      <dgm:spPr/>
      <dgm:t>
        <a:bodyPr/>
        <a:lstStyle/>
        <a:p>
          <a:endParaRPr lang="en-US"/>
        </a:p>
      </dgm:t>
    </dgm:pt>
    <dgm:pt modelId="{70918E92-E518-4F17-B976-422FD53D24DF}" type="pres">
      <dgm:prSet presAssocID="{AC681D65-8FDE-41B1-8D1A-A36AB80B0932}" presName="root" presStyleCnt="0">
        <dgm:presLayoutVars>
          <dgm:dir/>
          <dgm:resizeHandles val="exact"/>
        </dgm:presLayoutVars>
      </dgm:prSet>
      <dgm:spPr/>
    </dgm:pt>
    <dgm:pt modelId="{000FE552-D815-4F3D-8C4B-E2DD331ADEE8}" type="pres">
      <dgm:prSet presAssocID="{EA046475-99F5-4A0B-9839-0DEC3A6A8D22}" presName="compNode" presStyleCnt="0"/>
      <dgm:spPr/>
    </dgm:pt>
    <dgm:pt modelId="{3D4B59A0-CA3E-4325-AE60-EAB09324F6F2}" type="pres">
      <dgm:prSet presAssocID="{EA046475-99F5-4A0B-9839-0DEC3A6A8D22}" presName="bgRect" presStyleLbl="bgShp" presStyleIdx="0" presStyleCnt="6"/>
      <dgm:spPr>
        <a:xfrm>
          <a:off x="0" y="1386"/>
          <a:ext cx="10736263" cy="590926"/>
        </a:xfrm>
        <a:prstGeom prst="roundRect">
          <a:avLst>
            <a:gd name="adj" fmla="val 10000"/>
          </a:avLst>
        </a:prstGeom>
        <a:solidFill>
          <a:srgbClr val="1B127B">
            <a:tint val="40000"/>
            <a:hueOff val="0"/>
            <a:satOff val="0"/>
            <a:lumOff val="0"/>
            <a:alphaOff val="0"/>
          </a:srgbClr>
        </a:solidFill>
        <a:ln>
          <a:noFill/>
        </a:ln>
        <a:effectLst/>
      </dgm:spPr>
    </dgm:pt>
    <dgm:pt modelId="{EAE06CB5-3827-4042-A45F-B812AF40A368}" type="pres">
      <dgm:prSet presAssocID="{EA046475-99F5-4A0B-9839-0DEC3A6A8D22}" presName="iconRect" presStyleLbl="node1" presStyleIdx="0" presStyleCnt="6"/>
      <dgm:spPr>
        <a:xfrm>
          <a:off x="178755" y="134345"/>
          <a:ext cx="325009" cy="3250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eck List"/>
        </a:ext>
      </dgm:extLst>
    </dgm:pt>
    <dgm:pt modelId="{7F0A3695-93A6-4DED-833E-91D0A33C8425}" type="pres">
      <dgm:prSet presAssocID="{EA046475-99F5-4A0B-9839-0DEC3A6A8D22}" presName="spaceRect" presStyleCnt="0"/>
      <dgm:spPr/>
    </dgm:pt>
    <dgm:pt modelId="{A5A67587-C16F-4595-8C0D-533C76DF671E}" type="pres">
      <dgm:prSet presAssocID="{EA046475-99F5-4A0B-9839-0DEC3A6A8D22}" presName="parTx" presStyleLbl="revTx" presStyleIdx="0" presStyleCnt="6">
        <dgm:presLayoutVars>
          <dgm:chMax val="0"/>
          <dgm:chPref val="0"/>
        </dgm:presLayoutVars>
      </dgm:prSet>
      <dgm:spPr/>
    </dgm:pt>
    <dgm:pt modelId="{10A5EEB3-2F7F-45CD-9769-7F5949E54E5E}" type="pres">
      <dgm:prSet presAssocID="{C7231235-9709-4D8C-8AA8-232455293070}" presName="sibTrans" presStyleCnt="0"/>
      <dgm:spPr/>
    </dgm:pt>
    <dgm:pt modelId="{C46D2C14-A09F-4391-9BB9-2324A01E5720}" type="pres">
      <dgm:prSet presAssocID="{35A93465-5F06-49A0-BC64-0C8D26676FD9}" presName="compNode" presStyleCnt="0"/>
      <dgm:spPr/>
    </dgm:pt>
    <dgm:pt modelId="{3A326036-6E73-4FA1-8D89-B23C63991C01}" type="pres">
      <dgm:prSet presAssocID="{35A93465-5F06-49A0-BC64-0C8D26676FD9}" presName="bgRect" presStyleLbl="bgShp" presStyleIdx="1" presStyleCnt="6"/>
      <dgm:spPr>
        <a:xfrm>
          <a:off x="0" y="740044"/>
          <a:ext cx="10736263" cy="590926"/>
        </a:xfrm>
        <a:prstGeom prst="roundRect">
          <a:avLst>
            <a:gd name="adj" fmla="val 10000"/>
          </a:avLst>
        </a:prstGeom>
        <a:solidFill>
          <a:srgbClr val="1B127B">
            <a:tint val="40000"/>
            <a:hueOff val="0"/>
            <a:satOff val="0"/>
            <a:lumOff val="0"/>
            <a:alphaOff val="0"/>
          </a:srgbClr>
        </a:solidFill>
        <a:ln>
          <a:noFill/>
        </a:ln>
        <a:effectLst/>
      </dgm:spPr>
    </dgm:pt>
    <dgm:pt modelId="{8B5B4904-0666-4B73-B103-C51417EB2B5B}" type="pres">
      <dgm:prSet presAssocID="{35A93465-5F06-49A0-BC64-0C8D26676FD9}" presName="iconRect" presStyleLbl="node1" presStyleIdx="1" presStyleCnt="6"/>
      <dgm:spPr>
        <a:xfrm>
          <a:off x="178755" y="873003"/>
          <a:ext cx="325009" cy="3250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Database"/>
        </a:ext>
      </dgm:extLst>
    </dgm:pt>
    <dgm:pt modelId="{AC79A2BE-4E29-4283-8737-3BD28E28DBA6}" type="pres">
      <dgm:prSet presAssocID="{35A93465-5F06-49A0-BC64-0C8D26676FD9}" presName="spaceRect" presStyleCnt="0"/>
      <dgm:spPr/>
    </dgm:pt>
    <dgm:pt modelId="{AC518957-E9C2-4AA8-A5A7-9AACA0ACD145}" type="pres">
      <dgm:prSet presAssocID="{35A93465-5F06-49A0-BC64-0C8D26676FD9}" presName="parTx" presStyleLbl="revTx" presStyleIdx="1" presStyleCnt="6">
        <dgm:presLayoutVars>
          <dgm:chMax val="0"/>
          <dgm:chPref val="0"/>
        </dgm:presLayoutVars>
      </dgm:prSet>
      <dgm:spPr/>
    </dgm:pt>
    <dgm:pt modelId="{D2C14321-53C8-4793-9BB0-E74DD62ADDB9}" type="pres">
      <dgm:prSet presAssocID="{937E3ED6-4B44-47F4-A0E9-37E452AF5C2E}" presName="sibTrans" presStyleCnt="0"/>
      <dgm:spPr/>
    </dgm:pt>
    <dgm:pt modelId="{D025CC46-0FB8-4221-9E4C-B056D85C9AED}" type="pres">
      <dgm:prSet presAssocID="{25D24D8E-A0EF-44AF-8773-0735C18319D6}" presName="compNode" presStyleCnt="0"/>
      <dgm:spPr/>
    </dgm:pt>
    <dgm:pt modelId="{9C211B8B-9ED3-4AD9-8B66-9D15ABE1B612}" type="pres">
      <dgm:prSet presAssocID="{25D24D8E-A0EF-44AF-8773-0735C18319D6}" presName="bgRect" presStyleLbl="bgShp" presStyleIdx="2" presStyleCnt="6"/>
      <dgm:spPr>
        <a:xfrm>
          <a:off x="0" y="1478703"/>
          <a:ext cx="10736263" cy="590926"/>
        </a:xfrm>
        <a:prstGeom prst="roundRect">
          <a:avLst>
            <a:gd name="adj" fmla="val 10000"/>
          </a:avLst>
        </a:prstGeom>
        <a:solidFill>
          <a:srgbClr val="1B127B">
            <a:tint val="40000"/>
            <a:hueOff val="0"/>
            <a:satOff val="0"/>
            <a:lumOff val="0"/>
            <a:alphaOff val="0"/>
          </a:srgbClr>
        </a:solidFill>
        <a:ln>
          <a:noFill/>
        </a:ln>
        <a:effectLst/>
      </dgm:spPr>
    </dgm:pt>
    <dgm:pt modelId="{8F245EAA-661A-4221-B0B9-4517CC2BFD12}" type="pres">
      <dgm:prSet presAssocID="{25D24D8E-A0EF-44AF-8773-0735C18319D6}" presName="iconRect" presStyleLbl="node1" presStyleIdx="2" presStyleCnt="6"/>
      <dgm:spPr>
        <a:xfrm>
          <a:off x="178755" y="1611661"/>
          <a:ext cx="325009" cy="3250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Shredder"/>
        </a:ext>
      </dgm:extLst>
    </dgm:pt>
    <dgm:pt modelId="{15A234ED-2A29-462B-9A78-982A6D812862}" type="pres">
      <dgm:prSet presAssocID="{25D24D8E-A0EF-44AF-8773-0735C18319D6}" presName="spaceRect" presStyleCnt="0"/>
      <dgm:spPr/>
    </dgm:pt>
    <dgm:pt modelId="{DC5EE6B6-BFB3-4058-84DE-5943AE0E69F6}" type="pres">
      <dgm:prSet presAssocID="{25D24D8E-A0EF-44AF-8773-0735C18319D6}" presName="parTx" presStyleLbl="revTx" presStyleIdx="2" presStyleCnt="6">
        <dgm:presLayoutVars>
          <dgm:chMax val="0"/>
          <dgm:chPref val="0"/>
        </dgm:presLayoutVars>
      </dgm:prSet>
      <dgm:spPr/>
    </dgm:pt>
    <dgm:pt modelId="{79D3AEE4-5B5C-4AAB-AE98-7800272A6F91}" type="pres">
      <dgm:prSet presAssocID="{1FA050D6-2FA9-4330-990A-1924C58C3B49}" presName="sibTrans" presStyleCnt="0"/>
      <dgm:spPr/>
    </dgm:pt>
    <dgm:pt modelId="{98F1928E-6490-48C7-AF67-6CCFD9DA1015}" type="pres">
      <dgm:prSet presAssocID="{8A4B8561-1846-4055-A438-C2DE863D7DB6}" presName="compNode" presStyleCnt="0"/>
      <dgm:spPr/>
    </dgm:pt>
    <dgm:pt modelId="{3E27DD9F-26AF-489B-88E9-426107E3B708}" type="pres">
      <dgm:prSet presAssocID="{8A4B8561-1846-4055-A438-C2DE863D7DB6}" presName="bgRect" presStyleLbl="bgShp" presStyleIdx="3" presStyleCnt="6"/>
      <dgm:spPr>
        <a:xfrm>
          <a:off x="0" y="2217361"/>
          <a:ext cx="10736263" cy="590926"/>
        </a:xfrm>
        <a:prstGeom prst="roundRect">
          <a:avLst>
            <a:gd name="adj" fmla="val 10000"/>
          </a:avLst>
        </a:prstGeom>
        <a:solidFill>
          <a:srgbClr val="1B127B">
            <a:tint val="40000"/>
            <a:hueOff val="0"/>
            <a:satOff val="0"/>
            <a:lumOff val="0"/>
            <a:alphaOff val="0"/>
          </a:srgbClr>
        </a:solidFill>
        <a:ln>
          <a:noFill/>
        </a:ln>
        <a:effectLst/>
      </dgm:spPr>
    </dgm:pt>
    <dgm:pt modelId="{3FF5BE86-0BEB-4081-B58D-0F2A9E785674}" type="pres">
      <dgm:prSet presAssocID="{8A4B8561-1846-4055-A438-C2DE863D7DB6}" presName="iconRect" presStyleLbl="node1" presStyleIdx="3" presStyleCnt="6"/>
      <dgm:spPr>
        <a:xfrm>
          <a:off x="178755" y="2350319"/>
          <a:ext cx="325009" cy="3250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Envelope"/>
        </a:ext>
      </dgm:extLst>
    </dgm:pt>
    <dgm:pt modelId="{6653388B-2BB5-4B18-91ED-988EDC4CE371}" type="pres">
      <dgm:prSet presAssocID="{8A4B8561-1846-4055-A438-C2DE863D7DB6}" presName="spaceRect" presStyleCnt="0"/>
      <dgm:spPr/>
    </dgm:pt>
    <dgm:pt modelId="{31631303-6AE9-4C44-9339-77DE6ECD5AA7}" type="pres">
      <dgm:prSet presAssocID="{8A4B8561-1846-4055-A438-C2DE863D7DB6}" presName="parTx" presStyleLbl="revTx" presStyleIdx="3" presStyleCnt="6">
        <dgm:presLayoutVars>
          <dgm:chMax val="0"/>
          <dgm:chPref val="0"/>
        </dgm:presLayoutVars>
      </dgm:prSet>
      <dgm:spPr/>
    </dgm:pt>
    <dgm:pt modelId="{37C596C5-3695-4CA9-9FDB-3AF9D1C26298}" type="pres">
      <dgm:prSet presAssocID="{8EF8649B-2583-40A7-9EB9-06BA4A5943F1}" presName="sibTrans" presStyleCnt="0"/>
      <dgm:spPr/>
    </dgm:pt>
    <dgm:pt modelId="{0E7E0DA9-0BE0-4170-984E-C4F579ACEF64}" type="pres">
      <dgm:prSet presAssocID="{B2B6D4A8-23CA-4A96-A759-65943B74F88D}" presName="compNode" presStyleCnt="0"/>
      <dgm:spPr/>
    </dgm:pt>
    <dgm:pt modelId="{6328C8D1-0201-4E38-A597-6408D9A675C4}" type="pres">
      <dgm:prSet presAssocID="{B2B6D4A8-23CA-4A96-A759-65943B74F88D}" presName="bgRect" presStyleLbl="bgShp" presStyleIdx="4" presStyleCnt="6"/>
      <dgm:spPr>
        <a:xfrm>
          <a:off x="0" y="2956019"/>
          <a:ext cx="10736263" cy="590926"/>
        </a:xfrm>
        <a:prstGeom prst="roundRect">
          <a:avLst>
            <a:gd name="adj" fmla="val 10000"/>
          </a:avLst>
        </a:prstGeom>
        <a:solidFill>
          <a:srgbClr val="1B127B">
            <a:tint val="40000"/>
            <a:hueOff val="0"/>
            <a:satOff val="0"/>
            <a:lumOff val="0"/>
            <a:alphaOff val="0"/>
          </a:srgbClr>
        </a:solidFill>
        <a:ln>
          <a:noFill/>
        </a:ln>
        <a:effectLst/>
      </dgm:spPr>
    </dgm:pt>
    <dgm:pt modelId="{7FF34A9F-7E15-42C8-81A6-6DE334139691}" type="pres">
      <dgm:prSet presAssocID="{B2B6D4A8-23CA-4A96-A759-65943B74F88D}" presName="iconRect" presStyleLbl="node1" presStyleIdx="4" presStyleCnt="6"/>
      <dgm:spPr>
        <a:xfrm>
          <a:off x="178755" y="3088977"/>
          <a:ext cx="325009" cy="3250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ontract"/>
        </a:ext>
      </dgm:extLst>
    </dgm:pt>
    <dgm:pt modelId="{D9993DAA-9DEA-4093-B345-6C9AF8D18826}" type="pres">
      <dgm:prSet presAssocID="{B2B6D4A8-23CA-4A96-A759-65943B74F88D}" presName="spaceRect" presStyleCnt="0"/>
      <dgm:spPr/>
    </dgm:pt>
    <dgm:pt modelId="{84F0F116-A485-4E3A-BF74-E8E234FD39D7}" type="pres">
      <dgm:prSet presAssocID="{B2B6D4A8-23CA-4A96-A759-65943B74F88D}" presName="parTx" presStyleLbl="revTx" presStyleIdx="4" presStyleCnt="6">
        <dgm:presLayoutVars>
          <dgm:chMax val="0"/>
          <dgm:chPref val="0"/>
        </dgm:presLayoutVars>
      </dgm:prSet>
      <dgm:spPr/>
    </dgm:pt>
    <dgm:pt modelId="{3493F2DD-6498-4D29-80C6-120F50864AD3}" type="pres">
      <dgm:prSet presAssocID="{D07EDDC2-1909-4DD4-A3D8-74EC9303AFE2}" presName="sibTrans" presStyleCnt="0"/>
      <dgm:spPr/>
    </dgm:pt>
    <dgm:pt modelId="{DEB77D91-BCFC-48A1-BDFD-55B65F08A7DD}" type="pres">
      <dgm:prSet presAssocID="{6EC27D91-A0DE-4A1C-A964-2B88CE0C346B}" presName="compNode" presStyleCnt="0"/>
      <dgm:spPr/>
    </dgm:pt>
    <dgm:pt modelId="{1B9510FA-096A-40B8-8AE7-34CFF52ED123}" type="pres">
      <dgm:prSet presAssocID="{6EC27D91-A0DE-4A1C-A964-2B88CE0C346B}" presName="bgRect" presStyleLbl="bgShp" presStyleIdx="5" presStyleCnt="6"/>
      <dgm:spPr>
        <a:xfrm>
          <a:off x="0" y="3694677"/>
          <a:ext cx="10736263" cy="590926"/>
        </a:xfrm>
        <a:prstGeom prst="roundRect">
          <a:avLst>
            <a:gd name="adj" fmla="val 10000"/>
          </a:avLst>
        </a:prstGeom>
        <a:solidFill>
          <a:srgbClr val="1B127B">
            <a:tint val="40000"/>
            <a:hueOff val="0"/>
            <a:satOff val="0"/>
            <a:lumOff val="0"/>
            <a:alphaOff val="0"/>
          </a:srgbClr>
        </a:solidFill>
        <a:ln>
          <a:noFill/>
        </a:ln>
        <a:effectLst/>
      </dgm:spPr>
    </dgm:pt>
    <dgm:pt modelId="{A60996A3-B8E5-4D9B-9B4E-4753218D8E68}" type="pres">
      <dgm:prSet presAssocID="{6EC27D91-A0DE-4A1C-A964-2B88CE0C346B}" presName="iconRect" presStyleLbl="node1" presStyleIdx="5" presStyleCnt="6"/>
      <dgm:spPr>
        <a:xfrm>
          <a:off x="178755" y="3827636"/>
          <a:ext cx="325009" cy="32500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Group"/>
        </a:ext>
      </dgm:extLst>
    </dgm:pt>
    <dgm:pt modelId="{2BD8F0DA-2021-4720-9D4C-8B815CCD62C7}" type="pres">
      <dgm:prSet presAssocID="{6EC27D91-A0DE-4A1C-A964-2B88CE0C346B}" presName="spaceRect" presStyleCnt="0"/>
      <dgm:spPr/>
    </dgm:pt>
    <dgm:pt modelId="{8641549C-24A1-4FAB-8C93-CB4801B6783C}" type="pres">
      <dgm:prSet presAssocID="{6EC27D91-A0DE-4A1C-A964-2B88CE0C346B}" presName="parTx" presStyleLbl="revTx" presStyleIdx="5" presStyleCnt="6">
        <dgm:presLayoutVars>
          <dgm:chMax val="0"/>
          <dgm:chPref val="0"/>
        </dgm:presLayoutVars>
      </dgm:prSet>
      <dgm:spPr/>
    </dgm:pt>
  </dgm:ptLst>
  <dgm:cxnLst>
    <dgm:cxn modelId="{A0EB4E0F-5AD7-4092-A77A-E16A560042DC}" type="presOf" srcId="{AC681D65-8FDE-41B1-8D1A-A36AB80B0932}" destId="{70918E92-E518-4F17-B976-422FD53D24DF}" srcOrd="0" destOrd="0" presId="urn:microsoft.com/office/officeart/2018/2/layout/IconVerticalSolidList"/>
    <dgm:cxn modelId="{DC8C3619-ACDF-41DC-8EC7-D93BEA4A54C6}" type="presOf" srcId="{6EC27D91-A0DE-4A1C-A964-2B88CE0C346B}" destId="{8641549C-24A1-4FAB-8C93-CB4801B6783C}" srcOrd="0" destOrd="0" presId="urn:microsoft.com/office/officeart/2018/2/layout/IconVerticalSolidList"/>
    <dgm:cxn modelId="{0E7E292E-5776-492F-944B-D6DBEAEB6F01}" srcId="{AC681D65-8FDE-41B1-8D1A-A36AB80B0932}" destId="{35A93465-5F06-49A0-BC64-0C8D26676FD9}" srcOrd="1" destOrd="0" parTransId="{4D7F4AD9-A176-49B4-BA23-162EAC45C625}" sibTransId="{937E3ED6-4B44-47F4-A0E9-37E452AF5C2E}"/>
    <dgm:cxn modelId="{FE7A1E90-52D1-45C6-BB2D-DE0DE409AC26}" srcId="{AC681D65-8FDE-41B1-8D1A-A36AB80B0932}" destId="{B2B6D4A8-23CA-4A96-A759-65943B74F88D}" srcOrd="4" destOrd="0" parTransId="{63397F90-7E6B-476B-B16A-820371AE4D31}" sibTransId="{D07EDDC2-1909-4DD4-A3D8-74EC9303AFE2}"/>
    <dgm:cxn modelId="{7FE55892-EA63-4968-9CDA-FFA513C55C1A}" type="presOf" srcId="{B2B6D4A8-23CA-4A96-A759-65943B74F88D}" destId="{84F0F116-A485-4E3A-BF74-E8E234FD39D7}" srcOrd="0" destOrd="0" presId="urn:microsoft.com/office/officeart/2018/2/layout/IconVerticalSolidList"/>
    <dgm:cxn modelId="{66CC7BA3-97C1-4CD0-83FD-46EA25C44C3E}" type="presOf" srcId="{8A4B8561-1846-4055-A438-C2DE863D7DB6}" destId="{31631303-6AE9-4C44-9339-77DE6ECD5AA7}" srcOrd="0" destOrd="0" presId="urn:microsoft.com/office/officeart/2018/2/layout/IconVerticalSolidList"/>
    <dgm:cxn modelId="{563AC6B7-1C8F-4BD0-B7C8-5ED67AA6A957}" srcId="{AC681D65-8FDE-41B1-8D1A-A36AB80B0932}" destId="{25D24D8E-A0EF-44AF-8773-0735C18319D6}" srcOrd="2" destOrd="0" parTransId="{E7A4BFF2-B502-48B1-A23E-F5B3206B203B}" sibTransId="{1FA050D6-2FA9-4330-990A-1924C58C3B49}"/>
    <dgm:cxn modelId="{95BE42C3-E128-4B6D-85B0-7EDA061A8169}" type="presOf" srcId="{25D24D8E-A0EF-44AF-8773-0735C18319D6}" destId="{DC5EE6B6-BFB3-4058-84DE-5943AE0E69F6}" srcOrd="0" destOrd="0" presId="urn:microsoft.com/office/officeart/2018/2/layout/IconVerticalSolidList"/>
    <dgm:cxn modelId="{14A712CB-C9EC-4268-B89B-C0B2EF0F5068}" type="presOf" srcId="{35A93465-5F06-49A0-BC64-0C8D26676FD9}" destId="{AC518957-E9C2-4AA8-A5A7-9AACA0ACD145}" srcOrd="0" destOrd="0" presId="urn:microsoft.com/office/officeart/2018/2/layout/IconVerticalSolidList"/>
    <dgm:cxn modelId="{53A7A4CC-8794-426C-9227-89B0BC63D858}" srcId="{AC681D65-8FDE-41B1-8D1A-A36AB80B0932}" destId="{8A4B8561-1846-4055-A438-C2DE863D7DB6}" srcOrd="3" destOrd="0" parTransId="{E2BEDC8F-15FF-4283-8A7C-96841FA98EBA}" sibTransId="{8EF8649B-2583-40A7-9EB9-06BA4A5943F1}"/>
    <dgm:cxn modelId="{507249EA-DC14-4ABE-ABD9-829256049593}" srcId="{AC681D65-8FDE-41B1-8D1A-A36AB80B0932}" destId="{EA046475-99F5-4A0B-9839-0DEC3A6A8D22}" srcOrd="0" destOrd="0" parTransId="{2A57A36B-B8AF-4D4F-8927-4B6808D48D02}" sibTransId="{C7231235-9709-4D8C-8AA8-232455293070}"/>
    <dgm:cxn modelId="{6F246DF1-2506-47D7-B8A8-F4B6DD47F3FD}" srcId="{AC681D65-8FDE-41B1-8D1A-A36AB80B0932}" destId="{6EC27D91-A0DE-4A1C-A964-2B88CE0C346B}" srcOrd="5" destOrd="0" parTransId="{5A0D3370-2CDC-4FFC-9376-BBF891564EA9}" sibTransId="{2AAA64CB-ED62-4387-B178-341CE1CD48C2}"/>
    <dgm:cxn modelId="{C93353F7-F4EE-4FED-8D28-A9B8D1DE0F6F}" type="presOf" srcId="{EA046475-99F5-4A0B-9839-0DEC3A6A8D22}" destId="{A5A67587-C16F-4595-8C0D-533C76DF671E}" srcOrd="0" destOrd="0" presId="urn:microsoft.com/office/officeart/2018/2/layout/IconVerticalSolidList"/>
    <dgm:cxn modelId="{154752E8-A323-4B93-8B48-857BF195745C}" type="presParOf" srcId="{70918E92-E518-4F17-B976-422FD53D24DF}" destId="{000FE552-D815-4F3D-8C4B-E2DD331ADEE8}" srcOrd="0" destOrd="0" presId="urn:microsoft.com/office/officeart/2018/2/layout/IconVerticalSolidList"/>
    <dgm:cxn modelId="{74DCD1E2-21F7-470E-B52B-DBE8569409C8}" type="presParOf" srcId="{000FE552-D815-4F3D-8C4B-E2DD331ADEE8}" destId="{3D4B59A0-CA3E-4325-AE60-EAB09324F6F2}" srcOrd="0" destOrd="0" presId="urn:microsoft.com/office/officeart/2018/2/layout/IconVerticalSolidList"/>
    <dgm:cxn modelId="{3462EB63-0C9E-4D70-B62E-E4BF386E7A40}" type="presParOf" srcId="{000FE552-D815-4F3D-8C4B-E2DD331ADEE8}" destId="{EAE06CB5-3827-4042-A45F-B812AF40A368}" srcOrd="1" destOrd="0" presId="urn:microsoft.com/office/officeart/2018/2/layout/IconVerticalSolidList"/>
    <dgm:cxn modelId="{3430AF1C-2D8D-48B8-8B76-06B42BFD4021}" type="presParOf" srcId="{000FE552-D815-4F3D-8C4B-E2DD331ADEE8}" destId="{7F0A3695-93A6-4DED-833E-91D0A33C8425}" srcOrd="2" destOrd="0" presId="urn:microsoft.com/office/officeart/2018/2/layout/IconVerticalSolidList"/>
    <dgm:cxn modelId="{0746A7C1-E819-4487-96DE-F60DECAD1D9F}" type="presParOf" srcId="{000FE552-D815-4F3D-8C4B-E2DD331ADEE8}" destId="{A5A67587-C16F-4595-8C0D-533C76DF671E}" srcOrd="3" destOrd="0" presId="urn:microsoft.com/office/officeart/2018/2/layout/IconVerticalSolidList"/>
    <dgm:cxn modelId="{5E4393C7-2735-42CB-8EB3-E249EB17DE10}" type="presParOf" srcId="{70918E92-E518-4F17-B976-422FD53D24DF}" destId="{10A5EEB3-2F7F-45CD-9769-7F5949E54E5E}" srcOrd="1" destOrd="0" presId="urn:microsoft.com/office/officeart/2018/2/layout/IconVerticalSolidList"/>
    <dgm:cxn modelId="{BCD75A32-DB95-44A4-A374-573F4B16A9C8}" type="presParOf" srcId="{70918E92-E518-4F17-B976-422FD53D24DF}" destId="{C46D2C14-A09F-4391-9BB9-2324A01E5720}" srcOrd="2" destOrd="0" presId="urn:microsoft.com/office/officeart/2018/2/layout/IconVerticalSolidList"/>
    <dgm:cxn modelId="{393D261C-5D18-4AA7-ABF5-743404F9485A}" type="presParOf" srcId="{C46D2C14-A09F-4391-9BB9-2324A01E5720}" destId="{3A326036-6E73-4FA1-8D89-B23C63991C01}" srcOrd="0" destOrd="0" presId="urn:microsoft.com/office/officeart/2018/2/layout/IconVerticalSolidList"/>
    <dgm:cxn modelId="{36744468-A1C4-4E96-B607-3FF75D08CFD7}" type="presParOf" srcId="{C46D2C14-A09F-4391-9BB9-2324A01E5720}" destId="{8B5B4904-0666-4B73-B103-C51417EB2B5B}" srcOrd="1" destOrd="0" presId="urn:microsoft.com/office/officeart/2018/2/layout/IconVerticalSolidList"/>
    <dgm:cxn modelId="{32D1F419-623D-4D1F-B38E-45BA36213AA3}" type="presParOf" srcId="{C46D2C14-A09F-4391-9BB9-2324A01E5720}" destId="{AC79A2BE-4E29-4283-8737-3BD28E28DBA6}" srcOrd="2" destOrd="0" presId="urn:microsoft.com/office/officeart/2018/2/layout/IconVerticalSolidList"/>
    <dgm:cxn modelId="{47D561B5-C657-41AB-8013-659587313481}" type="presParOf" srcId="{C46D2C14-A09F-4391-9BB9-2324A01E5720}" destId="{AC518957-E9C2-4AA8-A5A7-9AACA0ACD145}" srcOrd="3" destOrd="0" presId="urn:microsoft.com/office/officeart/2018/2/layout/IconVerticalSolidList"/>
    <dgm:cxn modelId="{BED8908C-8015-4965-AC83-19602F830B9D}" type="presParOf" srcId="{70918E92-E518-4F17-B976-422FD53D24DF}" destId="{D2C14321-53C8-4793-9BB0-E74DD62ADDB9}" srcOrd="3" destOrd="0" presId="urn:microsoft.com/office/officeart/2018/2/layout/IconVerticalSolidList"/>
    <dgm:cxn modelId="{B5FA7A54-5E78-4D62-AE7E-92F53660F2F9}" type="presParOf" srcId="{70918E92-E518-4F17-B976-422FD53D24DF}" destId="{D025CC46-0FB8-4221-9E4C-B056D85C9AED}" srcOrd="4" destOrd="0" presId="urn:microsoft.com/office/officeart/2018/2/layout/IconVerticalSolidList"/>
    <dgm:cxn modelId="{0CDF3D2E-2B93-4BAB-B97C-EFAB7625E4D0}" type="presParOf" srcId="{D025CC46-0FB8-4221-9E4C-B056D85C9AED}" destId="{9C211B8B-9ED3-4AD9-8B66-9D15ABE1B612}" srcOrd="0" destOrd="0" presId="urn:microsoft.com/office/officeart/2018/2/layout/IconVerticalSolidList"/>
    <dgm:cxn modelId="{EADFC644-B08E-43D9-A7D7-E5EF5BCE3837}" type="presParOf" srcId="{D025CC46-0FB8-4221-9E4C-B056D85C9AED}" destId="{8F245EAA-661A-4221-B0B9-4517CC2BFD12}" srcOrd="1" destOrd="0" presId="urn:microsoft.com/office/officeart/2018/2/layout/IconVerticalSolidList"/>
    <dgm:cxn modelId="{E9EBA093-C28D-43DF-AAF2-9ECB4E06E755}" type="presParOf" srcId="{D025CC46-0FB8-4221-9E4C-B056D85C9AED}" destId="{15A234ED-2A29-462B-9A78-982A6D812862}" srcOrd="2" destOrd="0" presId="urn:microsoft.com/office/officeart/2018/2/layout/IconVerticalSolidList"/>
    <dgm:cxn modelId="{206A135A-6D1A-4B20-9E76-E84495538485}" type="presParOf" srcId="{D025CC46-0FB8-4221-9E4C-B056D85C9AED}" destId="{DC5EE6B6-BFB3-4058-84DE-5943AE0E69F6}" srcOrd="3" destOrd="0" presId="urn:microsoft.com/office/officeart/2018/2/layout/IconVerticalSolidList"/>
    <dgm:cxn modelId="{16EA3BA2-67DE-4070-BC88-6A2295152A64}" type="presParOf" srcId="{70918E92-E518-4F17-B976-422FD53D24DF}" destId="{79D3AEE4-5B5C-4AAB-AE98-7800272A6F91}" srcOrd="5" destOrd="0" presId="urn:microsoft.com/office/officeart/2018/2/layout/IconVerticalSolidList"/>
    <dgm:cxn modelId="{3CA68280-D12D-4CBF-9666-A1A864E7529E}" type="presParOf" srcId="{70918E92-E518-4F17-B976-422FD53D24DF}" destId="{98F1928E-6490-48C7-AF67-6CCFD9DA1015}" srcOrd="6" destOrd="0" presId="urn:microsoft.com/office/officeart/2018/2/layout/IconVerticalSolidList"/>
    <dgm:cxn modelId="{F4110CE1-A927-43FC-9185-BADE677FCA2B}" type="presParOf" srcId="{98F1928E-6490-48C7-AF67-6CCFD9DA1015}" destId="{3E27DD9F-26AF-489B-88E9-426107E3B708}" srcOrd="0" destOrd="0" presId="urn:microsoft.com/office/officeart/2018/2/layout/IconVerticalSolidList"/>
    <dgm:cxn modelId="{D4F31187-1DEB-4EE4-9C0F-ED278898F48E}" type="presParOf" srcId="{98F1928E-6490-48C7-AF67-6CCFD9DA1015}" destId="{3FF5BE86-0BEB-4081-B58D-0F2A9E785674}" srcOrd="1" destOrd="0" presId="urn:microsoft.com/office/officeart/2018/2/layout/IconVerticalSolidList"/>
    <dgm:cxn modelId="{39E6599A-3797-4824-8CF1-A9AEDCB9AFCE}" type="presParOf" srcId="{98F1928E-6490-48C7-AF67-6CCFD9DA1015}" destId="{6653388B-2BB5-4B18-91ED-988EDC4CE371}" srcOrd="2" destOrd="0" presId="urn:microsoft.com/office/officeart/2018/2/layout/IconVerticalSolidList"/>
    <dgm:cxn modelId="{A760F344-3FFE-4CD9-9245-614B28344DB9}" type="presParOf" srcId="{98F1928E-6490-48C7-AF67-6CCFD9DA1015}" destId="{31631303-6AE9-4C44-9339-77DE6ECD5AA7}" srcOrd="3" destOrd="0" presId="urn:microsoft.com/office/officeart/2018/2/layout/IconVerticalSolidList"/>
    <dgm:cxn modelId="{B1129545-3558-455F-94B9-E9A8FB6A48D4}" type="presParOf" srcId="{70918E92-E518-4F17-B976-422FD53D24DF}" destId="{37C596C5-3695-4CA9-9FDB-3AF9D1C26298}" srcOrd="7" destOrd="0" presId="urn:microsoft.com/office/officeart/2018/2/layout/IconVerticalSolidList"/>
    <dgm:cxn modelId="{541004C2-EE81-4E15-9F67-EE1783141CED}" type="presParOf" srcId="{70918E92-E518-4F17-B976-422FD53D24DF}" destId="{0E7E0DA9-0BE0-4170-984E-C4F579ACEF64}" srcOrd="8" destOrd="0" presId="urn:microsoft.com/office/officeart/2018/2/layout/IconVerticalSolidList"/>
    <dgm:cxn modelId="{1BE9D0BA-5224-473D-AB4F-92555983C626}" type="presParOf" srcId="{0E7E0DA9-0BE0-4170-984E-C4F579ACEF64}" destId="{6328C8D1-0201-4E38-A597-6408D9A675C4}" srcOrd="0" destOrd="0" presId="urn:microsoft.com/office/officeart/2018/2/layout/IconVerticalSolidList"/>
    <dgm:cxn modelId="{ECBCCE38-EB6B-41EF-9595-FCB37038F572}" type="presParOf" srcId="{0E7E0DA9-0BE0-4170-984E-C4F579ACEF64}" destId="{7FF34A9F-7E15-42C8-81A6-6DE334139691}" srcOrd="1" destOrd="0" presId="urn:microsoft.com/office/officeart/2018/2/layout/IconVerticalSolidList"/>
    <dgm:cxn modelId="{2D128D02-6078-4906-AED6-C8CF664051C8}" type="presParOf" srcId="{0E7E0DA9-0BE0-4170-984E-C4F579ACEF64}" destId="{D9993DAA-9DEA-4093-B345-6C9AF8D18826}" srcOrd="2" destOrd="0" presId="urn:microsoft.com/office/officeart/2018/2/layout/IconVerticalSolidList"/>
    <dgm:cxn modelId="{5D894011-6840-4160-B3EB-26790A2A2C2C}" type="presParOf" srcId="{0E7E0DA9-0BE0-4170-984E-C4F579ACEF64}" destId="{84F0F116-A485-4E3A-BF74-E8E234FD39D7}" srcOrd="3" destOrd="0" presId="urn:microsoft.com/office/officeart/2018/2/layout/IconVerticalSolidList"/>
    <dgm:cxn modelId="{F2DAB0C6-EF9A-44E3-8A45-AA16D9C07F1A}" type="presParOf" srcId="{70918E92-E518-4F17-B976-422FD53D24DF}" destId="{3493F2DD-6498-4D29-80C6-120F50864AD3}" srcOrd="9" destOrd="0" presId="urn:microsoft.com/office/officeart/2018/2/layout/IconVerticalSolidList"/>
    <dgm:cxn modelId="{02C6D282-634E-4895-988B-73767B5199CF}" type="presParOf" srcId="{70918E92-E518-4F17-B976-422FD53D24DF}" destId="{DEB77D91-BCFC-48A1-BDFD-55B65F08A7DD}" srcOrd="10" destOrd="0" presId="urn:microsoft.com/office/officeart/2018/2/layout/IconVerticalSolidList"/>
    <dgm:cxn modelId="{E9720C6D-B4A1-4DEE-BACB-67B0D1E9F369}" type="presParOf" srcId="{DEB77D91-BCFC-48A1-BDFD-55B65F08A7DD}" destId="{1B9510FA-096A-40B8-8AE7-34CFF52ED123}" srcOrd="0" destOrd="0" presId="urn:microsoft.com/office/officeart/2018/2/layout/IconVerticalSolidList"/>
    <dgm:cxn modelId="{EB526DAE-BA78-45F3-8652-0FBF93C6CF9F}" type="presParOf" srcId="{DEB77D91-BCFC-48A1-BDFD-55B65F08A7DD}" destId="{A60996A3-B8E5-4D9B-9B4E-4753218D8E68}" srcOrd="1" destOrd="0" presId="urn:microsoft.com/office/officeart/2018/2/layout/IconVerticalSolidList"/>
    <dgm:cxn modelId="{9E03700B-90BB-4D72-A5CF-4874112823D3}" type="presParOf" srcId="{DEB77D91-BCFC-48A1-BDFD-55B65F08A7DD}" destId="{2BD8F0DA-2021-4720-9D4C-8B815CCD62C7}" srcOrd="2" destOrd="0" presId="urn:microsoft.com/office/officeart/2018/2/layout/IconVerticalSolidList"/>
    <dgm:cxn modelId="{41D75262-6C17-4AC4-960E-2FAF3A32BF0C}" type="presParOf" srcId="{DEB77D91-BCFC-48A1-BDFD-55B65F08A7DD}" destId="{8641549C-24A1-4FAB-8C93-CB4801B6783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604C49-9E75-45B0-B094-82423F98831C}" type="doc">
      <dgm:prSet loTypeId="urn:microsoft.com/office/officeart/2005/8/layout/process5" loCatId="process" qsTypeId="urn:microsoft.com/office/officeart/2005/8/quickstyle/3d1" qsCatId="3D" csTypeId="urn:microsoft.com/office/officeart/2005/8/colors/accent1_2" csCatId="accent1" phldr="1"/>
      <dgm:spPr/>
      <dgm:t>
        <a:bodyPr/>
        <a:lstStyle/>
        <a:p>
          <a:endParaRPr lang="en-US"/>
        </a:p>
      </dgm:t>
    </dgm:pt>
    <dgm:pt modelId="{CB55F979-1DED-4D13-96EA-4C9D9BA7C1F8}">
      <dgm:prSet phldrT="[Text]"/>
      <dgm:spPr>
        <a:solidFill>
          <a:srgbClr val="004890"/>
        </a:solidFill>
        <a:scene3d>
          <a:camera prst="orthographicFront"/>
          <a:lightRig rig="flat" dir="t"/>
        </a:scene3d>
        <a:sp3d prstMaterial="plastic">
          <a:bevelB w="88900" h="31750" prst="angle"/>
        </a:sp3d>
      </dgm:spPr>
      <dgm:t>
        <a:bodyPr/>
        <a:lstStyle/>
        <a:p>
          <a:r>
            <a:rPr lang="en-US" dirty="0">
              <a:latin typeface="+mj-lt"/>
            </a:rPr>
            <a:t> Admin Checks &amp; EIC Assignment </a:t>
          </a:r>
        </a:p>
      </dgm:t>
    </dgm:pt>
    <dgm:pt modelId="{0FFC83D9-3586-44A9-A1CC-97AA4F828BF5}" type="parTrans" cxnId="{770D175E-6B6A-4313-B1CD-62A4C8A51EF1}">
      <dgm:prSet/>
      <dgm:spPr/>
      <dgm:t>
        <a:bodyPr/>
        <a:lstStyle/>
        <a:p>
          <a:endParaRPr lang="en-US"/>
        </a:p>
      </dgm:t>
    </dgm:pt>
    <dgm:pt modelId="{2E1DBB12-86E2-4C71-A5B9-9240A17B1F56}" type="sibTrans" cxnId="{770D175E-6B6A-4313-B1CD-62A4C8A51EF1}">
      <dgm:prSet/>
      <dgm:spPr>
        <a:solidFill>
          <a:schemeClr val="tx2">
            <a:lumMod val="25000"/>
          </a:schemeClr>
        </a:solidFill>
        <a:scene3d>
          <a:camera prst="orthographicFront"/>
          <a:lightRig rig="flat" dir="t"/>
        </a:scene3d>
        <a:sp3d/>
      </dgm:spPr>
      <dgm:t>
        <a:bodyPr/>
        <a:lstStyle/>
        <a:p>
          <a:endParaRPr lang="en-US" dirty="0"/>
        </a:p>
      </dgm:t>
    </dgm:pt>
    <dgm:pt modelId="{7C08035C-A15A-4ED0-AE6C-47C37B4375D2}">
      <dgm:prSet phldrT="[Text]"/>
      <dgm:spPr>
        <a:solidFill>
          <a:srgbClr val="004890"/>
        </a:solidFill>
        <a:scene3d>
          <a:camera prst="orthographicFront"/>
          <a:lightRig rig="flat" dir="t"/>
        </a:scene3d>
        <a:sp3d prstMaterial="plastic">
          <a:bevelB w="88900" h="31750" prst="angle"/>
        </a:sp3d>
      </dgm:spPr>
      <dgm:t>
        <a:bodyPr/>
        <a:lstStyle/>
        <a:p>
          <a:r>
            <a:rPr lang="en-US" dirty="0">
              <a:latin typeface="+mj-lt"/>
            </a:rPr>
            <a:t>EIC/AE invites reviewers</a:t>
          </a:r>
        </a:p>
      </dgm:t>
    </dgm:pt>
    <dgm:pt modelId="{965B7EDE-DDBA-40A1-93B7-B0E7D4A293DB}" type="parTrans" cxnId="{49105A07-C72B-4496-8F19-CAE063D60F8F}">
      <dgm:prSet/>
      <dgm:spPr/>
      <dgm:t>
        <a:bodyPr/>
        <a:lstStyle/>
        <a:p>
          <a:endParaRPr lang="en-US"/>
        </a:p>
      </dgm:t>
    </dgm:pt>
    <dgm:pt modelId="{964FAF88-40CB-452B-9A94-8F90851A3432}" type="sibTrans" cxnId="{49105A07-C72B-4496-8F19-CAE063D60F8F}">
      <dgm:prSet/>
      <dgm:spPr>
        <a:solidFill>
          <a:schemeClr val="tx2">
            <a:lumMod val="25000"/>
          </a:schemeClr>
        </a:solidFill>
        <a:scene3d>
          <a:camera prst="orthographicFront"/>
          <a:lightRig rig="flat" dir="t"/>
        </a:scene3d>
        <a:sp3d/>
      </dgm:spPr>
      <dgm:t>
        <a:bodyPr/>
        <a:lstStyle/>
        <a:p>
          <a:endParaRPr lang="en-US" dirty="0"/>
        </a:p>
      </dgm:t>
    </dgm:pt>
    <dgm:pt modelId="{97C2DE2A-AB51-4738-9BB3-6360F4247EC0}">
      <dgm:prSet phldrT="[Text]"/>
      <dgm:spPr>
        <a:solidFill>
          <a:srgbClr val="004890"/>
        </a:solidFill>
        <a:effectLst/>
        <a:scene3d>
          <a:camera prst="orthographicFront"/>
          <a:lightRig rig="flat" dir="t"/>
        </a:scene3d>
        <a:sp3d prstMaterial="plastic">
          <a:bevelB w="88900" h="31750" prst="angle"/>
        </a:sp3d>
      </dgm:spPr>
      <dgm:t>
        <a:bodyPr/>
        <a:lstStyle/>
        <a:p>
          <a:r>
            <a:rPr lang="en-US" dirty="0">
              <a:latin typeface="+mj-lt"/>
            </a:rPr>
            <a:t> Reviewers Score &amp; suggest Decision  </a:t>
          </a:r>
        </a:p>
      </dgm:t>
    </dgm:pt>
    <dgm:pt modelId="{1D4F6D1D-E48B-45E0-A29A-6318F9334485}" type="parTrans" cxnId="{B27BB0A8-DE89-4B20-8B32-73B3C9382EB5}">
      <dgm:prSet/>
      <dgm:spPr/>
      <dgm:t>
        <a:bodyPr/>
        <a:lstStyle/>
        <a:p>
          <a:endParaRPr lang="en-US"/>
        </a:p>
      </dgm:t>
    </dgm:pt>
    <dgm:pt modelId="{22A093CB-3EBC-4B2E-84B0-F94E55D61E66}" type="sibTrans" cxnId="{B27BB0A8-DE89-4B20-8B32-73B3C9382EB5}">
      <dgm:prSet/>
      <dgm:spPr>
        <a:solidFill>
          <a:schemeClr val="tx2">
            <a:lumMod val="25000"/>
          </a:schemeClr>
        </a:solidFill>
        <a:scene3d>
          <a:camera prst="orthographicFront"/>
          <a:lightRig rig="flat" dir="t"/>
        </a:scene3d>
        <a:sp3d/>
      </dgm:spPr>
      <dgm:t>
        <a:bodyPr/>
        <a:lstStyle/>
        <a:p>
          <a:endParaRPr lang="en-US" dirty="0"/>
        </a:p>
      </dgm:t>
    </dgm:pt>
    <dgm:pt modelId="{D0E8A94F-7096-47A0-9F3C-56940C75EAE8}">
      <dgm:prSet phldrT="[Text]"/>
      <dgm:spPr>
        <a:solidFill>
          <a:srgbClr val="004890"/>
        </a:solidFill>
        <a:scene3d>
          <a:camera prst="orthographicFront"/>
          <a:lightRig rig="flat" dir="t"/>
        </a:scene3d>
        <a:sp3d prstMaterial="plastic">
          <a:bevelB w="88900" h="31750" prst="angle"/>
        </a:sp3d>
      </dgm:spPr>
      <dgm:t>
        <a:bodyPr/>
        <a:lstStyle/>
        <a:p>
          <a:r>
            <a:rPr lang="en-US" dirty="0">
              <a:latin typeface="+mj-lt"/>
            </a:rPr>
            <a:t>EIC Review and Decision feedback to Author</a:t>
          </a:r>
        </a:p>
      </dgm:t>
    </dgm:pt>
    <dgm:pt modelId="{7745AE63-FDDF-4A82-A74A-10F851D32AF6}" type="parTrans" cxnId="{C953C901-A98F-4FBD-85AB-B6246A13D1B9}">
      <dgm:prSet/>
      <dgm:spPr/>
      <dgm:t>
        <a:bodyPr/>
        <a:lstStyle/>
        <a:p>
          <a:endParaRPr lang="en-US"/>
        </a:p>
      </dgm:t>
    </dgm:pt>
    <dgm:pt modelId="{C0FC4A0F-E3D0-4767-A27B-295360154111}" type="sibTrans" cxnId="{C953C901-A98F-4FBD-85AB-B6246A13D1B9}">
      <dgm:prSet/>
      <dgm:spPr>
        <a:solidFill>
          <a:schemeClr val="tx2">
            <a:lumMod val="25000"/>
          </a:schemeClr>
        </a:solidFill>
        <a:scene3d>
          <a:camera prst="orthographicFront"/>
          <a:lightRig rig="flat" dir="t"/>
        </a:scene3d>
        <a:sp3d/>
      </dgm:spPr>
      <dgm:t>
        <a:bodyPr/>
        <a:lstStyle/>
        <a:p>
          <a:endParaRPr lang="en-US" dirty="0"/>
        </a:p>
      </dgm:t>
    </dgm:pt>
    <dgm:pt modelId="{0DF2199B-44E9-44D4-8D53-CA10C691B3AE}">
      <dgm:prSet phldrT="[Text]"/>
      <dgm:spPr>
        <a:solidFill>
          <a:srgbClr val="004890"/>
        </a:solidFill>
        <a:scene3d>
          <a:camera prst="orthographicFront"/>
          <a:lightRig rig="flat" dir="t"/>
        </a:scene3d>
        <a:sp3d prstMaterial="plastic">
          <a:bevelB w="88900" h="31750" prst="angle"/>
        </a:sp3d>
      </dgm:spPr>
      <dgm:t>
        <a:bodyPr/>
        <a:lstStyle/>
        <a:p>
          <a:r>
            <a:rPr lang="en-US" dirty="0">
              <a:latin typeface="+mj-lt"/>
            </a:rPr>
            <a:t>Revision and amendments</a:t>
          </a:r>
        </a:p>
      </dgm:t>
    </dgm:pt>
    <dgm:pt modelId="{44D1C326-A429-4E3C-BF76-012368D96894}" type="parTrans" cxnId="{921767F2-2400-4CB9-BB50-93F50EA8E205}">
      <dgm:prSet/>
      <dgm:spPr/>
      <dgm:t>
        <a:bodyPr/>
        <a:lstStyle/>
        <a:p>
          <a:endParaRPr lang="en-US"/>
        </a:p>
      </dgm:t>
    </dgm:pt>
    <dgm:pt modelId="{60E3487D-ED5F-42C0-B1B1-5C69889FEBA1}" type="sibTrans" cxnId="{921767F2-2400-4CB9-BB50-93F50EA8E205}">
      <dgm:prSet/>
      <dgm:spPr/>
      <dgm:t>
        <a:bodyPr/>
        <a:lstStyle/>
        <a:p>
          <a:endParaRPr lang="en-US"/>
        </a:p>
      </dgm:t>
    </dgm:pt>
    <dgm:pt modelId="{8BB7B7F2-3DB7-4C88-BE1E-F059DB310FAF}" type="pres">
      <dgm:prSet presAssocID="{99604C49-9E75-45B0-B094-82423F98831C}" presName="diagram" presStyleCnt="0">
        <dgm:presLayoutVars>
          <dgm:dir/>
          <dgm:resizeHandles val="exact"/>
        </dgm:presLayoutVars>
      </dgm:prSet>
      <dgm:spPr/>
    </dgm:pt>
    <dgm:pt modelId="{4D0640B8-99E3-4FD8-BD62-5EB394BD094E}" type="pres">
      <dgm:prSet presAssocID="{CB55F979-1DED-4D13-96EA-4C9D9BA7C1F8}" presName="node" presStyleLbl="node1" presStyleIdx="0" presStyleCnt="5" custLinFactNeighborY="-1407">
        <dgm:presLayoutVars>
          <dgm:bulletEnabled val="1"/>
        </dgm:presLayoutVars>
      </dgm:prSet>
      <dgm:spPr/>
    </dgm:pt>
    <dgm:pt modelId="{42705E9B-0E2B-4A58-AD6D-050DBD374FDE}" type="pres">
      <dgm:prSet presAssocID="{2E1DBB12-86E2-4C71-A5B9-9240A17B1F56}" presName="sibTrans" presStyleLbl="sibTrans2D1" presStyleIdx="0" presStyleCnt="4" custScaleX="149787" custScaleY="70464"/>
      <dgm:spPr/>
    </dgm:pt>
    <dgm:pt modelId="{25CC53DE-660A-4C00-9A8F-8A38EF5BDD1D}" type="pres">
      <dgm:prSet presAssocID="{2E1DBB12-86E2-4C71-A5B9-9240A17B1F56}" presName="connectorText" presStyleLbl="sibTrans2D1" presStyleIdx="0" presStyleCnt="4"/>
      <dgm:spPr/>
    </dgm:pt>
    <dgm:pt modelId="{30C561CB-8C78-4CBD-8881-CE1A4E02AF66}" type="pres">
      <dgm:prSet presAssocID="{7C08035C-A15A-4ED0-AE6C-47C37B4375D2}" presName="node" presStyleLbl="node1" presStyleIdx="1" presStyleCnt="5">
        <dgm:presLayoutVars>
          <dgm:bulletEnabled val="1"/>
        </dgm:presLayoutVars>
      </dgm:prSet>
      <dgm:spPr/>
    </dgm:pt>
    <dgm:pt modelId="{65DECBD1-72B9-4890-A63F-78285E85798A}" type="pres">
      <dgm:prSet presAssocID="{964FAF88-40CB-452B-9A94-8F90851A3432}" presName="sibTrans" presStyleLbl="sibTrans2D1" presStyleIdx="1" presStyleCnt="4" custScaleX="160889" custScaleY="74160"/>
      <dgm:spPr/>
    </dgm:pt>
    <dgm:pt modelId="{650693B9-1D48-41D0-9A46-B85891F020B2}" type="pres">
      <dgm:prSet presAssocID="{964FAF88-40CB-452B-9A94-8F90851A3432}" presName="connectorText" presStyleLbl="sibTrans2D1" presStyleIdx="1" presStyleCnt="4"/>
      <dgm:spPr/>
    </dgm:pt>
    <dgm:pt modelId="{8BBBCD03-3B9A-4B1D-9BDB-3147FE647499}" type="pres">
      <dgm:prSet presAssocID="{97C2DE2A-AB51-4738-9BB3-6360F4247EC0}" presName="node" presStyleLbl="node1" presStyleIdx="2" presStyleCnt="5">
        <dgm:presLayoutVars>
          <dgm:bulletEnabled val="1"/>
        </dgm:presLayoutVars>
      </dgm:prSet>
      <dgm:spPr/>
    </dgm:pt>
    <dgm:pt modelId="{C000EF0D-5344-40FD-A48E-A2BB8B60DD2E}" type="pres">
      <dgm:prSet presAssocID="{22A093CB-3EBC-4B2E-84B0-F94E55D61E66}" presName="sibTrans" presStyleLbl="sibTrans2D1" presStyleIdx="2" presStyleCnt="4" custScaleX="168378" custScaleY="76957" custLinFactNeighborY="0"/>
      <dgm:spPr/>
    </dgm:pt>
    <dgm:pt modelId="{7BC1F279-F616-47EC-AA17-40DB02FC53CF}" type="pres">
      <dgm:prSet presAssocID="{22A093CB-3EBC-4B2E-84B0-F94E55D61E66}" presName="connectorText" presStyleLbl="sibTrans2D1" presStyleIdx="2" presStyleCnt="4"/>
      <dgm:spPr/>
    </dgm:pt>
    <dgm:pt modelId="{DC22C3B0-F3EA-4FF0-ACD7-F03971CC5234}" type="pres">
      <dgm:prSet presAssocID="{D0E8A94F-7096-47A0-9F3C-56940C75EAE8}" presName="node" presStyleLbl="node1" presStyleIdx="3" presStyleCnt="5">
        <dgm:presLayoutVars>
          <dgm:bulletEnabled val="1"/>
        </dgm:presLayoutVars>
      </dgm:prSet>
      <dgm:spPr/>
    </dgm:pt>
    <dgm:pt modelId="{C2252003-027C-4CFA-AADD-C7F9A37BB3CA}" type="pres">
      <dgm:prSet presAssocID="{C0FC4A0F-E3D0-4767-A27B-295360154111}" presName="sibTrans" presStyleLbl="sibTrans2D1" presStyleIdx="3" presStyleCnt="4" custScaleX="158421" custScaleY="74721" custLinFactNeighborX="-12602" custLinFactNeighborY="-2102"/>
      <dgm:spPr/>
    </dgm:pt>
    <dgm:pt modelId="{AEE257D6-D90A-47E8-9A49-16DC5AA829B5}" type="pres">
      <dgm:prSet presAssocID="{C0FC4A0F-E3D0-4767-A27B-295360154111}" presName="connectorText" presStyleLbl="sibTrans2D1" presStyleIdx="3" presStyleCnt="4"/>
      <dgm:spPr/>
    </dgm:pt>
    <dgm:pt modelId="{A7C8F032-BACD-479F-ACDE-CEA7224C2232}" type="pres">
      <dgm:prSet presAssocID="{0DF2199B-44E9-44D4-8D53-CA10C691B3AE}" presName="node" presStyleLbl="node1" presStyleIdx="4" presStyleCnt="5">
        <dgm:presLayoutVars>
          <dgm:bulletEnabled val="1"/>
        </dgm:presLayoutVars>
      </dgm:prSet>
      <dgm:spPr/>
    </dgm:pt>
  </dgm:ptLst>
  <dgm:cxnLst>
    <dgm:cxn modelId="{C953C901-A98F-4FBD-85AB-B6246A13D1B9}" srcId="{99604C49-9E75-45B0-B094-82423F98831C}" destId="{D0E8A94F-7096-47A0-9F3C-56940C75EAE8}" srcOrd="3" destOrd="0" parTransId="{7745AE63-FDDF-4A82-A74A-10F851D32AF6}" sibTransId="{C0FC4A0F-E3D0-4767-A27B-295360154111}"/>
    <dgm:cxn modelId="{49105A07-C72B-4496-8F19-CAE063D60F8F}" srcId="{99604C49-9E75-45B0-B094-82423F98831C}" destId="{7C08035C-A15A-4ED0-AE6C-47C37B4375D2}" srcOrd="1" destOrd="0" parTransId="{965B7EDE-DDBA-40A1-93B7-B0E7D4A293DB}" sibTransId="{964FAF88-40CB-452B-9A94-8F90851A3432}"/>
    <dgm:cxn modelId="{20A29707-E58B-4295-B10B-CDC981AC43A9}" type="presOf" srcId="{97C2DE2A-AB51-4738-9BB3-6360F4247EC0}" destId="{8BBBCD03-3B9A-4B1D-9BDB-3147FE647499}" srcOrd="0" destOrd="0" presId="urn:microsoft.com/office/officeart/2005/8/layout/process5"/>
    <dgm:cxn modelId="{7D0AA22F-071B-4CF2-A3B4-5F626BCA04BD}" type="presOf" srcId="{C0FC4A0F-E3D0-4767-A27B-295360154111}" destId="{AEE257D6-D90A-47E8-9A49-16DC5AA829B5}" srcOrd="1" destOrd="0" presId="urn:microsoft.com/office/officeart/2005/8/layout/process5"/>
    <dgm:cxn modelId="{7B89463F-BEA6-48AF-A37D-A91CEF4795AA}" type="presOf" srcId="{22A093CB-3EBC-4B2E-84B0-F94E55D61E66}" destId="{7BC1F279-F616-47EC-AA17-40DB02FC53CF}" srcOrd="1" destOrd="0" presId="urn:microsoft.com/office/officeart/2005/8/layout/process5"/>
    <dgm:cxn modelId="{770D175E-6B6A-4313-B1CD-62A4C8A51EF1}" srcId="{99604C49-9E75-45B0-B094-82423F98831C}" destId="{CB55F979-1DED-4D13-96EA-4C9D9BA7C1F8}" srcOrd="0" destOrd="0" parTransId="{0FFC83D9-3586-44A9-A1CC-97AA4F828BF5}" sibTransId="{2E1DBB12-86E2-4C71-A5B9-9240A17B1F56}"/>
    <dgm:cxn modelId="{2C26564E-91ED-453C-8B00-51796B1334E4}" type="presOf" srcId="{22A093CB-3EBC-4B2E-84B0-F94E55D61E66}" destId="{C000EF0D-5344-40FD-A48E-A2BB8B60DD2E}" srcOrd="0" destOrd="0" presId="urn:microsoft.com/office/officeart/2005/8/layout/process5"/>
    <dgm:cxn modelId="{7E09AD7C-8621-4DE4-87E6-D4F8723983EF}" type="presOf" srcId="{CB55F979-1DED-4D13-96EA-4C9D9BA7C1F8}" destId="{4D0640B8-99E3-4FD8-BD62-5EB394BD094E}" srcOrd="0" destOrd="0" presId="urn:microsoft.com/office/officeart/2005/8/layout/process5"/>
    <dgm:cxn modelId="{09DF6B91-13BA-4537-A3F1-A67718747D2C}" type="presOf" srcId="{2E1DBB12-86E2-4C71-A5B9-9240A17B1F56}" destId="{42705E9B-0E2B-4A58-AD6D-050DBD374FDE}" srcOrd="0" destOrd="0" presId="urn:microsoft.com/office/officeart/2005/8/layout/process5"/>
    <dgm:cxn modelId="{AE275F92-B350-4D0C-8BCB-48E7856BC262}" type="presOf" srcId="{D0E8A94F-7096-47A0-9F3C-56940C75EAE8}" destId="{DC22C3B0-F3EA-4FF0-ACD7-F03971CC5234}" srcOrd="0" destOrd="0" presId="urn:microsoft.com/office/officeart/2005/8/layout/process5"/>
    <dgm:cxn modelId="{9AEDA799-0E9A-4F9A-86B7-0B013E7B694E}" type="presOf" srcId="{99604C49-9E75-45B0-B094-82423F98831C}" destId="{8BB7B7F2-3DB7-4C88-BE1E-F059DB310FAF}" srcOrd="0" destOrd="0" presId="urn:microsoft.com/office/officeart/2005/8/layout/process5"/>
    <dgm:cxn modelId="{B27BB0A8-DE89-4B20-8B32-73B3C9382EB5}" srcId="{99604C49-9E75-45B0-B094-82423F98831C}" destId="{97C2DE2A-AB51-4738-9BB3-6360F4247EC0}" srcOrd="2" destOrd="0" parTransId="{1D4F6D1D-E48B-45E0-A29A-6318F9334485}" sibTransId="{22A093CB-3EBC-4B2E-84B0-F94E55D61E66}"/>
    <dgm:cxn modelId="{C13806AD-DB0F-4A17-BB3C-9FB60A6246E9}" type="presOf" srcId="{0DF2199B-44E9-44D4-8D53-CA10C691B3AE}" destId="{A7C8F032-BACD-479F-ACDE-CEA7224C2232}" srcOrd="0" destOrd="0" presId="urn:microsoft.com/office/officeart/2005/8/layout/process5"/>
    <dgm:cxn modelId="{0964B4B4-0B8B-4F2F-A0BE-56ECDFDD3081}" type="presOf" srcId="{964FAF88-40CB-452B-9A94-8F90851A3432}" destId="{65DECBD1-72B9-4890-A63F-78285E85798A}" srcOrd="0" destOrd="0" presId="urn:microsoft.com/office/officeart/2005/8/layout/process5"/>
    <dgm:cxn modelId="{4B487AC6-56DD-4116-AF7D-DA5477B7EBE4}" type="presOf" srcId="{964FAF88-40CB-452B-9A94-8F90851A3432}" destId="{650693B9-1D48-41D0-9A46-B85891F020B2}" srcOrd="1" destOrd="0" presId="urn:microsoft.com/office/officeart/2005/8/layout/process5"/>
    <dgm:cxn modelId="{425D37D6-271E-4417-90D2-62A33967E939}" type="presOf" srcId="{7C08035C-A15A-4ED0-AE6C-47C37B4375D2}" destId="{30C561CB-8C78-4CBD-8881-CE1A4E02AF66}" srcOrd="0" destOrd="0" presId="urn:microsoft.com/office/officeart/2005/8/layout/process5"/>
    <dgm:cxn modelId="{8330D5D7-74A1-434E-A705-3ED64DCBD0EB}" type="presOf" srcId="{2E1DBB12-86E2-4C71-A5B9-9240A17B1F56}" destId="{25CC53DE-660A-4C00-9A8F-8A38EF5BDD1D}" srcOrd="1" destOrd="0" presId="urn:microsoft.com/office/officeart/2005/8/layout/process5"/>
    <dgm:cxn modelId="{3EAD51D9-6233-4466-8D17-7E9708026DC2}" type="presOf" srcId="{C0FC4A0F-E3D0-4767-A27B-295360154111}" destId="{C2252003-027C-4CFA-AADD-C7F9A37BB3CA}" srcOrd="0" destOrd="0" presId="urn:microsoft.com/office/officeart/2005/8/layout/process5"/>
    <dgm:cxn modelId="{921767F2-2400-4CB9-BB50-93F50EA8E205}" srcId="{99604C49-9E75-45B0-B094-82423F98831C}" destId="{0DF2199B-44E9-44D4-8D53-CA10C691B3AE}" srcOrd="4" destOrd="0" parTransId="{44D1C326-A429-4E3C-BF76-012368D96894}" sibTransId="{60E3487D-ED5F-42C0-B1B1-5C69889FEBA1}"/>
    <dgm:cxn modelId="{1932659E-7B4B-46AD-AA10-C7C77D69FFB5}" type="presParOf" srcId="{8BB7B7F2-3DB7-4C88-BE1E-F059DB310FAF}" destId="{4D0640B8-99E3-4FD8-BD62-5EB394BD094E}" srcOrd="0" destOrd="0" presId="urn:microsoft.com/office/officeart/2005/8/layout/process5"/>
    <dgm:cxn modelId="{EB74F524-21CD-40F7-8E07-B253EF88D845}" type="presParOf" srcId="{8BB7B7F2-3DB7-4C88-BE1E-F059DB310FAF}" destId="{42705E9B-0E2B-4A58-AD6D-050DBD374FDE}" srcOrd="1" destOrd="0" presId="urn:microsoft.com/office/officeart/2005/8/layout/process5"/>
    <dgm:cxn modelId="{C537E207-270D-4618-AFBC-400D6E806B40}" type="presParOf" srcId="{42705E9B-0E2B-4A58-AD6D-050DBD374FDE}" destId="{25CC53DE-660A-4C00-9A8F-8A38EF5BDD1D}" srcOrd="0" destOrd="0" presId="urn:microsoft.com/office/officeart/2005/8/layout/process5"/>
    <dgm:cxn modelId="{2E8B11CD-03BE-4A98-864D-C59416578772}" type="presParOf" srcId="{8BB7B7F2-3DB7-4C88-BE1E-F059DB310FAF}" destId="{30C561CB-8C78-4CBD-8881-CE1A4E02AF66}" srcOrd="2" destOrd="0" presId="urn:microsoft.com/office/officeart/2005/8/layout/process5"/>
    <dgm:cxn modelId="{46E0A574-6724-40DE-90E3-32B920521220}" type="presParOf" srcId="{8BB7B7F2-3DB7-4C88-BE1E-F059DB310FAF}" destId="{65DECBD1-72B9-4890-A63F-78285E85798A}" srcOrd="3" destOrd="0" presId="urn:microsoft.com/office/officeart/2005/8/layout/process5"/>
    <dgm:cxn modelId="{69FBA7F4-B2DB-400F-93F8-05643D8489BF}" type="presParOf" srcId="{65DECBD1-72B9-4890-A63F-78285E85798A}" destId="{650693B9-1D48-41D0-9A46-B85891F020B2}" srcOrd="0" destOrd="0" presId="urn:microsoft.com/office/officeart/2005/8/layout/process5"/>
    <dgm:cxn modelId="{B252B0C1-AA70-48EC-8C8D-7E0C24C4D4F3}" type="presParOf" srcId="{8BB7B7F2-3DB7-4C88-BE1E-F059DB310FAF}" destId="{8BBBCD03-3B9A-4B1D-9BDB-3147FE647499}" srcOrd="4" destOrd="0" presId="urn:microsoft.com/office/officeart/2005/8/layout/process5"/>
    <dgm:cxn modelId="{43B3D84F-E7C9-4B5C-BF81-81F837BFB8AE}" type="presParOf" srcId="{8BB7B7F2-3DB7-4C88-BE1E-F059DB310FAF}" destId="{C000EF0D-5344-40FD-A48E-A2BB8B60DD2E}" srcOrd="5" destOrd="0" presId="urn:microsoft.com/office/officeart/2005/8/layout/process5"/>
    <dgm:cxn modelId="{E281B570-3C8B-49E2-9AB9-7E834DC07D40}" type="presParOf" srcId="{C000EF0D-5344-40FD-A48E-A2BB8B60DD2E}" destId="{7BC1F279-F616-47EC-AA17-40DB02FC53CF}" srcOrd="0" destOrd="0" presId="urn:microsoft.com/office/officeart/2005/8/layout/process5"/>
    <dgm:cxn modelId="{41872993-6CBB-42EA-AB31-0FF760D2962E}" type="presParOf" srcId="{8BB7B7F2-3DB7-4C88-BE1E-F059DB310FAF}" destId="{DC22C3B0-F3EA-4FF0-ACD7-F03971CC5234}" srcOrd="6" destOrd="0" presId="urn:microsoft.com/office/officeart/2005/8/layout/process5"/>
    <dgm:cxn modelId="{2D3B6BF9-A94D-4B2C-9752-C2C869D5920A}" type="presParOf" srcId="{8BB7B7F2-3DB7-4C88-BE1E-F059DB310FAF}" destId="{C2252003-027C-4CFA-AADD-C7F9A37BB3CA}" srcOrd="7" destOrd="0" presId="urn:microsoft.com/office/officeart/2005/8/layout/process5"/>
    <dgm:cxn modelId="{06D46917-1645-4106-8B0D-B1496486ED36}" type="presParOf" srcId="{C2252003-027C-4CFA-AADD-C7F9A37BB3CA}" destId="{AEE257D6-D90A-47E8-9A49-16DC5AA829B5}" srcOrd="0" destOrd="0" presId="urn:microsoft.com/office/officeart/2005/8/layout/process5"/>
    <dgm:cxn modelId="{C81F1252-B553-4C39-955F-D9214107DACC}" type="presParOf" srcId="{8BB7B7F2-3DB7-4C88-BE1E-F059DB310FAF}" destId="{A7C8F032-BACD-479F-ACDE-CEA7224C2232}" srcOrd="8" destOrd="0" presId="urn:microsoft.com/office/officeart/2005/8/layout/process5"/>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2E2ED-056E-49AE-AE0A-83C090C87C75}">
      <dsp:nvSpPr>
        <dsp:cNvPr id="0" name=""/>
        <dsp:cNvSpPr/>
      </dsp:nvSpPr>
      <dsp:spPr>
        <a:xfrm>
          <a:off x="3432211" y="2172877"/>
          <a:ext cx="1878268" cy="651961"/>
        </a:xfrm>
        <a:custGeom>
          <a:avLst/>
          <a:gdLst/>
          <a:ahLst/>
          <a:cxnLst/>
          <a:rect l="0" t="0" r="0" b="0"/>
          <a:pathLst>
            <a:path>
              <a:moveTo>
                <a:pt x="0" y="0"/>
              </a:moveTo>
              <a:lnTo>
                <a:pt x="0" y="325980"/>
              </a:lnTo>
              <a:lnTo>
                <a:pt x="1878268" y="325980"/>
              </a:lnTo>
              <a:lnTo>
                <a:pt x="1878268" y="6519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B78F92-E868-4FA7-A36F-A2FAD23F191A}">
      <dsp:nvSpPr>
        <dsp:cNvPr id="0" name=""/>
        <dsp:cNvSpPr/>
      </dsp:nvSpPr>
      <dsp:spPr>
        <a:xfrm>
          <a:off x="1553943" y="2172877"/>
          <a:ext cx="1878268" cy="651961"/>
        </a:xfrm>
        <a:custGeom>
          <a:avLst/>
          <a:gdLst/>
          <a:ahLst/>
          <a:cxnLst/>
          <a:rect l="0" t="0" r="0" b="0"/>
          <a:pathLst>
            <a:path>
              <a:moveTo>
                <a:pt x="1878268" y="0"/>
              </a:moveTo>
              <a:lnTo>
                <a:pt x="1878268" y="325980"/>
              </a:lnTo>
              <a:lnTo>
                <a:pt x="0" y="325980"/>
              </a:lnTo>
              <a:lnTo>
                <a:pt x="0" y="6519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A15986-786C-4D8E-9562-26C3753C7B87}">
      <dsp:nvSpPr>
        <dsp:cNvPr id="0" name=""/>
        <dsp:cNvSpPr/>
      </dsp:nvSpPr>
      <dsp:spPr>
        <a:xfrm>
          <a:off x="2343700" y="391176"/>
          <a:ext cx="2177022" cy="1781700"/>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D476E7-1001-436E-9244-FA7AF1513D4E}">
      <dsp:nvSpPr>
        <dsp:cNvPr id="0" name=""/>
        <dsp:cNvSpPr/>
      </dsp:nvSpPr>
      <dsp:spPr>
        <a:xfrm>
          <a:off x="2343700" y="391176"/>
          <a:ext cx="2177022" cy="1781700"/>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2BB4AE-A672-4232-8B64-7B197F429F56}">
      <dsp:nvSpPr>
        <dsp:cNvPr id="0" name=""/>
        <dsp:cNvSpPr/>
      </dsp:nvSpPr>
      <dsp:spPr>
        <a:xfrm>
          <a:off x="1255189" y="711883"/>
          <a:ext cx="4354044" cy="114028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solidFill>
                <a:srgbClr val="FFC000"/>
              </a:solidFill>
            </a:rPr>
            <a:t>Gold</a:t>
          </a:r>
          <a:r>
            <a:rPr lang="en-GB" sz="3200" kern="1200" dirty="0">
              <a:solidFill>
                <a:srgbClr val="FFC000"/>
              </a:solidFill>
            </a:rPr>
            <a:t> </a:t>
          </a:r>
          <a:r>
            <a:rPr lang="en-GB" sz="3200" b="1" kern="1200" dirty="0">
              <a:solidFill>
                <a:srgbClr val="FFC000"/>
              </a:solidFill>
            </a:rPr>
            <a:t>Open Access</a:t>
          </a:r>
        </a:p>
      </dsp:txBody>
      <dsp:txXfrm>
        <a:off x="1255189" y="711883"/>
        <a:ext cx="4354044" cy="1140288"/>
      </dsp:txXfrm>
    </dsp:sp>
    <dsp:sp modelId="{96D8B72F-D3E8-4316-9414-B6CE6CB667ED}">
      <dsp:nvSpPr>
        <dsp:cNvPr id="0" name=""/>
        <dsp:cNvSpPr/>
      </dsp:nvSpPr>
      <dsp:spPr>
        <a:xfrm>
          <a:off x="777799" y="2824838"/>
          <a:ext cx="1552288" cy="1552288"/>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728F35-6C18-4D02-AF3E-ABD925A55660}">
      <dsp:nvSpPr>
        <dsp:cNvPr id="0" name=""/>
        <dsp:cNvSpPr/>
      </dsp:nvSpPr>
      <dsp:spPr>
        <a:xfrm>
          <a:off x="777799" y="2824838"/>
          <a:ext cx="1552288" cy="1552288"/>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9CAED4-09A6-41D2-B7D9-5365DE619636}">
      <dsp:nvSpPr>
        <dsp:cNvPr id="0" name=""/>
        <dsp:cNvSpPr/>
      </dsp:nvSpPr>
      <dsp:spPr>
        <a:xfrm>
          <a:off x="1654" y="3104250"/>
          <a:ext cx="3104576" cy="99346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Full OA</a:t>
          </a:r>
        </a:p>
        <a:p>
          <a:pPr marL="0" lvl="0" indent="0" algn="ctr" defTabSz="1244600">
            <a:lnSpc>
              <a:spcPct val="90000"/>
            </a:lnSpc>
            <a:spcBef>
              <a:spcPct val="0"/>
            </a:spcBef>
            <a:spcAft>
              <a:spcPct val="35000"/>
            </a:spcAft>
            <a:buNone/>
          </a:pPr>
          <a:endParaRPr lang="en-GB" sz="1800" kern="1200" dirty="0"/>
        </a:p>
      </dsp:txBody>
      <dsp:txXfrm>
        <a:off x="1654" y="3104250"/>
        <a:ext cx="3104576" cy="993464"/>
      </dsp:txXfrm>
    </dsp:sp>
    <dsp:sp modelId="{03529AA0-9216-48AB-94BB-59730FA0E413}">
      <dsp:nvSpPr>
        <dsp:cNvPr id="0" name=""/>
        <dsp:cNvSpPr/>
      </dsp:nvSpPr>
      <dsp:spPr>
        <a:xfrm>
          <a:off x="4534336" y="2824838"/>
          <a:ext cx="1552288" cy="1552288"/>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F03D01-08DE-4977-A3E4-C57248B852DA}">
      <dsp:nvSpPr>
        <dsp:cNvPr id="0" name=""/>
        <dsp:cNvSpPr/>
      </dsp:nvSpPr>
      <dsp:spPr>
        <a:xfrm>
          <a:off x="4534336" y="2824838"/>
          <a:ext cx="1552288" cy="1552288"/>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640D55-DB76-4B98-81F4-02D850D19E48}">
      <dsp:nvSpPr>
        <dsp:cNvPr id="0" name=""/>
        <dsp:cNvSpPr/>
      </dsp:nvSpPr>
      <dsp:spPr>
        <a:xfrm>
          <a:off x="3758192" y="3104250"/>
          <a:ext cx="3104576" cy="99346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b" anchorCtr="0">
          <a:noAutofit/>
        </a:bodyPr>
        <a:lstStyle/>
        <a:p>
          <a:pPr marL="0" lvl="0" indent="0" algn="ctr" defTabSz="1244600">
            <a:lnSpc>
              <a:spcPct val="90000"/>
            </a:lnSpc>
            <a:spcBef>
              <a:spcPct val="0"/>
            </a:spcBef>
            <a:spcAft>
              <a:spcPct val="35000"/>
            </a:spcAft>
            <a:buNone/>
          </a:pPr>
          <a:endParaRPr lang="en-GB" sz="2800" kern="1200" dirty="0"/>
        </a:p>
        <a:p>
          <a:pPr marL="0" lvl="0" indent="0" algn="ctr" defTabSz="1244600">
            <a:lnSpc>
              <a:spcPct val="90000"/>
            </a:lnSpc>
            <a:spcBef>
              <a:spcPct val="0"/>
            </a:spcBef>
            <a:spcAft>
              <a:spcPct val="35000"/>
            </a:spcAft>
            <a:buNone/>
          </a:pPr>
          <a:endParaRPr lang="en-GB" sz="2800" kern="1200" dirty="0"/>
        </a:p>
        <a:p>
          <a:pPr marL="0" lvl="0" indent="0" algn="ctr" defTabSz="1244600">
            <a:lnSpc>
              <a:spcPct val="90000"/>
            </a:lnSpc>
            <a:spcBef>
              <a:spcPct val="0"/>
            </a:spcBef>
            <a:spcAft>
              <a:spcPct val="35000"/>
            </a:spcAft>
            <a:buNone/>
          </a:pPr>
          <a:endParaRPr lang="en-GB" sz="2800" kern="1200" dirty="0"/>
        </a:p>
        <a:p>
          <a:pPr marL="0" lvl="0" indent="0" algn="ctr" defTabSz="1244600">
            <a:lnSpc>
              <a:spcPct val="90000"/>
            </a:lnSpc>
            <a:spcBef>
              <a:spcPct val="0"/>
            </a:spcBef>
            <a:spcAft>
              <a:spcPct val="35000"/>
            </a:spcAft>
            <a:buNone/>
          </a:pPr>
          <a:endParaRPr lang="en-GB" sz="2800" kern="1200" dirty="0"/>
        </a:p>
        <a:p>
          <a:pPr marL="0" lvl="0" indent="0" algn="ctr" defTabSz="1244600">
            <a:lnSpc>
              <a:spcPct val="90000"/>
            </a:lnSpc>
            <a:spcBef>
              <a:spcPct val="0"/>
            </a:spcBef>
            <a:spcAft>
              <a:spcPct val="35000"/>
            </a:spcAft>
            <a:buNone/>
          </a:pPr>
          <a:r>
            <a:rPr lang="en-GB" sz="2800" kern="1200" dirty="0"/>
            <a:t>Hybrid OA</a:t>
          </a:r>
        </a:p>
        <a:p>
          <a:pPr marL="0" lvl="0" indent="0" algn="ctr" defTabSz="1244600">
            <a:lnSpc>
              <a:spcPct val="90000"/>
            </a:lnSpc>
            <a:spcBef>
              <a:spcPct val="0"/>
            </a:spcBef>
            <a:spcAft>
              <a:spcPct val="35000"/>
            </a:spcAft>
            <a:buNone/>
          </a:pPr>
          <a:endParaRPr lang="en-GB" sz="1800" kern="1200" dirty="0"/>
        </a:p>
      </dsp:txBody>
      <dsp:txXfrm>
        <a:off x="3758192" y="3104250"/>
        <a:ext cx="3104576" cy="993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6ECB0-0005-4030-B3D6-748DB363C512}">
      <dsp:nvSpPr>
        <dsp:cNvPr id="0" name=""/>
        <dsp:cNvSpPr/>
      </dsp:nvSpPr>
      <dsp:spPr>
        <a:xfrm>
          <a:off x="0" y="0"/>
          <a:ext cx="1863316" cy="42857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dirty="0">
              <a:latin typeface="Gill Sans MT" panose="020B0502020104020203" pitchFamily="34" charset="0"/>
            </a:rPr>
            <a:t>CC</a:t>
          </a:r>
          <a:br>
            <a:rPr lang="en-GB" sz="1800" kern="1200" dirty="0">
              <a:latin typeface="Gill Sans MT" panose="020B0502020104020203" pitchFamily="34" charset="0"/>
            </a:rPr>
          </a:br>
          <a:r>
            <a:rPr lang="en-GB" sz="1800" kern="1200" dirty="0">
              <a:latin typeface="Gill Sans MT" panose="020B0502020104020203" pitchFamily="34" charset="0"/>
            </a:rPr>
            <a:t>Creative Commons licence</a:t>
          </a:r>
        </a:p>
      </dsp:txBody>
      <dsp:txXfrm>
        <a:off x="0" y="1714281"/>
        <a:ext cx="1863316" cy="1714281"/>
      </dsp:txXfrm>
    </dsp:sp>
    <dsp:sp modelId="{EB1F0DCF-A7C5-4D14-A6F6-77C653C12252}">
      <dsp:nvSpPr>
        <dsp:cNvPr id="0" name=""/>
        <dsp:cNvSpPr/>
      </dsp:nvSpPr>
      <dsp:spPr>
        <a:xfrm>
          <a:off x="399556" y="513270"/>
          <a:ext cx="1064203" cy="914882"/>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D8BA45-A1FB-4D75-83E4-A43DA1324594}">
      <dsp:nvSpPr>
        <dsp:cNvPr id="0" name=""/>
        <dsp:cNvSpPr/>
      </dsp:nvSpPr>
      <dsp:spPr>
        <a:xfrm>
          <a:off x="1919215" y="0"/>
          <a:ext cx="1863316" cy="42857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dirty="0">
              <a:latin typeface="Gill Sans MT" panose="020B0502020104020203" pitchFamily="34" charset="0"/>
            </a:rPr>
            <a:t>BY</a:t>
          </a:r>
          <a:br>
            <a:rPr lang="en-GB" sz="1800" b="1" kern="1200" dirty="0">
              <a:latin typeface="Gill Sans MT" panose="020B0502020104020203" pitchFamily="34" charset="0"/>
            </a:rPr>
          </a:br>
          <a:r>
            <a:rPr lang="en-GB" sz="1800" b="0" kern="1200" dirty="0">
              <a:latin typeface="Gill Sans MT" panose="020B0502020104020203" pitchFamily="34" charset="0"/>
            </a:rPr>
            <a:t>Others must acknowledge you when they re-use your work</a:t>
          </a:r>
        </a:p>
        <a:p>
          <a:pPr marL="0" lvl="0" indent="0" algn="ctr" defTabSz="800100">
            <a:lnSpc>
              <a:spcPct val="90000"/>
            </a:lnSpc>
            <a:spcBef>
              <a:spcPct val="0"/>
            </a:spcBef>
            <a:spcAft>
              <a:spcPct val="35000"/>
            </a:spcAft>
            <a:buNone/>
          </a:pPr>
          <a:br>
            <a:rPr lang="en-GB" sz="1300" b="1" kern="1200" dirty="0">
              <a:latin typeface="Gill Sans MT" panose="020B0502020104020203" pitchFamily="34" charset="0"/>
            </a:rPr>
          </a:br>
          <a:endParaRPr lang="en-GB" sz="1300" b="1" kern="1200" dirty="0">
            <a:latin typeface="Gill Sans MT" panose="020B0502020104020203" pitchFamily="34" charset="0"/>
          </a:endParaRPr>
        </a:p>
      </dsp:txBody>
      <dsp:txXfrm>
        <a:off x="1919215" y="1714281"/>
        <a:ext cx="1863316" cy="1714281"/>
      </dsp:txXfrm>
    </dsp:sp>
    <dsp:sp modelId="{EFC57092-B32F-476C-AC33-D7606F7A3448}">
      <dsp:nvSpPr>
        <dsp:cNvPr id="0" name=""/>
        <dsp:cNvSpPr/>
      </dsp:nvSpPr>
      <dsp:spPr>
        <a:xfrm>
          <a:off x="2318772" y="513270"/>
          <a:ext cx="1064203" cy="914882"/>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A9965E-5B37-4072-AFEF-E4FBAC0F9E51}">
      <dsp:nvSpPr>
        <dsp:cNvPr id="0" name=""/>
        <dsp:cNvSpPr/>
      </dsp:nvSpPr>
      <dsp:spPr>
        <a:xfrm>
          <a:off x="3838431" y="0"/>
          <a:ext cx="1863316" cy="42857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dirty="0">
              <a:latin typeface="Gill Sans MT" panose="020B0502020104020203" pitchFamily="34" charset="0"/>
            </a:rPr>
            <a:t>NC</a:t>
          </a:r>
          <a:br>
            <a:rPr lang="en-GB" sz="1200" b="1" kern="1200" dirty="0">
              <a:latin typeface="Gill Sans MT" panose="020B0502020104020203" pitchFamily="34" charset="0"/>
            </a:rPr>
          </a:br>
          <a:r>
            <a:rPr lang="en-GB" sz="1800" b="0" kern="1200" dirty="0">
              <a:latin typeface="Gill Sans MT" panose="020B0502020104020203" pitchFamily="34" charset="0"/>
            </a:rPr>
            <a:t>Others can only re-use your work non-commercially</a:t>
          </a:r>
        </a:p>
        <a:p>
          <a:pPr marL="0" lvl="0" indent="0" algn="ctr" defTabSz="800100">
            <a:lnSpc>
              <a:spcPct val="90000"/>
            </a:lnSpc>
            <a:spcBef>
              <a:spcPct val="0"/>
            </a:spcBef>
            <a:spcAft>
              <a:spcPct val="35000"/>
            </a:spcAft>
            <a:buNone/>
          </a:pPr>
          <a:endParaRPr lang="en-GB" sz="1200" b="0" kern="1200" dirty="0">
            <a:latin typeface="Gill Sans MT" panose="020B0502020104020203" pitchFamily="34" charset="0"/>
          </a:endParaRPr>
        </a:p>
      </dsp:txBody>
      <dsp:txXfrm>
        <a:off x="3838431" y="1714281"/>
        <a:ext cx="1863316" cy="1714281"/>
      </dsp:txXfrm>
    </dsp:sp>
    <dsp:sp modelId="{8E12FEF0-9CC5-48FF-B47A-B6650555345C}">
      <dsp:nvSpPr>
        <dsp:cNvPr id="0" name=""/>
        <dsp:cNvSpPr/>
      </dsp:nvSpPr>
      <dsp:spPr>
        <a:xfrm>
          <a:off x="4237988" y="513270"/>
          <a:ext cx="1064203" cy="914882"/>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179D98-C3E0-4FC1-91E3-20F3E3BED1C2}">
      <dsp:nvSpPr>
        <dsp:cNvPr id="0" name=""/>
        <dsp:cNvSpPr/>
      </dsp:nvSpPr>
      <dsp:spPr>
        <a:xfrm>
          <a:off x="5757647" y="0"/>
          <a:ext cx="1863316" cy="42857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dirty="0">
              <a:latin typeface="Gill Sans MT" panose="020B0502020104020203" pitchFamily="34" charset="0"/>
            </a:rPr>
            <a:t>ND</a:t>
          </a:r>
          <a:br>
            <a:rPr lang="en-GB" sz="1800" b="1" kern="1200" dirty="0">
              <a:latin typeface="Gill Sans MT" panose="020B0502020104020203" pitchFamily="34" charset="0"/>
            </a:rPr>
          </a:br>
          <a:r>
            <a:rPr lang="en-GB" sz="1800" b="0" kern="1200" dirty="0">
              <a:latin typeface="Gill Sans MT" panose="020B0502020104020203" pitchFamily="34" charset="0"/>
            </a:rPr>
            <a:t>Others cannot amend your work</a:t>
          </a:r>
          <a:br>
            <a:rPr lang="en-GB" sz="1800" b="1" kern="1200" dirty="0">
              <a:latin typeface="Gill Sans MT" panose="020B0502020104020203" pitchFamily="34" charset="0"/>
            </a:rPr>
          </a:br>
          <a:endParaRPr lang="en-GB" sz="1600" b="0" kern="1200" dirty="0">
            <a:solidFill>
              <a:srgbClr val="FF0000"/>
            </a:solidFill>
            <a:latin typeface="Gill Sans MT" panose="020B0502020104020203" pitchFamily="34" charset="0"/>
          </a:endParaRPr>
        </a:p>
      </dsp:txBody>
      <dsp:txXfrm>
        <a:off x="5757647" y="1714281"/>
        <a:ext cx="1863316" cy="1714281"/>
      </dsp:txXfrm>
    </dsp:sp>
    <dsp:sp modelId="{B870FE34-D9FC-4818-97A0-59F83B9EBAED}">
      <dsp:nvSpPr>
        <dsp:cNvPr id="0" name=""/>
        <dsp:cNvSpPr/>
      </dsp:nvSpPr>
      <dsp:spPr>
        <a:xfrm>
          <a:off x="6157204" y="513270"/>
          <a:ext cx="1064203" cy="914882"/>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8B5335-1318-4C07-83C7-3818E4A7D179}">
      <dsp:nvSpPr>
        <dsp:cNvPr id="0" name=""/>
        <dsp:cNvSpPr/>
      </dsp:nvSpPr>
      <dsp:spPr>
        <a:xfrm>
          <a:off x="7676863" y="0"/>
          <a:ext cx="1863316" cy="42857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dirty="0">
              <a:latin typeface="Gill Sans MT" panose="020B0502020104020203" pitchFamily="34" charset="0"/>
            </a:rPr>
            <a:t>SA</a:t>
          </a:r>
          <a:br>
            <a:rPr lang="en-GB" sz="1800" b="1" kern="1200" dirty="0">
              <a:latin typeface="Gill Sans MT" panose="020B0502020104020203" pitchFamily="34" charset="0"/>
            </a:rPr>
          </a:br>
          <a:r>
            <a:rPr lang="en-GB" sz="1800" b="0" kern="1200" dirty="0">
              <a:latin typeface="Gill Sans MT" panose="020B0502020104020203" pitchFamily="34" charset="0"/>
            </a:rPr>
            <a:t>The work must be shared under the same licence as the original</a:t>
          </a:r>
        </a:p>
      </dsp:txBody>
      <dsp:txXfrm>
        <a:off x="7676863" y="1714281"/>
        <a:ext cx="1863316" cy="1714281"/>
      </dsp:txXfrm>
    </dsp:sp>
    <dsp:sp modelId="{F843A39B-4F07-4858-BF57-1D93E9BC3407}">
      <dsp:nvSpPr>
        <dsp:cNvPr id="0" name=""/>
        <dsp:cNvSpPr/>
      </dsp:nvSpPr>
      <dsp:spPr>
        <a:xfrm>
          <a:off x="8076419" y="513270"/>
          <a:ext cx="1064203" cy="914882"/>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2B44A7-E251-4C3E-AAD6-4D2AE9F4516D}">
      <dsp:nvSpPr>
        <dsp:cNvPr id="0" name=""/>
        <dsp:cNvSpPr/>
      </dsp:nvSpPr>
      <dsp:spPr>
        <a:xfrm>
          <a:off x="381607" y="3428563"/>
          <a:ext cx="8776965" cy="642855"/>
        </a:xfrm>
        <a:prstGeom prst="leftRightArrow">
          <a:avLst/>
        </a:prstGeom>
        <a:solidFill>
          <a:srgbClr val="F57B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AFFE3-CDBD-4505-B7D4-9C9B3E68E90B}">
      <dsp:nvSpPr>
        <dsp:cNvPr id="0" name=""/>
        <dsp:cNvSpPr/>
      </dsp:nvSpPr>
      <dsp:spPr>
        <a:xfrm>
          <a:off x="92264" y="174"/>
          <a:ext cx="3297416" cy="19784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Visuals include data presentation such as charts, tables, and figures.</a:t>
          </a:r>
          <a:endParaRPr lang="en-US" sz="2200" kern="1200"/>
        </a:p>
      </dsp:txBody>
      <dsp:txXfrm>
        <a:off x="92264" y="174"/>
        <a:ext cx="3297416" cy="1978450"/>
      </dsp:txXfrm>
    </dsp:sp>
    <dsp:sp modelId="{DC067436-E578-4C98-8AAB-EA868A17AC44}">
      <dsp:nvSpPr>
        <dsp:cNvPr id="0" name=""/>
        <dsp:cNvSpPr/>
      </dsp:nvSpPr>
      <dsp:spPr>
        <a:xfrm>
          <a:off x="3719423" y="174"/>
          <a:ext cx="3297416" cy="19784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Check resolution and formatting guidelines for images an artwork.</a:t>
          </a:r>
          <a:endParaRPr lang="en-US" sz="2200" kern="1200"/>
        </a:p>
      </dsp:txBody>
      <dsp:txXfrm>
        <a:off x="3719423" y="174"/>
        <a:ext cx="3297416" cy="1978450"/>
      </dsp:txXfrm>
    </dsp:sp>
    <dsp:sp modelId="{46DC9742-175D-43E9-89F5-6D1B836C89D2}">
      <dsp:nvSpPr>
        <dsp:cNvPr id="0" name=""/>
        <dsp:cNvSpPr/>
      </dsp:nvSpPr>
      <dsp:spPr>
        <a:xfrm>
          <a:off x="7346581" y="174"/>
          <a:ext cx="3297416" cy="19784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Visuals should be submitted separately to the article.</a:t>
          </a:r>
          <a:endParaRPr lang="en-US" sz="2200" kern="1200"/>
        </a:p>
      </dsp:txBody>
      <dsp:txXfrm>
        <a:off x="7346581" y="174"/>
        <a:ext cx="3297416" cy="1978450"/>
      </dsp:txXfrm>
    </dsp:sp>
    <dsp:sp modelId="{0D2EBA6F-18FA-4F64-915A-84AD32B94695}">
      <dsp:nvSpPr>
        <dsp:cNvPr id="0" name=""/>
        <dsp:cNvSpPr/>
      </dsp:nvSpPr>
      <dsp:spPr>
        <a:xfrm>
          <a:off x="92264" y="2308366"/>
          <a:ext cx="3297416" cy="19784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Visuals should be clearly labelled, and in-text references should match the files.</a:t>
          </a:r>
          <a:endParaRPr lang="en-US" sz="2200" kern="1200"/>
        </a:p>
      </dsp:txBody>
      <dsp:txXfrm>
        <a:off x="92264" y="2308366"/>
        <a:ext cx="3297416" cy="1978450"/>
      </dsp:txXfrm>
    </dsp:sp>
    <dsp:sp modelId="{05116C70-142C-40FB-9085-96DFF4024EE3}">
      <dsp:nvSpPr>
        <dsp:cNvPr id="0" name=""/>
        <dsp:cNvSpPr/>
      </dsp:nvSpPr>
      <dsp:spPr>
        <a:xfrm>
          <a:off x="3719423" y="2308366"/>
          <a:ext cx="3297416" cy="19784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You should obtain permission and consent to use visuals where necessary (e.g. if copyrighted, subject identifiable).</a:t>
          </a:r>
          <a:endParaRPr lang="en-US" sz="2200" kern="1200"/>
        </a:p>
      </dsp:txBody>
      <dsp:txXfrm>
        <a:off x="3719423" y="2308366"/>
        <a:ext cx="3297416" cy="1978450"/>
      </dsp:txXfrm>
    </dsp:sp>
    <dsp:sp modelId="{E8905674-C803-4C83-9A35-B7105F445DEC}">
      <dsp:nvSpPr>
        <dsp:cNvPr id="0" name=""/>
        <dsp:cNvSpPr/>
      </dsp:nvSpPr>
      <dsp:spPr>
        <a:xfrm>
          <a:off x="7346581" y="2308366"/>
          <a:ext cx="3297416" cy="19784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Always check the journal guidelines!</a:t>
          </a:r>
          <a:endParaRPr lang="en-US" sz="2200" kern="1200"/>
        </a:p>
      </dsp:txBody>
      <dsp:txXfrm>
        <a:off x="7346581" y="2308366"/>
        <a:ext cx="3297416" cy="19784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B59A0-CA3E-4325-AE60-EAB09324F6F2}">
      <dsp:nvSpPr>
        <dsp:cNvPr id="0" name=""/>
        <dsp:cNvSpPr/>
      </dsp:nvSpPr>
      <dsp:spPr>
        <a:xfrm>
          <a:off x="0" y="1386"/>
          <a:ext cx="10736263" cy="590926"/>
        </a:xfrm>
        <a:prstGeom prst="roundRect">
          <a:avLst>
            <a:gd name="adj" fmla="val 10000"/>
          </a:avLst>
        </a:prstGeom>
        <a:solidFill>
          <a:srgbClr val="1B127B">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EAE06CB5-3827-4042-A45F-B812AF40A368}">
      <dsp:nvSpPr>
        <dsp:cNvPr id="0" name=""/>
        <dsp:cNvSpPr/>
      </dsp:nvSpPr>
      <dsp:spPr>
        <a:xfrm>
          <a:off x="178755" y="134345"/>
          <a:ext cx="325009" cy="3250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A67587-C16F-4595-8C0D-533C76DF671E}">
      <dsp:nvSpPr>
        <dsp:cNvPr id="0" name=""/>
        <dsp:cNvSpPr/>
      </dsp:nvSpPr>
      <dsp:spPr>
        <a:xfrm>
          <a:off x="682520" y="1386"/>
          <a:ext cx="10053742" cy="590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40" tIns="62540" rIns="62540" bIns="62540" numCol="1" spcCol="1270" anchor="ctr" anchorCtr="0">
          <a:noAutofit/>
        </a:bodyPr>
        <a:lstStyle/>
        <a:p>
          <a:pPr marL="0" lvl="0" indent="0" algn="l" defTabSz="844550">
            <a:lnSpc>
              <a:spcPct val="90000"/>
            </a:lnSpc>
            <a:spcBef>
              <a:spcPct val="0"/>
            </a:spcBef>
            <a:spcAft>
              <a:spcPct val="35000"/>
            </a:spcAft>
            <a:buNone/>
          </a:pPr>
          <a:r>
            <a:rPr lang="en-GB" sz="1900" kern="1200">
              <a:solidFill>
                <a:srgbClr val="1B127B">
                  <a:hueOff val="0"/>
                  <a:satOff val="0"/>
                  <a:lumOff val="0"/>
                  <a:alphaOff val="0"/>
                </a:srgbClr>
              </a:solidFill>
              <a:latin typeface="Open Sans Light"/>
              <a:ea typeface="+mn-ea"/>
              <a:cs typeface="+mn-cs"/>
            </a:rPr>
            <a:t>Understanding of the submission process and platform</a:t>
          </a:r>
          <a:endParaRPr lang="en-US" sz="1900" kern="1200" dirty="0">
            <a:solidFill>
              <a:srgbClr val="1B127B">
                <a:hueOff val="0"/>
                <a:satOff val="0"/>
                <a:lumOff val="0"/>
                <a:alphaOff val="0"/>
              </a:srgbClr>
            </a:solidFill>
            <a:latin typeface="Open Sans Light"/>
            <a:ea typeface="+mn-ea"/>
            <a:cs typeface="+mn-cs"/>
          </a:endParaRPr>
        </a:p>
      </dsp:txBody>
      <dsp:txXfrm>
        <a:off x="682520" y="1386"/>
        <a:ext cx="10053742" cy="590926"/>
      </dsp:txXfrm>
    </dsp:sp>
    <dsp:sp modelId="{3A326036-6E73-4FA1-8D89-B23C63991C01}">
      <dsp:nvSpPr>
        <dsp:cNvPr id="0" name=""/>
        <dsp:cNvSpPr/>
      </dsp:nvSpPr>
      <dsp:spPr>
        <a:xfrm>
          <a:off x="0" y="740044"/>
          <a:ext cx="10736263" cy="590926"/>
        </a:xfrm>
        <a:prstGeom prst="roundRect">
          <a:avLst>
            <a:gd name="adj" fmla="val 10000"/>
          </a:avLst>
        </a:prstGeom>
        <a:solidFill>
          <a:srgbClr val="1B127B">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8B5B4904-0666-4B73-B103-C51417EB2B5B}">
      <dsp:nvSpPr>
        <dsp:cNvPr id="0" name=""/>
        <dsp:cNvSpPr/>
      </dsp:nvSpPr>
      <dsp:spPr>
        <a:xfrm>
          <a:off x="178755" y="873003"/>
          <a:ext cx="325009" cy="3250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18957-E9C2-4AA8-A5A7-9AACA0ACD145}">
      <dsp:nvSpPr>
        <dsp:cNvPr id="0" name=""/>
        <dsp:cNvSpPr/>
      </dsp:nvSpPr>
      <dsp:spPr>
        <a:xfrm>
          <a:off x="682520" y="740044"/>
          <a:ext cx="10053742" cy="590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40" tIns="62540" rIns="62540" bIns="62540" numCol="1" spcCol="1270" anchor="ctr" anchorCtr="0">
          <a:noAutofit/>
        </a:bodyPr>
        <a:lstStyle/>
        <a:p>
          <a:pPr marL="0" lvl="0" indent="0" algn="l" defTabSz="844550">
            <a:lnSpc>
              <a:spcPct val="90000"/>
            </a:lnSpc>
            <a:spcBef>
              <a:spcPct val="0"/>
            </a:spcBef>
            <a:spcAft>
              <a:spcPct val="35000"/>
            </a:spcAft>
            <a:buNone/>
          </a:pPr>
          <a:r>
            <a:rPr lang="en-GB" sz="1900" kern="1200">
              <a:solidFill>
                <a:srgbClr val="1B127B">
                  <a:hueOff val="0"/>
                  <a:satOff val="0"/>
                  <a:lumOff val="0"/>
                  <a:alphaOff val="0"/>
                </a:srgbClr>
              </a:solidFill>
              <a:latin typeface="Open Sans Light"/>
              <a:ea typeface="+mn-ea"/>
              <a:cs typeface="+mn-cs"/>
            </a:rPr>
            <a:t>All the necessary manuscript files, figures, tables and any other data files</a:t>
          </a:r>
          <a:endParaRPr lang="en-US" sz="1900" kern="1200">
            <a:solidFill>
              <a:srgbClr val="1B127B">
                <a:hueOff val="0"/>
                <a:satOff val="0"/>
                <a:lumOff val="0"/>
                <a:alphaOff val="0"/>
              </a:srgbClr>
            </a:solidFill>
            <a:latin typeface="Open Sans Light"/>
            <a:ea typeface="+mn-ea"/>
            <a:cs typeface="+mn-cs"/>
          </a:endParaRPr>
        </a:p>
      </dsp:txBody>
      <dsp:txXfrm>
        <a:off x="682520" y="740044"/>
        <a:ext cx="10053742" cy="590926"/>
      </dsp:txXfrm>
    </dsp:sp>
    <dsp:sp modelId="{9C211B8B-9ED3-4AD9-8B66-9D15ABE1B612}">
      <dsp:nvSpPr>
        <dsp:cNvPr id="0" name=""/>
        <dsp:cNvSpPr/>
      </dsp:nvSpPr>
      <dsp:spPr>
        <a:xfrm>
          <a:off x="0" y="1478703"/>
          <a:ext cx="10736263" cy="590926"/>
        </a:xfrm>
        <a:prstGeom prst="roundRect">
          <a:avLst>
            <a:gd name="adj" fmla="val 10000"/>
          </a:avLst>
        </a:prstGeom>
        <a:solidFill>
          <a:srgbClr val="1B127B">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8F245EAA-661A-4221-B0B9-4517CC2BFD12}">
      <dsp:nvSpPr>
        <dsp:cNvPr id="0" name=""/>
        <dsp:cNvSpPr/>
      </dsp:nvSpPr>
      <dsp:spPr>
        <a:xfrm>
          <a:off x="178755" y="1611661"/>
          <a:ext cx="325009" cy="3250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5EE6B6-BFB3-4058-84DE-5943AE0E69F6}">
      <dsp:nvSpPr>
        <dsp:cNvPr id="0" name=""/>
        <dsp:cNvSpPr/>
      </dsp:nvSpPr>
      <dsp:spPr>
        <a:xfrm>
          <a:off x="682520" y="1478703"/>
          <a:ext cx="10053742" cy="590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40" tIns="62540" rIns="62540" bIns="62540" numCol="1" spcCol="1270" anchor="ctr" anchorCtr="0">
          <a:noAutofit/>
        </a:bodyPr>
        <a:lstStyle/>
        <a:p>
          <a:pPr marL="0" lvl="0" indent="0" algn="l" defTabSz="844550">
            <a:lnSpc>
              <a:spcPct val="90000"/>
            </a:lnSpc>
            <a:spcBef>
              <a:spcPct val="0"/>
            </a:spcBef>
            <a:spcAft>
              <a:spcPct val="35000"/>
            </a:spcAft>
            <a:buNone/>
          </a:pPr>
          <a:r>
            <a:rPr lang="en-GB" sz="1900" kern="1200">
              <a:solidFill>
                <a:srgbClr val="1B127B">
                  <a:hueOff val="0"/>
                  <a:satOff val="0"/>
                  <a:lumOff val="0"/>
                  <a:alphaOff val="0"/>
                </a:srgbClr>
              </a:solidFill>
              <a:latin typeface="Open Sans Light"/>
              <a:ea typeface="+mn-ea"/>
              <a:cs typeface="+mn-cs"/>
            </a:rPr>
            <a:t>Permission to use images and data</a:t>
          </a:r>
          <a:r>
            <a:rPr lang="zh-CN" altLang="en-US" sz="1900" kern="1200">
              <a:solidFill>
                <a:srgbClr val="1B127B">
                  <a:hueOff val="0"/>
                  <a:satOff val="0"/>
                  <a:lumOff val="0"/>
                  <a:alphaOff val="0"/>
                </a:srgbClr>
              </a:solidFill>
              <a:latin typeface="Open Sans Light"/>
              <a:ea typeface="+mn-ea"/>
              <a:cs typeface="+mn-cs"/>
            </a:rPr>
            <a:t> </a:t>
          </a:r>
          <a:endParaRPr lang="en-US" sz="1900" kern="1200">
            <a:solidFill>
              <a:srgbClr val="1B127B">
                <a:hueOff val="0"/>
                <a:satOff val="0"/>
                <a:lumOff val="0"/>
                <a:alphaOff val="0"/>
              </a:srgbClr>
            </a:solidFill>
            <a:latin typeface="Open Sans Light"/>
            <a:ea typeface="+mn-ea"/>
            <a:cs typeface="+mn-cs"/>
          </a:endParaRPr>
        </a:p>
      </dsp:txBody>
      <dsp:txXfrm>
        <a:off x="682520" y="1478703"/>
        <a:ext cx="10053742" cy="590926"/>
      </dsp:txXfrm>
    </dsp:sp>
    <dsp:sp modelId="{3E27DD9F-26AF-489B-88E9-426107E3B708}">
      <dsp:nvSpPr>
        <dsp:cNvPr id="0" name=""/>
        <dsp:cNvSpPr/>
      </dsp:nvSpPr>
      <dsp:spPr>
        <a:xfrm>
          <a:off x="0" y="2217361"/>
          <a:ext cx="10736263" cy="590926"/>
        </a:xfrm>
        <a:prstGeom prst="roundRect">
          <a:avLst>
            <a:gd name="adj" fmla="val 10000"/>
          </a:avLst>
        </a:prstGeom>
        <a:solidFill>
          <a:srgbClr val="1B127B">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FF5BE86-0BEB-4081-B58D-0F2A9E785674}">
      <dsp:nvSpPr>
        <dsp:cNvPr id="0" name=""/>
        <dsp:cNvSpPr/>
      </dsp:nvSpPr>
      <dsp:spPr>
        <a:xfrm>
          <a:off x="178755" y="2350319"/>
          <a:ext cx="325009" cy="3250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631303-6AE9-4C44-9339-77DE6ECD5AA7}">
      <dsp:nvSpPr>
        <dsp:cNvPr id="0" name=""/>
        <dsp:cNvSpPr/>
      </dsp:nvSpPr>
      <dsp:spPr>
        <a:xfrm>
          <a:off x="682520" y="2217361"/>
          <a:ext cx="10053742" cy="590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40" tIns="62540" rIns="62540" bIns="62540" numCol="1" spcCol="1270" anchor="ctr" anchorCtr="0">
          <a:noAutofit/>
        </a:bodyPr>
        <a:lstStyle/>
        <a:p>
          <a:pPr marL="0" lvl="0" indent="0" algn="l" defTabSz="844550">
            <a:lnSpc>
              <a:spcPct val="90000"/>
            </a:lnSpc>
            <a:spcBef>
              <a:spcPct val="0"/>
            </a:spcBef>
            <a:spcAft>
              <a:spcPct val="35000"/>
            </a:spcAft>
            <a:buNone/>
          </a:pPr>
          <a:r>
            <a:rPr lang="en-GB" sz="1900" kern="1200">
              <a:solidFill>
                <a:srgbClr val="1B127B">
                  <a:hueOff val="0"/>
                  <a:satOff val="0"/>
                  <a:lumOff val="0"/>
                  <a:alphaOff val="0"/>
                </a:srgbClr>
              </a:solidFill>
              <a:latin typeface="Open Sans Light"/>
              <a:ea typeface="+mn-ea"/>
              <a:cs typeface="+mn-cs"/>
            </a:rPr>
            <a:t>Email addresses for all your co-authors and the correct spelling of their names</a:t>
          </a:r>
          <a:endParaRPr lang="en-US" sz="1900" kern="1200">
            <a:solidFill>
              <a:srgbClr val="1B127B">
                <a:hueOff val="0"/>
                <a:satOff val="0"/>
                <a:lumOff val="0"/>
                <a:alphaOff val="0"/>
              </a:srgbClr>
            </a:solidFill>
            <a:latin typeface="Open Sans Light"/>
            <a:ea typeface="+mn-ea"/>
            <a:cs typeface="+mn-cs"/>
          </a:endParaRPr>
        </a:p>
      </dsp:txBody>
      <dsp:txXfrm>
        <a:off x="682520" y="2217361"/>
        <a:ext cx="10053742" cy="590926"/>
      </dsp:txXfrm>
    </dsp:sp>
    <dsp:sp modelId="{6328C8D1-0201-4E38-A597-6408D9A675C4}">
      <dsp:nvSpPr>
        <dsp:cNvPr id="0" name=""/>
        <dsp:cNvSpPr/>
      </dsp:nvSpPr>
      <dsp:spPr>
        <a:xfrm>
          <a:off x="0" y="2956019"/>
          <a:ext cx="10736263" cy="590926"/>
        </a:xfrm>
        <a:prstGeom prst="roundRect">
          <a:avLst>
            <a:gd name="adj" fmla="val 10000"/>
          </a:avLst>
        </a:prstGeom>
        <a:solidFill>
          <a:srgbClr val="1B127B">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FF34A9F-7E15-42C8-81A6-6DE334139691}">
      <dsp:nvSpPr>
        <dsp:cNvPr id="0" name=""/>
        <dsp:cNvSpPr/>
      </dsp:nvSpPr>
      <dsp:spPr>
        <a:xfrm>
          <a:off x="178755" y="3088977"/>
          <a:ext cx="325009" cy="3250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F0F116-A485-4E3A-BF74-E8E234FD39D7}">
      <dsp:nvSpPr>
        <dsp:cNvPr id="0" name=""/>
        <dsp:cNvSpPr/>
      </dsp:nvSpPr>
      <dsp:spPr>
        <a:xfrm>
          <a:off x="682520" y="2956019"/>
          <a:ext cx="10053742" cy="590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40" tIns="62540" rIns="62540" bIns="62540" numCol="1" spcCol="1270" anchor="ctr" anchorCtr="0">
          <a:noAutofit/>
        </a:bodyPr>
        <a:lstStyle/>
        <a:p>
          <a:pPr marL="0" lvl="0" indent="0" algn="l" defTabSz="844550">
            <a:lnSpc>
              <a:spcPct val="90000"/>
            </a:lnSpc>
            <a:spcBef>
              <a:spcPct val="0"/>
            </a:spcBef>
            <a:spcAft>
              <a:spcPct val="35000"/>
            </a:spcAft>
            <a:buNone/>
          </a:pPr>
          <a:r>
            <a:rPr lang="en-GB" sz="1900" kern="1200">
              <a:solidFill>
                <a:srgbClr val="1B127B">
                  <a:hueOff val="0"/>
                  <a:satOff val="0"/>
                  <a:lumOff val="0"/>
                  <a:alphaOff val="0"/>
                </a:srgbClr>
              </a:solidFill>
              <a:latin typeface="Open Sans Light"/>
              <a:ea typeface="+mn-ea"/>
              <a:cs typeface="+mn-cs"/>
            </a:rPr>
            <a:t>Agreement with co-authors on publishing choices and responsibilities</a:t>
          </a:r>
          <a:endParaRPr lang="en-US" sz="1900" kern="1200">
            <a:solidFill>
              <a:srgbClr val="1B127B">
                <a:hueOff val="0"/>
                <a:satOff val="0"/>
                <a:lumOff val="0"/>
                <a:alphaOff val="0"/>
              </a:srgbClr>
            </a:solidFill>
            <a:latin typeface="Open Sans Light"/>
            <a:ea typeface="+mn-ea"/>
            <a:cs typeface="+mn-cs"/>
          </a:endParaRPr>
        </a:p>
      </dsp:txBody>
      <dsp:txXfrm>
        <a:off x="682520" y="2956019"/>
        <a:ext cx="10053742" cy="590926"/>
      </dsp:txXfrm>
    </dsp:sp>
    <dsp:sp modelId="{1B9510FA-096A-40B8-8AE7-34CFF52ED123}">
      <dsp:nvSpPr>
        <dsp:cNvPr id="0" name=""/>
        <dsp:cNvSpPr/>
      </dsp:nvSpPr>
      <dsp:spPr>
        <a:xfrm>
          <a:off x="0" y="3694677"/>
          <a:ext cx="10736263" cy="590926"/>
        </a:xfrm>
        <a:prstGeom prst="roundRect">
          <a:avLst>
            <a:gd name="adj" fmla="val 10000"/>
          </a:avLst>
        </a:prstGeom>
        <a:solidFill>
          <a:srgbClr val="1B127B">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A60996A3-B8E5-4D9B-9B4E-4753218D8E68}">
      <dsp:nvSpPr>
        <dsp:cNvPr id="0" name=""/>
        <dsp:cNvSpPr/>
      </dsp:nvSpPr>
      <dsp:spPr>
        <a:xfrm>
          <a:off x="178755" y="3827636"/>
          <a:ext cx="325009" cy="32500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41549C-24A1-4FAB-8C93-CB4801B6783C}">
      <dsp:nvSpPr>
        <dsp:cNvPr id="0" name=""/>
        <dsp:cNvSpPr/>
      </dsp:nvSpPr>
      <dsp:spPr>
        <a:xfrm>
          <a:off x="682520" y="3694677"/>
          <a:ext cx="10053742" cy="590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40" tIns="62540" rIns="62540" bIns="62540" numCol="1" spcCol="1270" anchor="ctr" anchorCtr="0">
          <a:noAutofit/>
        </a:bodyPr>
        <a:lstStyle/>
        <a:p>
          <a:pPr marL="0" lvl="0" indent="0" algn="l" defTabSz="844550">
            <a:lnSpc>
              <a:spcPct val="90000"/>
            </a:lnSpc>
            <a:spcBef>
              <a:spcPct val="0"/>
            </a:spcBef>
            <a:spcAft>
              <a:spcPct val="35000"/>
            </a:spcAft>
            <a:buNone/>
          </a:pPr>
          <a:r>
            <a:rPr lang="en-GB" sz="1900" kern="1200">
              <a:solidFill>
                <a:srgbClr val="1B127B">
                  <a:hueOff val="0"/>
                  <a:satOff val="0"/>
                  <a:lumOff val="0"/>
                  <a:alphaOff val="0"/>
                </a:srgbClr>
              </a:solidFill>
              <a:latin typeface="Open Sans Light"/>
              <a:ea typeface="+mn-ea"/>
              <a:cs typeface="+mn-cs"/>
            </a:rPr>
            <a:t>The correct, anonymized version of your paper</a:t>
          </a:r>
          <a:endParaRPr lang="en-US" sz="1900" kern="1200">
            <a:solidFill>
              <a:srgbClr val="1B127B">
                <a:hueOff val="0"/>
                <a:satOff val="0"/>
                <a:lumOff val="0"/>
                <a:alphaOff val="0"/>
              </a:srgbClr>
            </a:solidFill>
            <a:latin typeface="Open Sans Light"/>
            <a:ea typeface="+mn-ea"/>
            <a:cs typeface="+mn-cs"/>
          </a:endParaRPr>
        </a:p>
      </dsp:txBody>
      <dsp:txXfrm>
        <a:off x="682520" y="3694677"/>
        <a:ext cx="10053742" cy="5909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640B8-99E3-4FD8-BD62-5EB394BD094E}">
      <dsp:nvSpPr>
        <dsp:cNvPr id="0" name=""/>
        <dsp:cNvSpPr/>
      </dsp:nvSpPr>
      <dsp:spPr>
        <a:xfrm>
          <a:off x="409035" y="0"/>
          <a:ext cx="2084649" cy="1250789"/>
        </a:xfrm>
        <a:prstGeom prst="roundRect">
          <a:avLst>
            <a:gd name="adj" fmla="val 10000"/>
          </a:avLst>
        </a:prstGeom>
        <a:solidFill>
          <a:srgbClr val="004890"/>
        </a:solidFill>
        <a:ln>
          <a:noFill/>
        </a:ln>
        <a:effectLst>
          <a:outerShdw blurRad="40000" dist="23000" dir="5400000" rotWithShape="0">
            <a:srgbClr val="000000">
              <a:alpha val="35000"/>
            </a:srgbClr>
          </a:outerShdw>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j-lt"/>
            </a:rPr>
            <a:t> Admin Checks &amp; EIC Assignment </a:t>
          </a:r>
        </a:p>
      </dsp:txBody>
      <dsp:txXfrm>
        <a:off x="445669" y="36634"/>
        <a:ext cx="2011381" cy="1177521"/>
      </dsp:txXfrm>
    </dsp:sp>
    <dsp:sp modelId="{42705E9B-0E2B-4A58-AD6D-050DBD374FDE}">
      <dsp:nvSpPr>
        <dsp:cNvPr id="0" name=""/>
        <dsp:cNvSpPr/>
      </dsp:nvSpPr>
      <dsp:spPr>
        <a:xfrm rot="816">
          <a:off x="2567117" y="443591"/>
          <a:ext cx="661977" cy="364293"/>
        </a:xfrm>
        <a:prstGeom prst="rightArrow">
          <a:avLst>
            <a:gd name="adj1" fmla="val 60000"/>
            <a:gd name="adj2" fmla="val 50000"/>
          </a:avLst>
        </a:prstGeom>
        <a:solidFill>
          <a:schemeClr val="tx2">
            <a:lumMod val="25000"/>
          </a:schemeClr>
        </a:solid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2567117" y="516437"/>
        <a:ext cx="552689" cy="218575"/>
      </dsp:txXfrm>
    </dsp:sp>
    <dsp:sp modelId="{30C561CB-8C78-4CBD-8881-CE1A4E02AF66}">
      <dsp:nvSpPr>
        <dsp:cNvPr id="0" name=""/>
        <dsp:cNvSpPr/>
      </dsp:nvSpPr>
      <dsp:spPr>
        <a:xfrm>
          <a:off x="3327544" y="692"/>
          <a:ext cx="2084649" cy="1250789"/>
        </a:xfrm>
        <a:prstGeom prst="roundRect">
          <a:avLst>
            <a:gd name="adj" fmla="val 10000"/>
          </a:avLst>
        </a:prstGeom>
        <a:solidFill>
          <a:srgbClr val="004890"/>
        </a:solidFill>
        <a:ln>
          <a:noFill/>
        </a:ln>
        <a:effectLst>
          <a:outerShdw blurRad="40000" dist="23000" dir="5400000" rotWithShape="0">
            <a:srgbClr val="000000">
              <a:alpha val="35000"/>
            </a:srgbClr>
          </a:outerShdw>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j-lt"/>
            </a:rPr>
            <a:t>EIC/AE invites reviewers</a:t>
          </a:r>
        </a:p>
      </dsp:txBody>
      <dsp:txXfrm>
        <a:off x="3364178" y="37326"/>
        <a:ext cx="2011381" cy="1177521"/>
      </dsp:txXfrm>
    </dsp:sp>
    <dsp:sp modelId="{65DECBD1-72B9-4890-A63F-78285E85798A}">
      <dsp:nvSpPr>
        <dsp:cNvPr id="0" name=""/>
        <dsp:cNvSpPr/>
      </dsp:nvSpPr>
      <dsp:spPr>
        <a:xfrm>
          <a:off x="5461094" y="434386"/>
          <a:ext cx="711041" cy="383402"/>
        </a:xfrm>
        <a:prstGeom prst="rightArrow">
          <a:avLst>
            <a:gd name="adj1" fmla="val 60000"/>
            <a:gd name="adj2" fmla="val 50000"/>
          </a:avLst>
        </a:prstGeom>
        <a:solidFill>
          <a:schemeClr val="tx2">
            <a:lumMod val="25000"/>
          </a:schemeClr>
        </a:solid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5461094" y="511066"/>
        <a:ext cx="596020" cy="230042"/>
      </dsp:txXfrm>
    </dsp:sp>
    <dsp:sp modelId="{8BBBCD03-3B9A-4B1D-9BDB-3147FE647499}">
      <dsp:nvSpPr>
        <dsp:cNvPr id="0" name=""/>
        <dsp:cNvSpPr/>
      </dsp:nvSpPr>
      <dsp:spPr>
        <a:xfrm>
          <a:off x="6246053" y="692"/>
          <a:ext cx="2084649" cy="1250789"/>
        </a:xfrm>
        <a:prstGeom prst="roundRect">
          <a:avLst>
            <a:gd name="adj" fmla="val 10000"/>
          </a:avLst>
        </a:prstGeom>
        <a:solidFill>
          <a:srgbClr val="004890"/>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j-lt"/>
            </a:rPr>
            <a:t> Reviewers Score &amp; suggest Decision  </a:t>
          </a:r>
        </a:p>
      </dsp:txBody>
      <dsp:txXfrm>
        <a:off x="6282687" y="37326"/>
        <a:ext cx="2011381" cy="1177521"/>
      </dsp:txXfrm>
    </dsp:sp>
    <dsp:sp modelId="{C000EF0D-5344-40FD-A48E-A2BB8B60DD2E}">
      <dsp:nvSpPr>
        <dsp:cNvPr id="0" name=""/>
        <dsp:cNvSpPr/>
      </dsp:nvSpPr>
      <dsp:spPr>
        <a:xfrm rot="5400000">
          <a:off x="6916308" y="1456972"/>
          <a:ext cx="744139" cy="397862"/>
        </a:xfrm>
        <a:prstGeom prst="rightArrow">
          <a:avLst>
            <a:gd name="adj1" fmla="val 60000"/>
            <a:gd name="adj2" fmla="val 50000"/>
          </a:avLst>
        </a:prstGeom>
        <a:solidFill>
          <a:schemeClr val="tx2">
            <a:lumMod val="25000"/>
          </a:schemeClr>
        </a:solid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7169019" y="1283834"/>
        <a:ext cx="238718" cy="624780"/>
      </dsp:txXfrm>
    </dsp:sp>
    <dsp:sp modelId="{DC22C3B0-F3EA-4FF0-ACD7-F03971CC5234}">
      <dsp:nvSpPr>
        <dsp:cNvPr id="0" name=""/>
        <dsp:cNvSpPr/>
      </dsp:nvSpPr>
      <dsp:spPr>
        <a:xfrm>
          <a:off x="6246053" y="2085341"/>
          <a:ext cx="2084649" cy="1250789"/>
        </a:xfrm>
        <a:prstGeom prst="roundRect">
          <a:avLst>
            <a:gd name="adj" fmla="val 10000"/>
          </a:avLst>
        </a:prstGeom>
        <a:solidFill>
          <a:srgbClr val="004890"/>
        </a:solidFill>
        <a:ln>
          <a:noFill/>
        </a:ln>
        <a:effectLst>
          <a:outerShdw blurRad="40000" dist="23000" dir="5400000" rotWithShape="0">
            <a:srgbClr val="000000">
              <a:alpha val="35000"/>
            </a:srgbClr>
          </a:outerShdw>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j-lt"/>
            </a:rPr>
            <a:t>EIC Review and Decision feedback to Author</a:t>
          </a:r>
        </a:p>
      </dsp:txBody>
      <dsp:txXfrm>
        <a:off x="6282687" y="2121975"/>
        <a:ext cx="2011381" cy="1177521"/>
      </dsp:txXfrm>
    </dsp:sp>
    <dsp:sp modelId="{C2252003-027C-4CFA-AADD-C7F9A37BB3CA}">
      <dsp:nvSpPr>
        <dsp:cNvPr id="0" name=""/>
        <dsp:cNvSpPr/>
      </dsp:nvSpPr>
      <dsp:spPr>
        <a:xfrm rot="10800000">
          <a:off x="5435870" y="2506718"/>
          <a:ext cx="700134" cy="386302"/>
        </a:xfrm>
        <a:prstGeom prst="rightArrow">
          <a:avLst>
            <a:gd name="adj1" fmla="val 60000"/>
            <a:gd name="adj2" fmla="val 50000"/>
          </a:avLst>
        </a:prstGeom>
        <a:solidFill>
          <a:schemeClr val="tx2">
            <a:lumMod val="25000"/>
          </a:schemeClr>
        </a:solid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10800000">
        <a:off x="5551761" y="2583978"/>
        <a:ext cx="584243" cy="231782"/>
      </dsp:txXfrm>
    </dsp:sp>
    <dsp:sp modelId="{A7C8F032-BACD-479F-ACDE-CEA7224C2232}">
      <dsp:nvSpPr>
        <dsp:cNvPr id="0" name=""/>
        <dsp:cNvSpPr/>
      </dsp:nvSpPr>
      <dsp:spPr>
        <a:xfrm>
          <a:off x="3327544" y="2085341"/>
          <a:ext cx="2084649" cy="1250789"/>
        </a:xfrm>
        <a:prstGeom prst="roundRect">
          <a:avLst>
            <a:gd name="adj" fmla="val 10000"/>
          </a:avLst>
        </a:prstGeom>
        <a:solidFill>
          <a:srgbClr val="004890"/>
        </a:solidFill>
        <a:ln>
          <a:noFill/>
        </a:ln>
        <a:effectLst>
          <a:outerShdw blurRad="40000" dist="23000" dir="5400000" rotWithShape="0">
            <a:srgbClr val="000000">
              <a:alpha val="35000"/>
            </a:srgbClr>
          </a:outerShdw>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j-lt"/>
            </a:rPr>
            <a:t>Revision and amendments</a:t>
          </a:r>
        </a:p>
      </dsp:txBody>
      <dsp:txXfrm>
        <a:off x="3364178" y="2121975"/>
        <a:ext cx="2011381" cy="1177521"/>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4" y="6"/>
            <a:ext cx="4161566" cy="36581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437395" y="6"/>
            <a:ext cx="4161566" cy="36581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362200" y="547688"/>
            <a:ext cx="4876800" cy="2744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59673" y="3474690"/>
            <a:ext cx="7681857" cy="329237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4" y="6948206"/>
            <a:ext cx="4161566" cy="36581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437395" y="6948206"/>
            <a:ext cx="4161566" cy="36581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beallslist.weebly.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98" name="Google Shape;3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0338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c7b156f6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c7b156f6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8c7b156f6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ZA"/>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98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39" name="Google Shape;4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a:p>
            <a:endParaRPr lang="sv-SE" dirty="0"/>
          </a:p>
          <a:p>
            <a:endParaRPr lang="sv-SE"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6EF28-D056-44D3-9C0D-9AEBD722900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231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GB" b="0" i="0" dirty="0">
              <a:solidFill>
                <a:srgbClr val="333333"/>
              </a:solidFill>
              <a:effectLst/>
              <a:latin typeface="open sans" panose="020B0606030504020204" pitchFamily="34" charset="0"/>
            </a:endParaRPr>
          </a:p>
          <a:p>
            <a:pPr algn="l">
              <a:buFont typeface="Arial" panose="020B0604020202020204" pitchFamily="34" charset="0"/>
              <a:buChar char="•"/>
            </a:pPr>
            <a:endParaRPr lang="en-GB" b="0" i="0" dirty="0">
              <a:solidFill>
                <a:srgbClr val="333333"/>
              </a:solidFill>
              <a:effectLst/>
              <a:latin typeface="open sans" panose="020B0606030504020204" pitchFamily="34"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638DA-DA9E-42F8-A7E7-D2E28E9D74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711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6EF28-D056-44D3-9C0D-9AEBD722900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783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57" name="Google Shape;45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*It is true that there can be rogue or predatory publishers that are only </a:t>
            </a:r>
            <a:r>
              <a:rPr lang="en-US" sz="1200" b="0" i="0" u="none" strike="noStrike" dirty="0">
                <a:solidFill>
                  <a:schemeClr val="dk1"/>
                </a:solidFill>
                <a:latin typeface="Calibri"/>
                <a:ea typeface="Calibri"/>
                <a:cs typeface="Calibri"/>
                <a:sym typeface="Calibri"/>
              </a:rPr>
              <a:t>motivated by the fee. However, this is not limited to open access publishing, it happens in toll publishing too.</a:t>
            </a:r>
            <a:endParaRPr dirty="0"/>
          </a:p>
        </p:txBody>
      </p:sp>
      <p:sp>
        <p:nvSpPr>
          <p:cNvPr id="464" name="Google Shape;46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9" name="Google Shape;47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*Go to </a:t>
            </a:r>
            <a:r>
              <a:rPr lang="en-US" u="sng" dirty="0">
                <a:solidFill>
                  <a:schemeClr val="hlink"/>
                </a:solidFill>
                <a:hlinkClick r:id="rId3"/>
              </a:rPr>
              <a:t>https://beallslist.net/</a:t>
            </a:r>
            <a:endParaRPr dirty="0">
              <a:solidFill>
                <a:srgbClr val="2E75B5"/>
              </a:solidFill>
            </a:endParaRPr>
          </a:p>
          <a:p>
            <a:pPr marL="0" lvl="0" indent="0" algn="l" rtl="0">
              <a:lnSpc>
                <a:spcPct val="100000"/>
              </a:lnSpc>
              <a:spcBef>
                <a:spcPts val="0"/>
              </a:spcBef>
              <a:spcAft>
                <a:spcPts val="0"/>
              </a:spcAft>
              <a:buClr>
                <a:schemeClr val="dk1"/>
              </a:buClr>
              <a:buSzPts val="1400"/>
              <a:buFont typeface="Calibri"/>
              <a:buNone/>
            </a:pPr>
            <a:endParaRPr dirty="0"/>
          </a:p>
        </p:txBody>
      </p:sp>
      <p:sp>
        <p:nvSpPr>
          <p:cNvPr id="471" name="Google Shape;47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486" name="Google Shape;486;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8CFB7-E1D9-4D64-B6A2-F87F7F72BB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898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200" b="0" i="0" u="none" strike="noStrike" dirty="0">
                <a:solidFill>
                  <a:schemeClr val="dk1"/>
                </a:solidFill>
                <a:latin typeface="Calibri"/>
                <a:ea typeface="Calibri"/>
                <a:cs typeface="Calibri"/>
                <a:sym typeface="Calibri"/>
              </a:rPr>
              <a:t>.</a:t>
            </a:r>
            <a:endParaRPr dirty="0"/>
          </a:p>
        </p:txBody>
      </p:sp>
      <p:sp>
        <p:nvSpPr>
          <p:cNvPr id="464" name="Google Shape;46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5251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 </a:t>
            </a:r>
            <a:endParaRPr/>
          </a:p>
        </p:txBody>
      </p:sp>
      <p:sp>
        <p:nvSpPr>
          <p:cNvPr id="410" name="Google Shape;410;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200" b="0" i="0" u="none" strike="noStrike" dirty="0">
                <a:solidFill>
                  <a:schemeClr val="dk1"/>
                </a:solidFill>
                <a:latin typeface="Calibri"/>
                <a:ea typeface="Calibri"/>
                <a:cs typeface="Calibri"/>
                <a:sym typeface="Calibri"/>
              </a:rPr>
              <a:t>.</a:t>
            </a:r>
            <a:endParaRPr dirty="0"/>
          </a:p>
        </p:txBody>
      </p:sp>
      <p:sp>
        <p:nvSpPr>
          <p:cNvPr id="464" name="Google Shape;46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53873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2263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8506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7505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9031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8CFB7-E1D9-4D64-B6A2-F87F7F72BB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922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0" name="Google Shape;18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19" name="Google Shape;4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8124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09040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22466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9BF12C2-639A-4638-9D59-1098CF8AF9AB}"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456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33" name="Google Shape;4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9BF12C2-639A-4638-9D59-1098CF8AF9AB}"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80931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9BF12C2-639A-4638-9D59-1098CF8AF9AB}"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2868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F12C2-639A-4638-9D59-1098CF8AF9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522322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21551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Goto mentimeter</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45285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10322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6CE19-A68F-4CD9-BFE4-0E220B6D6D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10933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A1280-6E7F-45F4-A1F1-0C3DBAD72F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013272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9BF12C2-639A-4638-9D59-1098CF8AF9AB}"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13391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9BF12C2-639A-4638-9D59-1098CF8AF9AB}"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5473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dirty="0"/>
              <a:t>Victoria Babbit </a:t>
            </a:r>
            <a:r>
              <a:rPr lang="en-US" dirty="0"/>
              <a:t>is the Director of Researcher Development and Outreach. Victoria joined Taylor &amp; Francis in 2008 and throughout the past decade has supported societies, editors and authors as they navigate the rapidly changing publishing landscape. Her work involves engaging with global researcher communities to build knowledge and capacity related to publishing and editorial activities. Prior to joining Taylor &amp; Francis, Victoria was a post-graduate researcher within the field of Geography, focusing on migration, at the University of Washington in Seattle.</a:t>
            </a:r>
            <a:endParaRPr dirty="0"/>
          </a:p>
          <a:p>
            <a:pPr marL="0" lvl="0" indent="0" algn="l" rtl="0">
              <a:lnSpc>
                <a:spcPct val="100000"/>
              </a:lnSpc>
              <a:spcBef>
                <a:spcPts val="1200"/>
              </a:spcBef>
              <a:spcAft>
                <a:spcPts val="0"/>
              </a:spcAft>
              <a:buClr>
                <a:schemeClr val="dk1"/>
              </a:buClr>
              <a:buSzPts val="1200"/>
              <a:buFont typeface="Calibri"/>
              <a:buNone/>
            </a:pPr>
            <a:endParaRPr lang="en-GB" dirty="0"/>
          </a:p>
          <a:p>
            <a:pPr marL="0" lvl="0" indent="0" algn="l" rtl="0">
              <a:lnSpc>
                <a:spcPct val="100000"/>
              </a:lnSpc>
              <a:spcBef>
                <a:spcPts val="1200"/>
              </a:spcBef>
              <a:spcAft>
                <a:spcPts val="0"/>
              </a:spcAft>
              <a:buClr>
                <a:schemeClr val="dk1"/>
              </a:buClr>
              <a:buSzPts val="1200"/>
              <a:buFont typeface="Calibri"/>
              <a:buNone/>
            </a:pPr>
            <a:r>
              <a:rPr lang="en-ZA" b="1" dirty="0"/>
              <a:t>Gracian Chimwaza </a:t>
            </a:r>
            <a:r>
              <a:rPr lang="en-ZA" dirty="0"/>
              <a:t>is the Executive Director of ITOCA and the current Chair of the Research4life Executive Council.  Gracian has more than 20 years experience of developing and deploying online and face to face training courses on information discovery and management, including but not limited to Research4life courses. Gracian holds a PhD in Information Science from University of Pretoria in South Africa and an MBA from Thames Valley University in the UK.</a:t>
            </a:r>
          </a:p>
          <a:p>
            <a:pPr marL="0" lvl="0" indent="0" algn="l" rtl="0">
              <a:lnSpc>
                <a:spcPct val="100000"/>
              </a:lnSpc>
              <a:spcBef>
                <a:spcPts val="1200"/>
              </a:spcBef>
              <a:spcAft>
                <a:spcPts val="0"/>
              </a:spcAft>
              <a:buClr>
                <a:schemeClr val="dk1"/>
              </a:buClr>
              <a:buSzPts val="1200"/>
              <a:buFont typeface="Calibri"/>
              <a:buNone/>
            </a:pPr>
            <a:endParaRPr lang="en-ZA" dirty="0"/>
          </a:p>
          <a:p>
            <a:pPr marL="0" lvl="0" indent="0" algn="l" rtl="0">
              <a:lnSpc>
                <a:spcPct val="100000"/>
              </a:lnSpc>
              <a:spcBef>
                <a:spcPts val="1200"/>
              </a:spcBef>
              <a:spcAft>
                <a:spcPts val="0"/>
              </a:spcAft>
              <a:buClr>
                <a:schemeClr val="dk1"/>
              </a:buClr>
              <a:buSzPts val="1200"/>
              <a:buFont typeface="Calibri"/>
              <a:buNone/>
            </a:pPr>
            <a:r>
              <a:rPr lang="en-ZA" b="1" dirty="0"/>
              <a:t>Mercy Moyo </a:t>
            </a:r>
            <a:r>
              <a:rPr lang="en-ZA" dirty="0"/>
              <a:t>is a Senior Programme officer for Research and Training at ITOCA.  Mercy has over 10 years experience in capacity building, information, knowledge and project management. Mercy holds a Masters in Information Science from University of South Africa and is a third year PhD student at the same institution. </a:t>
            </a:r>
            <a:endParaRPr dirty="0"/>
          </a:p>
        </p:txBody>
      </p:sp>
      <p:sp>
        <p:nvSpPr>
          <p:cNvPr id="448" name="Google Shape;4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6EF28-D056-44D3-9C0D-9AEBD722900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248303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6EF28-D056-44D3-9C0D-9AEBD722900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555786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014495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Need to replace this image</a:t>
            </a:r>
            <a:endParaRPr/>
          </a:p>
        </p:txBody>
      </p:sp>
      <p:sp>
        <p:nvSpPr>
          <p:cNvPr id="476" name="Google Shape;4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Calibri"/>
              <a:buNone/>
            </a:pPr>
            <a:endParaRPr>
              <a:solidFill>
                <a:srgbClr val="212529"/>
              </a:solidFill>
              <a:highlight>
                <a:srgbClr val="FFFFFF"/>
              </a:highlight>
              <a:latin typeface="Roboto"/>
              <a:ea typeface="Roboto"/>
              <a:cs typeface="Roboto"/>
              <a:sym typeface="Roboto"/>
            </a:endParaRPr>
          </a:p>
        </p:txBody>
      </p:sp>
      <p:sp>
        <p:nvSpPr>
          <p:cNvPr id="457" name="Google Shape;457;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Calibri"/>
              <a:buNone/>
            </a:pPr>
            <a:endParaRPr>
              <a:solidFill>
                <a:srgbClr val="212529"/>
              </a:solidFill>
              <a:highlight>
                <a:srgbClr val="FFFFFF"/>
              </a:highlight>
              <a:latin typeface="Roboto"/>
              <a:ea typeface="Roboto"/>
              <a:cs typeface="Roboto"/>
              <a:sym typeface="Roboto"/>
            </a:endParaRPr>
          </a:p>
        </p:txBody>
      </p:sp>
      <p:sp>
        <p:nvSpPr>
          <p:cNvPr id="466" name="Google Shape;466;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Need to replace this image</a:t>
            </a:r>
            <a:endParaRPr/>
          </a:p>
        </p:txBody>
      </p:sp>
      <p:sp>
        <p:nvSpPr>
          <p:cNvPr id="476" name="Google Shape;4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Calibri"/>
              <a:buNone/>
            </a:pPr>
            <a:endParaRPr>
              <a:solidFill>
                <a:srgbClr val="212529"/>
              </a:solidFill>
              <a:highlight>
                <a:srgbClr val="FFFFFF"/>
              </a:highlight>
              <a:latin typeface="Roboto"/>
              <a:ea typeface="Roboto"/>
              <a:cs typeface="Roboto"/>
              <a:sym typeface="Roboto"/>
            </a:endParaRPr>
          </a:p>
        </p:txBody>
      </p:sp>
      <p:sp>
        <p:nvSpPr>
          <p:cNvPr id="457" name="Google Shape;457;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Calibri"/>
              <a:buNone/>
            </a:pPr>
            <a:endParaRPr>
              <a:solidFill>
                <a:srgbClr val="212529"/>
              </a:solidFill>
              <a:highlight>
                <a:srgbClr val="FFFFFF"/>
              </a:highlight>
              <a:latin typeface="Roboto"/>
              <a:ea typeface="Roboto"/>
              <a:cs typeface="Roboto"/>
              <a:sym typeface="Roboto"/>
            </a:endParaRPr>
          </a:p>
        </p:txBody>
      </p:sp>
      <p:sp>
        <p:nvSpPr>
          <p:cNvPr id="466" name="Google Shape;466;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68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89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8CFB7-E1D9-4D64-B6A2-F87F7F72BB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3379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6" name="Google Shape;16;p2"/>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 name="Google Shape;17;p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 name="Google Shape;18;p2"/>
          <p:cNvPicPr preferRelativeResize="0"/>
          <p:nvPr/>
        </p:nvPicPr>
        <p:blipFill rotWithShape="1">
          <a:blip r:embed="rId2">
            <a:alphaModFix/>
          </a:blip>
          <a:srcRect/>
          <a:stretch/>
        </p:blipFill>
        <p:spPr>
          <a:xfrm>
            <a:off x="4647435" y="0"/>
            <a:ext cx="7544565" cy="24404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3"/>
        <p:cNvGrpSpPr/>
        <p:nvPr/>
      </p:nvGrpSpPr>
      <p:grpSpPr>
        <a:xfrm>
          <a:off x="0" y="0"/>
          <a:ext cx="0" cy="0"/>
          <a:chOff x="0" y="0"/>
          <a:chExt cx="0" cy="0"/>
        </a:xfrm>
      </p:grpSpPr>
      <p:sp>
        <p:nvSpPr>
          <p:cNvPr id="7" name="Google Shape;14;p16">
            <a:extLst>
              <a:ext uri="{FF2B5EF4-FFF2-40B4-BE49-F238E27FC236}">
                <a16:creationId xmlns:a16="http://schemas.microsoft.com/office/drawing/2014/main" id="{D7E51182-2C3F-F3D8-F014-7223A52409E6}"/>
              </a:ext>
            </a:extLst>
          </p:cNvPr>
          <p:cNvSpPr txBox="1">
            <a:spLocks noGrp="1"/>
          </p:cNvSpPr>
          <p:nvPr>
            <p:ph type="title"/>
          </p:nvPr>
        </p:nvSpPr>
        <p:spPr>
          <a:xfrm>
            <a:off x="592339" y="2251882"/>
            <a:ext cx="9152161" cy="989542"/>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2"/>
              </a:buClr>
              <a:buSzPts val="3000"/>
              <a:buFont typeface="Open Sans"/>
              <a:buNone/>
              <a:defRPr sz="3000" b="1" i="0" u="none" strike="noStrike" cap="none">
                <a:solidFill>
                  <a:schemeClr val="tx1"/>
                </a:solidFill>
                <a:latin typeface="Open Sans"/>
                <a:ea typeface="Open Sans"/>
                <a:cs typeface="Open Sans"/>
                <a:sym typeface="Open Sans"/>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dirty="0"/>
          </a:p>
        </p:txBody>
      </p:sp>
      <p:sp>
        <p:nvSpPr>
          <p:cNvPr id="8" name="Google Shape;15;p16">
            <a:extLst>
              <a:ext uri="{FF2B5EF4-FFF2-40B4-BE49-F238E27FC236}">
                <a16:creationId xmlns:a16="http://schemas.microsoft.com/office/drawing/2014/main" id="{4D678FD6-5EC7-43B9-6405-711DE3210C38}"/>
              </a:ext>
            </a:extLst>
          </p:cNvPr>
          <p:cNvSpPr txBox="1">
            <a:spLocks noGrp="1"/>
          </p:cNvSpPr>
          <p:nvPr>
            <p:ph type="body" idx="1"/>
          </p:nvPr>
        </p:nvSpPr>
        <p:spPr>
          <a:xfrm>
            <a:off x="605988" y="3654892"/>
            <a:ext cx="8196818" cy="1039938"/>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rgbClr val="898989"/>
              </a:buClr>
              <a:buSzPts val="1500"/>
              <a:buFont typeface="Arial"/>
              <a:buNone/>
              <a:defRPr sz="1500" b="0" i="0" u="none" strike="noStrike" cap="none">
                <a:solidFill>
                  <a:schemeClr val="tx1">
                    <a:lumMod val="50000"/>
                    <a:lumOff val="50000"/>
                  </a:schemeClr>
                </a:solidFill>
                <a:latin typeface="Open Sans"/>
                <a:ea typeface="Open Sans"/>
                <a:cs typeface="Open Sans"/>
                <a:sym typeface="Open Sans"/>
              </a:defRPr>
            </a:lvl1pPr>
            <a:lvl2pPr marL="914400" marR="0" lvl="1" indent="-342900" algn="l">
              <a:lnSpc>
                <a:spcPct val="90000"/>
              </a:lnSpc>
              <a:spcBef>
                <a:spcPts val="4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2pPr>
            <a:lvl3pPr marL="1371600" marR="0" lvl="2" indent="-323850" algn="l">
              <a:lnSpc>
                <a:spcPct val="90000"/>
              </a:lnSpc>
              <a:spcBef>
                <a:spcPts val="400"/>
              </a:spcBef>
              <a:spcAft>
                <a:spcPts val="0"/>
              </a:spcAft>
              <a:buClr>
                <a:schemeClr val="dk2"/>
              </a:buClr>
              <a:buSzPts val="1500"/>
              <a:buFont typeface="Arial"/>
              <a:buChar char="•"/>
              <a:defRPr sz="1500" b="0" i="0" u="none" strike="noStrike" cap="none">
                <a:solidFill>
                  <a:schemeClr val="dk2"/>
                </a:solidFill>
                <a:latin typeface="Open Sans"/>
                <a:ea typeface="Open Sans"/>
                <a:cs typeface="Open Sans"/>
                <a:sym typeface="Open Sans"/>
              </a:defRPr>
            </a:lvl3pPr>
            <a:lvl4pPr marL="1828800" marR="0" lvl="3" indent="-317500" algn="l">
              <a:lnSpc>
                <a:spcPct val="90000"/>
              </a:lnSpc>
              <a:spcBef>
                <a:spcPts val="400"/>
              </a:spcBef>
              <a:spcAft>
                <a:spcPts val="0"/>
              </a:spcAft>
              <a:buClr>
                <a:schemeClr val="dk2"/>
              </a:buClr>
              <a:buSzPts val="1400"/>
              <a:buFont typeface="Arial"/>
              <a:buChar char="•"/>
              <a:defRPr sz="1400" b="0" i="0" u="none" strike="noStrike" cap="none">
                <a:solidFill>
                  <a:schemeClr val="dk2"/>
                </a:solidFill>
                <a:latin typeface="Open Sans"/>
                <a:ea typeface="Open Sans"/>
                <a:cs typeface="Open Sans"/>
                <a:sym typeface="Open Sans"/>
              </a:defRPr>
            </a:lvl4pPr>
            <a:lvl5pPr marL="2286000" marR="0" lvl="4" indent="-317500" algn="l">
              <a:lnSpc>
                <a:spcPct val="90000"/>
              </a:lnSpc>
              <a:spcBef>
                <a:spcPts val="400"/>
              </a:spcBef>
              <a:spcAft>
                <a:spcPts val="0"/>
              </a:spcAft>
              <a:buClr>
                <a:schemeClr val="dk2"/>
              </a:buClr>
              <a:buSzPts val="1400"/>
              <a:buFont typeface="Arial"/>
              <a:buChar char="•"/>
              <a:defRPr sz="1400" b="0" i="0" u="none" strike="noStrike" cap="none">
                <a:solidFill>
                  <a:schemeClr val="dk2"/>
                </a:solidFill>
                <a:latin typeface="Open Sans"/>
                <a:ea typeface="Open Sans"/>
                <a:cs typeface="Open Sans"/>
                <a:sym typeface="Open Sans"/>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dirty="0"/>
          </a:p>
        </p:txBody>
      </p:sp>
      <p:pic>
        <p:nvPicPr>
          <p:cNvPr id="9" name="Google Shape;13;p16">
            <a:extLst>
              <a:ext uri="{FF2B5EF4-FFF2-40B4-BE49-F238E27FC236}">
                <a16:creationId xmlns:a16="http://schemas.microsoft.com/office/drawing/2014/main" id="{79F6D219-5A79-1D6D-A01F-EC446C561515}"/>
              </a:ext>
            </a:extLst>
          </p:cNvPr>
          <p:cNvPicPr preferRelativeResize="0"/>
          <p:nvPr userDrawn="1"/>
        </p:nvPicPr>
        <p:blipFill rotWithShape="1">
          <a:blip r:embed="rId2">
            <a:alphaModFix/>
          </a:blip>
          <a:srcRect/>
          <a:stretch/>
        </p:blipFill>
        <p:spPr>
          <a:xfrm>
            <a:off x="690439" y="3456965"/>
            <a:ext cx="1701425" cy="56714"/>
          </a:xfrm>
          <a:prstGeom prst="rect">
            <a:avLst/>
          </a:prstGeom>
          <a:noFill/>
          <a:ln>
            <a:noFill/>
          </a:ln>
        </p:spPr>
      </p:pic>
      <p:pic>
        <p:nvPicPr>
          <p:cNvPr id="10" name="Google Shape;12;p16">
            <a:extLst>
              <a:ext uri="{FF2B5EF4-FFF2-40B4-BE49-F238E27FC236}">
                <a16:creationId xmlns:a16="http://schemas.microsoft.com/office/drawing/2014/main" id="{8DB18CD5-A2A8-33A9-54CB-7BAA642315B4}"/>
              </a:ext>
            </a:extLst>
          </p:cNvPr>
          <p:cNvPicPr preferRelativeResize="0"/>
          <p:nvPr userDrawn="1"/>
        </p:nvPicPr>
        <p:blipFill rotWithShape="1">
          <a:blip r:embed="rId3">
            <a:alphaModFix/>
          </a:blip>
          <a:srcRect/>
          <a:stretch/>
        </p:blipFill>
        <p:spPr>
          <a:xfrm>
            <a:off x="9608023" y="5683420"/>
            <a:ext cx="2452327" cy="1003983"/>
          </a:xfrm>
          <a:prstGeom prst="rect">
            <a:avLst/>
          </a:prstGeom>
          <a:noFill/>
          <a:ln>
            <a:noFill/>
          </a:ln>
        </p:spPr>
      </p:pic>
      <p:sp>
        <p:nvSpPr>
          <p:cNvPr id="11" name="Google Shape;68;p17">
            <a:extLst>
              <a:ext uri="{FF2B5EF4-FFF2-40B4-BE49-F238E27FC236}">
                <a16:creationId xmlns:a16="http://schemas.microsoft.com/office/drawing/2014/main" id="{844A7929-3659-164A-F9EA-F49AB779B92A}"/>
              </a:ext>
            </a:extLst>
          </p:cNvPr>
          <p:cNvSpPr/>
          <p:nvPr userDrawn="1"/>
        </p:nvSpPr>
        <p:spPr>
          <a:xfrm>
            <a:off x="0" y="-1"/>
            <a:ext cx="12192000" cy="204717"/>
          </a:xfrm>
          <a:prstGeom prst="rect">
            <a:avLst/>
          </a:prstGeom>
          <a:solidFill>
            <a:srgbClr val="E5E5E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209915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g7119cced83_0_81"/>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5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dirty="0"/>
          </a:p>
        </p:txBody>
      </p:sp>
      <p:pic>
        <p:nvPicPr>
          <p:cNvPr id="7" name="Google Shape;67;p17">
            <a:extLst>
              <a:ext uri="{FF2B5EF4-FFF2-40B4-BE49-F238E27FC236}">
                <a16:creationId xmlns:a16="http://schemas.microsoft.com/office/drawing/2014/main" id="{29772A56-8A8F-1374-1E30-705B77180504}"/>
              </a:ext>
            </a:extLst>
          </p:cNvPr>
          <p:cNvPicPr preferRelativeResize="0"/>
          <p:nvPr userDrawn="1"/>
        </p:nvPicPr>
        <p:blipFill rotWithShape="1">
          <a:blip r:embed="rId2">
            <a:alphaModFix/>
          </a:blip>
          <a:srcRect/>
          <a:stretch/>
        </p:blipFill>
        <p:spPr>
          <a:xfrm>
            <a:off x="10720633" y="6324865"/>
            <a:ext cx="1353365" cy="426310"/>
          </a:xfrm>
          <a:prstGeom prst="rect">
            <a:avLst/>
          </a:prstGeom>
          <a:noFill/>
          <a:ln>
            <a:noFill/>
          </a:ln>
        </p:spPr>
      </p:pic>
      <p:sp>
        <p:nvSpPr>
          <p:cNvPr id="8" name="Google Shape;68;p17">
            <a:extLst>
              <a:ext uri="{FF2B5EF4-FFF2-40B4-BE49-F238E27FC236}">
                <a16:creationId xmlns:a16="http://schemas.microsoft.com/office/drawing/2014/main" id="{5D2D96AC-3938-E91C-7AE0-4F6DCFAEB209}"/>
              </a:ext>
            </a:extLst>
          </p:cNvPr>
          <p:cNvSpPr/>
          <p:nvPr userDrawn="1"/>
        </p:nvSpPr>
        <p:spPr>
          <a:xfrm>
            <a:off x="0" y="-1"/>
            <a:ext cx="12192000" cy="204717"/>
          </a:xfrm>
          <a:prstGeom prst="rect">
            <a:avLst/>
          </a:prstGeom>
          <a:solidFill>
            <a:srgbClr val="E5E5E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140871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0"/>
        <p:cNvGrpSpPr/>
        <p:nvPr/>
      </p:nvGrpSpPr>
      <p:grpSpPr>
        <a:xfrm>
          <a:off x="0" y="0"/>
          <a:ext cx="0" cy="0"/>
          <a:chOff x="0" y="0"/>
          <a:chExt cx="0" cy="0"/>
        </a:xfrm>
      </p:grpSpPr>
      <p:sp>
        <p:nvSpPr>
          <p:cNvPr id="61" name="Google Shape;61;g7119cced83_0_90"/>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sz="30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dirty="0"/>
          </a:p>
        </p:txBody>
      </p:sp>
      <p:pic>
        <p:nvPicPr>
          <p:cNvPr id="5" name="Google Shape;25;g7119cced83_0_99">
            <a:extLst>
              <a:ext uri="{FF2B5EF4-FFF2-40B4-BE49-F238E27FC236}">
                <a16:creationId xmlns:a16="http://schemas.microsoft.com/office/drawing/2014/main" id="{BE13699D-4AE5-2A9B-1E2B-7001EEA47C37}"/>
              </a:ext>
            </a:extLst>
          </p:cNvPr>
          <p:cNvPicPr preferRelativeResize="0"/>
          <p:nvPr userDrawn="1"/>
        </p:nvPicPr>
        <p:blipFill rotWithShape="1">
          <a:blip r:embed="rId2">
            <a:alphaModFix/>
          </a:blip>
          <a:srcRect/>
          <a:stretch/>
        </p:blipFill>
        <p:spPr>
          <a:xfrm>
            <a:off x="9144000" y="0"/>
            <a:ext cx="3048000" cy="1078173"/>
          </a:xfrm>
          <a:prstGeom prst="rect">
            <a:avLst/>
          </a:prstGeom>
          <a:noFill/>
          <a:ln>
            <a:noFill/>
          </a:ln>
        </p:spPr>
      </p:pic>
      <p:sp>
        <p:nvSpPr>
          <p:cNvPr id="6" name="Google Shape;68;p17">
            <a:extLst>
              <a:ext uri="{FF2B5EF4-FFF2-40B4-BE49-F238E27FC236}">
                <a16:creationId xmlns:a16="http://schemas.microsoft.com/office/drawing/2014/main" id="{940462FE-F88E-2780-975A-F6560033C873}"/>
              </a:ext>
            </a:extLst>
          </p:cNvPr>
          <p:cNvSpPr/>
          <p:nvPr userDrawn="1"/>
        </p:nvSpPr>
        <p:spPr>
          <a:xfrm>
            <a:off x="0" y="6653283"/>
            <a:ext cx="12192000" cy="204717"/>
          </a:xfrm>
          <a:prstGeom prst="rect">
            <a:avLst/>
          </a:prstGeom>
          <a:solidFill>
            <a:srgbClr val="E5E5E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71622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
        <p:cNvGrpSpPr/>
        <p:nvPr/>
      </p:nvGrpSpPr>
      <p:grpSpPr>
        <a:xfrm>
          <a:off x="0" y="0"/>
          <a:ext cx="0" cy="0"/>
          <a:chOff x="0" y="0"/>
          <a:chExt cx="0" cy="0"/>
        </a:xfrm>
      </p:grpSpPr>
      <p:sp>
        <p:nvSpPr>
          <p:cNvPr id="70" name="Google Shape;70;g7119cced83_0_9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006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6" name="Google Shape;26;p4"/>
          <p:cNvSpPr txBox="1">
            <a:spLocks noGrp="1"/>
          </p:cNvSpPr>
          <p:nvPr>
            <p:ph type="body" idx="1"/>
          </p:nvPr>
        </p:nvSpPr>
        <p:spPr>
          <a:xfrm>
            <a:off x="680321" y="2336873"/>
            <a:ext cx="9613800" cy="3599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lvl1pPr>
            <a:lvl2pPr marL="914400" lvl="1" indent="-355600" algn="l">
              <a:lnSpc>
                <a:spcPct val="90000"/>
              </a:lnSpc>
              <a:spcBef>
                <a:spcPts val="2100"/>
              </a:spcBef>
              <a:spcAft>
                <a:spcPts val="0"/>
              </a:spcAft>
              <a:buClr>
                <a:schemeClr val="lt1"/>
              </a:buClr>
              <a:buSzPts val="2000"/>
              <a:buChar char="○"/>
              <a:defRPr sz="2000"/>
            </a:lvl2pPr>
            <a:lvl3pPr marL="1371600" lvl="2" indent="-342900" algn="l">
              <a:lnSpc>
                <a:spcPct val="90000"/>
              </a:lnSpc>
              <a:spcBef>
                <a:spcPts val="2100"/>
              </a:spcBef>
              <a:spcAft>
                <a:spcPts val="0"/>
              </a:spcAft>
              <a:buClr>
                <a:schemeClr val="lt1"/>
              </a:buClr>
              <a:buSzPts val="1800"/>
              <a:buChar char="■"/>
              <a:defRPr sz="1800"/>
            </a:lvl3pPr>
            <a:lvl4pPr marL="1828800" lvl="3" indent="-330200" algn="l">
              <a:lnSpc>
                <a:spcPct val="90000"/>
              </a:lnSpc>
              <a:spcBef>
                <a:spcPts val="2100"/>
              </a:spcBef>
              <a:spcAft>
                <a:spcPts val="0"/>
              </a:spcAft>
              <a:buClr>
                <a:schemeClr val="lt1"/>
              </a:buClr>
              <a:buSzPts val="1600"/>
              <a:buChar char="●"/>
              <a:defRPr sz="1600"/>
            </a:lvl4pPr>
            <a:lvl5pPr marL="2286000" lvl="4" indent="-330200" algn="l">
              <a:lnSpc>
                <a:spcPct val="90000"/>
              </a:lnSpc>
              <a:spcBef>
                <a:spcPts val="2100"/>
              </a:spcBef>
              <a:spcAft>
                <a:spcPts val="0"/>
              </a:spcAft>
              <a:buClr>
                <a:schemeClr val="lt1"/>
              </a:buClr>
              <a:buSzPts val="1600"/>
              <a:buChar char="○"/>
              <a:defRPr sz="1600"/>
            </a:lvl5pPr>
            <a:lvl6pPr marL="2743200" lvl="5" indent="-342900" algn="l">
              <a:lnSpc>
                <a:spcPct val="90000"/>
              </a:lnSpc>
              <a:spcBef>
                <a:spcPts val="2100"/>
              </a:spcBef>
              <a:spcAft>
                <a:spcPts val="0"/>
              </a:spcAft>
              <a:buClr>
                <a:schemeClr val="lt1"/>
              </a:buClr>
              <a:buSzPts val="1800"/>
              <a:buChar char="■"/>
              <a:defRPr/>
            </a:lvl6pPr>
            <a:lvl7pPr marL="3200400" lvl="6" indent="-342900" algn="l">
              <a:lnSpc>
                <a:spcPct val="90000"/>
              </a:lnSpc>
              <a:spcBef>
                <a:spcPts val="2100"/>
              </a:spcBef>
              <a:spcAft>
                <a:spcPts val="0"/>
              </a:spcAft>
              <a:buClr>
                <a:schemeClr val="lt1"/>
              </a:buClr>
              <a:buSzPts val="1800"/>
              <a:buChar char="●"/>
              <a:defRPr/>
            </a:lvl7pPr>
            <a:lvl8pPr marL="3657600" lvl="7" indent="-342900" algn="l">
              <a:lnSpc>
                <a:spcPct val="90000"/>
              </a:lnSpc>
              <a:spcBef>
                <a:spcPts val="2100"/>
              </a:spcBef>
              <a:spcAft>
                <a:spcPts val="0"/>
              </a:spcAft>
              <a:buClr>
                <a:schemeClr val="lt1"/>
              </a:buClr>
              <a:buSzPts val="1800"/>
              <a:buChar char="○"/>
              <a:defRPr/>
            </a:lvl8pPr>
            <a:lvl9pPr marL="4114800" lvl="8" indent="-342900" algn="l">
              <a:lnSpc>
                <a:spcPct val="90000"/>
              </a:lnSpc>
              <a:spcBef>
                <a:spcPts val="2100"/>
              </a:spcBef>
              <a:spcAft>
                <a:spcPts val="2100"/>
              </a:spcAft>
              <a:buClr>
                <a:schemeClr val="lt1"/>
              </a:buClr>
              <a:buSzPts val="1800"/>
              <a:buChar char="■"/>
              <a:defRPr/>
            </a:lvl9pPr>
          </a:lstStyle>
          <a:p>
            <a:endParaRPr/>
          </a:p>
        </p:txBody>
      </p:sp>
      <p:sp>
        <p:nvSpPr>
          <p:cNvPr id="27" name="Google Shape;27;p4"/>
          <p:cNvSpPr txBox="1">
            <a:spLocks noGrp="1"/>
          </p:cNvSpPr>
          <p:nvPr>
            <p:ph type="dt" idx="10"/>
          </p:nvPr>
        </p:nvSpPr>
        <p:spPr>
          <a:xfrm>
            <a:off x="9357855" y="64928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p4"/>
          <p:cNvSpPr txBox="1">
            <a:spLocks noGrp="1"/>
          </p:cNvSpPr>
          <p:nvPr>
            <p:ph type="ftr" idx="11"/>
          </p:nvPr>
        </p:nvSpPr>
        <p:spPr>
          <a:xfrm>
            <a:off x="680321" y="5936188"/>
            <a:ext cx="6870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4"/>
          <p:cNvSpPr txBox="1">
            <a:spLocks noGrp="1"/>
          </p:cNvSpPr>
          <p:nvPr>
            <p:ph type="sldNum" idx="12"/>
          </p:nvPr>
        </p:nvSpPr>
        <p:spPr>
          <a:xfrm>
            <a:off x="10729455" y="753227"/>
            <a:ext cx="1154100" cy="1090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4"/>
          <p:cNvSpPr/>
          <p:nvPr/>
        </p:nvSpPr>
        <p:spPr>
          <a:xfrm>
            <a:off x="5732813" y="1604188"/>
            <a:ext cx="2900100" cy="69600"/>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 name="Google Shape;31;p4"/>
          <p:cNvSpPr/>
          <p:nvPr/>
        </p:nvSpPr>
        <p:spPr>
          <a:xfrm>
            <a:off x="0" y="1604187"/>
            <a:ext cx="2704011" cy="6950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 name="Google Shape;32;p4"/>
          <p:cNvSpPr/>
          <p:nvPr/>
        </p:nvSpPr>
        <p:spPr>
          <a:xfrm rot="10800000" flipH="1">
            <a:off x="2704011" y="1604187"/>
            <a:ext cx="3028802" cy="6950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3" name="Google Shape;33;p4"/>
          <p:cNvPicPr preferRelativeResize="0"/>
          <p:nvPr/>
        </p:nvPicPr>
        <p:blipFill rotWithShape="1">
          <a:blip r:embed="rId2">
            <a:alphaModFix/>
          </a:blip>
          <a:srcRect/>
          <a:stretch/>
        </p:blipFill>
        <p:spPr>
          <a:xfrm>
            <a:off x="7800126" y="134938"/>
            <a:ext cx="4391874" cy="160181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1" name="Google Shape;41;p6"/>
          <p:cNvSpPr txBox="1">
            <a:spLocks noGrp="1"/>
          </p:cNvSpPr>
          <p:nvPr>
            <p:ph type="body" idx="1"/>
          </p:nvPr>
        </p:nvSpPr>
        <p:spPr>
          <a:xfrm>
            <a:off x="680321" y="2336873"/>
            <a:ext cx="9613800" cy="3599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lvl1pPr>
            <a:lvl2pPr marL="914400" lvl="1" indent="-355600" algn="l">
              <a:lnSpc>
                <a:spcPct val="90000"/>
              </a:lnSpc>
              <a:spcBef>
                <a:spcPts val="2100"/>
              </a:spcBef>
              <a:spcAft>
                <a:spcPts val="0"/>
              </a:spcAft>
              <a:buClr>
                <a:schemeClr val="lt1"/>
              </a:buClr>
              <a:buSzPts val="2000"/>
              <a:buChar char="○"/>
              <a:defRPr sz="2000"/>
            </a:lvl2pPr>
            <a:lvl3pPr marL="1371600" lvl="2" indent="-342900" algn="l">
              <a:lnSpc>
                <a:spcPct val="90000"/>
              </a:lnSpc>
              <a:spcBef>
                <a:spcPts val="2100"/>
              </a:spcBef>
              <a:spcAft>
                <a:spcPts val="0"/>
              </a:spcAft>
              <a:buClr>
                <a:schemeClr val="lt1"/>
              </a:buClr>
              <a:buSzPts val="1800"/>
              <a:buChar char="■"/>
              <a:defRPr sz="1800"/>
            </a:lvl3pPr>
            <a:lvl4pPr marL="1828800" lvl="3" indent="-330200" algn="l">
              <a:lnSpc>
                <a:spcPct val="90000"/>
              </a:lnSpc>
              <a:spcBef>
                <a:spcPts val="2100"/>
              </a:spcBef>
              <a:spcAft>
                <a:spcPts val="0"/>
              </a:spcAft>
              <a:buClr>
                <a:schemeClr val="lt1"/>
              </a:buClr>
              <a:buSzPts val="1600"/>
              <a:buChar char="●"/>
              <a:defRPr sz="1600"/>
            </a:lvl4pPr>
            <a:lvl5pPr marL="2286000" lvl="4" indent="-330200" algn="l">
              <a:lnSpc>
                <a:spcPct val="90000"/>
              </a:lnSpc>
              <a:spcBef>
                <a:spcPts val="2100"/>
              </a:spcBef>
              <a:spcAft>
                <a:spcPts val="0"/>
              </a:spcAft>
              <a:buClr>
                <a:schemeClr val="lt1"/>
              </a:buClr>
              <a:buSzPts val="1600"/>
              <a:buChar char="○"/>
              <a:defRPr sz="1600"/>
            </a:lvl5pPr>
            <a:lvl6pPr marL="2743200" lvl="5" indent="-342900" algn="l">
              <a:lnSpc>
                <a:spcPct val="90000"/>
              </a:lnSpc>
              <a:spcBef>
                <a:spcPts val="2100"/>
              </a:spcBef>
              <a:spcAft>
                <a:spcPts val="0"/>
              </a:spcAft>
              <a:buClr>
                <a:schemeClr val="lt1"/>
              </a:buClr>
              <a:buSzPts val="1800"/>
              <a:buChar char="■"/>
              <a:defRPr/>
            </a:lvl6pPr>
            <a:lvl7pPr marL="3200400" lvl="6" indent="-342900" algn="l">
              <a:lnSpc>
                <a:spcPct val="90000"/>
              </a:lnSpc>
              <a:spcBef>
                <a:spcPts val="2100"/>
              </a:spcBef>
              <a:spcAft>
                <a:spcPts val="0"/>
              </a:spcAft>
              <a:buClr>
                <a:schemeClr val="lt1"/>
              </a:buClr>
              <a:buSzPts val="1800"/>
              <a:buChar char="●"/>
              <a:defRPr/>
            </a:lvl7pPr>
            <a:lvl8pPr marL="3657600" lvl="7" indent="-342900" algn="l">
              <a:lnSpc>
                <a:spcPct val="90000"/>
              </a:lnSpc>
              <a:spcBef>
                <a:spcPts val="2100"/>
              </a:spcBef>
              <a:spcAft>
                <a:spcPts val="0"/>
              </a:spcAft>
              <a:buClr>
                <a:schemeClr val="lt1"/>
              </a:buClr>
              <a:buSzPts val="1800"/>
              <a:buChar char="○"/>
              <a:defRPr/>
            </a:lvl8pPr>
            <a:lvl9pPr marL="4114800" lvl="8" indent="-342900" algn="l">
              <a:lnSpc>
                <a:spcPct val="90000"/>
              </a:lnSpc>
              <a:spcBef>
                <a:spcPts val="2100"/>
              </a:spcBef>
              <a:spcAft>
                <a:spcPts val="2100"/>
              </a:spcAft>
              <a:buClr>
                <a:schemeClr val="lt1"/>
              </a:buClr>
              <a:buSzPts val="1800"/>
              <a:buChar char="■"/>
              <a:defRPr/>
            </a:lvl9pPr>
          </a:lstStyle>
          <a:p>
            <a:endParaRPr/>
          </a:p>
        </p:txBody>
      </p:sp>
      <p:sp>
        <p:nvSpPr>
          <p:cNvPr id="42" name="Google Shape;42;p6"/>
          <p:cNvSpPr txBox="1">
            <a:spLocks noGrp="1"/>
          </p:cNvSpPr>
          <p:nvPr>
            <p:ph type="dt" idx="10"/>
          </p:nvPr>
        </p:nvSpPr>
        <p:spPr>
          <a:xfrm>
            <a:off x="9357855" y="64928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Google Shape;43;p6"/>
          <p:cNvSpPr txBox="1">
            <a:spLocks noGrp="1"/>
          </p:cNvSpPr>
          <p:nvPr>
            <p:ph type="ftr" idx="11"/>
          </p:nvPr>
        </p:nvSpPr>
        <p:spPr>
          <a:xfrm>
            <a:off x="680321" y="5936188"/>
            <a:ext cx="6870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p6"/>
          <p:cNvSpPr txBox="1">
            <a:spLocks noGrp="1"/>
          </p:cNvSpPr>
          <p:nvPr>
            <p:ph type="sldNum" idx="12"/>
          </p:nvPr>
        </p:nvSpPr>
        <p:spPr>
          <a:xfrm>
            <a:off x="10729455" y="753227"/>
            <a:ext cx="1154100" cy="1090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6"/>
          <p:cNvSpPr/>
          <p:nvPr/>
        </p:nvSpPr>
        <p:spPr>
          <a:xfrm>
            <a:off x="5732813" y="1604188"/>
            <a:ext cx="2900100" cy="69600"/>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6" name="Google Shape;46;p6"/>
          <p:cNvSpPr/>
          <p:nvPr/>
        </p:nvSpPr>
        <p:spPr>
          <a:xfrm>
            <a:off x="0" y="1604187"/>
            <a:ext cx="2704011" cy="6950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 name="Google Shape;47;p6"/>
          <p:cNvSpPr/>
          <p:nvPr/>
        </p:nvSpPr>
        <p:spPr>
          <a:xfrm rot="10800000" flipH="1">
            <a:off x="2704011" y="1604187"/>
            <a:ext cx="3028802" cy="6950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8" name="Google Shape;48;p6"/>
          <p:cNvPicPr preferRelativeResize="0"/>
          <p:nvPr/>
        </p:nvPicPr>
        <p:blipFill rotWithShape="1">
          <a:blip r:embed="rId2">
            <a:alphaModFix/>
          </a:blip>
          <a:srcRect/>
          <a:stretch/>
        </p:blipFill>
        <p:spPr>
          <a:xfrm>
            <a:off x="7800126" y="134938"/>
            <a:ext cx="4391874" cy="160181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6" name="Google Shape;56;p8"/>
          <p:cNvSpPr txBox="1">
            <a:spLocks noGrp="1"/>
          </p:cNvSpPr>
          <p:nvPr>
            <p:ph type="body" idx="1"/>
          </p:nvPr>
        </p:nvSpPr>
        <p:spPr>
          <a:xfrm>
            <a:off x="680321" y="2336873"/>
            <a:ext cx="9613800" cy="3599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lvl1pPr>
            <a:lvl2pPr marL="914400" lvl="1" indent="-355600" algn="l">
              <a:lnSpc>
                <a:spcPct val="90000"/>
              </a:lnSpc>
              <a:spcBef>
                <a:spcPts val="2100"/>
              </a:spcBef>
              <a:spcAft>
                <a:spcPts val="0"/>
              </a:spcAft>
              <a:buClr>
                <a:schemeClr val="lt1"/>
              </a:buClr>
              <a:buSzPts val="2000"/>
              <a:buChar char="○"/>
              <a:defRPr sz="2000"/>
            </a:lvl2pPr>
            <a:lvl3pPr marL="1371600" lvl="2" indent="-342900" algn="l">
              <a:lnSpc>
                <a:spcPct val="90000"/>
              </a:lnSpc>
              <a:spcBef>
                <a:spcPts val="2100"/>
              </a:spcBef>
              <a:spcAft>
                <a:spcPts val="0"/>
              </a:spcAft>
              <a:buClr>
                <a:schemeClr val="lt1"/>
              </a:buClr>
              <a:buSzPts val="1800"/>
              <a:buChar char="■"/>
              <a:defRPr sz="1800"/>
            </a:lvl3pPr>
            <a:lvl4pPr marL="1828800" lvl="3" indent="-330200" algn="l">
              <a:lnSpc>
                <a:spcPct val="90000"/>
              </a:lnSpc>
              <a:spcBef>
                <a:spcPts val="2100"/>
              </a:spcBef>
              <a:spcAft>
                <a:spcPts val="0"/>
              </a:spcAft>
              <a:buClr>
                <a:schemeClr val="lt1"/>
              </a:buClr>
              <a:buSzPts val="1600"/>
              <a:buChar char="●"/>
              <a:defRPr sz="1600"/>
            </a:lvl4pPr>
            <a:lvl5pPr marL="2286000" lvl="4" indent="-330200" algn="l">
              <a:lnSpc>
                <a:spcPct val="90000"/>
              </a:lnSpc>
              <a:spcBef>
                <a:spcPts val="2100"/>
              </a:spcBef>
              <a:spcAft>
                <a:spcPts val="0"/>
              </a:spcAft>
              <a:buClr>
                <a:schemeClr val="lt1"/>
              </a:buClr>
              <a:buSzPts val="1600"/>
              <a:buChar char="○"/>
              <a:defRPr sz="1600"/>
            </a:lvl5pPr>
            <a:lvl6pPr marL="2743200" lvl="5" indent="-342900" algn="l">
              <a:lnSpc>
                <a:spcPct val="90000"/>
              </a:lnSpc>
              <a:spcBef>
                <a:spcPts val="2100"/>
              </a:spcBef>
              <a:spcAft>
                <a:spcPts val="0"/>
              </a:spcAft>
              <a:buClr>
                <a:schemeClr val="lt1"/>
              </a:buClr>
              <a:buSzPts val="1800"/>
              <a:buChar char="■"/>
              <a:defRPr/>
            </a:lvl6pPr>
            <a:lvl7pPr marL="3200400" lvl="6" indent="-342900" algn="l">
              <a:lnSpc>
                <a:spcPct val="90000"/>
              </a:lnSpc>
              <a:spcBef>
                <a:spcPts val="2100"/>
              </a:spcBef>
              <a:spcAft>
                <a:spcPts val="0"/>
              </a:spcAft>
              <a:buClr>
                <a:schemeClr val="lt1"/>
              </a:buClr>
              <a:buSzPts val="1800"/>
              <a:buChar char="●"/>
              <a:defRPr/>
            </a:lvl7pPr>
            <a:lvl8pPr marL="3657600" lvl="7" indent="-342900" algn="l">
              <a:lnSpc>
                <a:spcPct val="90000"/>
              </a:lnSpc>
              <a:spcBef>
                <a:spcPts val="2100"/>
              </a:spcBef>
              <a:spcAft>
                <a:spcPts val="0"/>
              </a:spcAft>
              <a:buClr>
                <a:schemeClr val="lt1"/>
              </a:buClr>
              <a:buSzPts val="1800"/>
              <a:buChar char="○"/>
              <a:defRPr/>
            </a:lvl8pPr>
            <a:lvl9pPr marL="4114800" lvl="8" indent="-342900" algn="l">
              <a:lnSpc>
                <a:spcPct val="90000"/>
              </a:lnSpc>
              <a:spcBef>
                <a:spcPts val="2100"/>
              </a:spcBef>
              <a:spcAft>
                <a:spcPts val="2100"/>
              </a:spcAft>
              <a:buClr>
                <a:schemeClr val="lt1"/>
              </a:buClr>
              <a:buSzPts val="1800"/>
              <a:buChar char="■"/>
              <a:defRPr/>
            </a:lvl9pPr>
          </a:lstStyle>
          <a:p>
            <a:endParaRPr/>
          </a:p>
        </p:txBody>
      </p:sp>
      <p:sp>
        <p:nvSpPr>
          <p:cNvPr id="57" name="Google Shape;57;p8"/>
          <p:cNvSpPr txBox="1">
            <a:spLocks noGrp="1"/>
          </p:cNvSpPr>
          <p:nvPr>
            <p:ph type="dt" idx="10"/>
          </p:nvPr>
        </p:nvSpPr>
        <p:spPr>
          <a:xfrm>
            <a:off x="9357855" y="64928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ftr" idx="11"/>
          </p:nvPr>
        </p:nvSpPr>
        <p:spPr>
          <a:xfrm>
            <a:off x="680321" y="5936188"/>
            <a:ext cx="6870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p8"/>
          <p:cNvSpPr txBox="1">
            <a:spLocks noGrp="1"/>
          </p:cNvSpPr>
          <p:nvPr>
            <p:ph type="sldNum" idx="12"/>
          </p:nvPr>
        </p:nvSpPr>
        <p:spPr>
          <a:xfrm>
            <a:off x="10729455" y="753227"/>
            <a:ext cx="1154100" cy="1090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8"/>
          <p:cNvSpPr/>
          <p:nvPr/>
        </p:nvSpPr>
        <p:spPr>
          <a:xfrm>
            <a:off x="5732813" y="1604188"/>
            <a:ext cx="2900100" cy="69600"/>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 name="Google Shape;61;p8"/>
          <p:cNvSpPr/>
          <p:nvPr/>
        </p:nvSpPr>
        <p:spPr>
          <a:xfrm>
            <a:off x="0" y="1604187"/>
            <a:ext cx="2704011" cy="6950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 name="Google Shape;62;p8"/>
          <p:cNvSpPr/>
          <p:nvPr/>
        </p:nvSpPr>
        <p:spPr>
          <a:xfrm rot="10800000" flipH="1">
            <a:off x="2704011" y="1604187"/>
            <a:ext cx="3028802" cy="6950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63" name="Google Shape;63;p8"/>
          <p:cNvPicPr preferRelativeResize="0"/>
          <p:nvPr/>
        </p:nvPicPr>
        <p:blipFill rotWithShape="1">
          <a:blip r:embed="rId2">
            <a:alphaModFix/>
          </a:blip>
          <a:srcRect/>
          <a:stretch/>
        </p:blipFill>
        <p:spPr>
          <a:xfrm>
            <a:off x="7800126" y="134938"/>
            <a:ext cx="4391874" cy="160181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1" name="Google Shape;71;p10"/>
          <p:cNvSpPr txBox="1">
            <a:spLocks noGrp="1"/>
          </p:cNvSpPr>
          <p:nvPr>
            <p:ph type="body" idx="1"/>
          </p:nvPr>
        </p:nvSpPr>
        <p:spPr>
          <a:xfrm>
            <a:off x="680321" y="2336873"/>
            <a:ext cx="9613800" cy="3599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lvl1pPr>
            <a:lvl2pPr marL="914400" lvl="1" indent="-355600" algn="l">
              <a:lnSpc>
                <a:spcPct val="90000"/>
              </a:lnSpc>
              <a:spcBef>
                <a:spcPts val="2100"/>
              </a:spcBef>
              <a:spcAft>
                <a:spcPts val="0"/>
              </a:spcAft>
              <a:buClr>
                <a:schemeClr val="lt1"/>
              </a:buClr>
              <a:buSzPts val="2000"/>
              <a:buChar char="○"/>
              <a:defRPr sz="2000"/>
            </a:lvl2pPr>
            <a:lvl3pPr marL="1371600" lvl="2" indent="-342900" algn="l">
              <a:lnSpc>
                <a:spcPct val="90000"/>
              </a:lnSpc>
              <a:spcBef>
                <a:spcPts val="2100"/>
              </a:spcBef>
              <a:spcAft>
                <a:spcPts val="0"/>
              </a:spcAft>
              <a:buClr>
                <a:schemeClr val="lt1"/>
              </a:buClr>
              <a:buSzPts val="1800"/>
              <a:buChar char="■"/>
              <a:defRPr sz="1800"/>
            </a:lvl3pPr>
            <a:lvl4pPr marL="1828800" lvl="3" indent="-330200" algn="l">
              <a:lnSpc>
                <a:spcPct val="90000"/>
              </a:lnSpc>
              <a:spcBef>
                <a:spcPts val="2100"/>
              </a:spcBef>
              <a:spcAft>
                <a:spcPts val="0"/>
              </a:spcAft>
              <a:buClr>
                <a:schemeClr val="lt1"/>
              </a:buClr>
              <a:buSzPts val="1600"/>
              <a:buChar char="●"/>
              <a:defRPr sz="1600"/>
            </a:lvl4pPr>
            <a:lvl5pPr marL="2286000" lvl="4" indent="-330200" algn="l">
              <a:lnSpc>
                <a:spcPct val="90000"/>
              </a:lnSpc>
              <a:spcBef>
                <a:spcPts val="2100"/>
              </a:spcBef>
              <a:spcAft>
                <a:spcPts val="0"/>
              </a:spcAft>
              <a:buClr>
                <a:schemeClr val="lt1"/>
              </a:buClr>
              <a:buSzPts val="1600"/>
              <a:buChar char="○"/>
              <a:defRPr sz="1600"/>
            </a:lvl5pPr>
            <a:lvl6pPr marL="2743200" lvl="5" indent="-342900" algn="l">
              <a:lnSpc>
                <a:spcPct val="90000"/>
              </a:lnSpc>
              <a:spcBef>
                <a:spcPts val="2100"/>
              </a:spcBef>
              <a:spcAft>
                <a:spcPts val="0"/>
              </a:spcAft>
              <a:buClr>
                <a:schemeClr val="lt1"/>
              </a:buClr>
              <a:buSzPts val="1800"/>
              <a:buChar char="■"/>
              <a:defRPr/>
            </a:lvl6pPr>
            <a:lvl7pPr marL="3200400" lvl="6" indent="-342900" algn="l">
              <a:lnSpc>
                <a:spcPct val="90000"/>
              </a:lnSpc>
              <a:spcBef>
                <a:spcPts val="2100"/>
              </a:spcBef>
              <a:spcAft>
                <a:spcPts val="0"/>
              </a:spcAft>
              <a:buClr>
                <a:schemeClr val="lt1"/>
              </a:buClr>
              <a:buSzPts val="1800"/>
              <a:buChar char="●"/>
              <a:defRPr/>
            </a:lvl7pPr>
            <a:lvl8pPr marL="3657600" lvl="7" indent="-342900" algn="l">
              <a:lnSpc>
                <a:spcPct val="90000"/>
              </a:lnSpc>
              <a:spcBef>
                <a:spcPts val="2100"/>
              </a:spcBef>
              <a:spcAft>
                <a:spcPts val="0"/>
              </a:spcAft>
              <a:buClr>
                <a:schemeClr val="lt1"/>
              </a:buClr>
              <a:buSzPts val="1800"/>
              <a:buChar char="○"/>
              <a:defRPr/>
            </a:lvl8pPr>
            <a:lvl9pPr marL="4114800" lvl="8" indent="-342900" algn="l">
              <a:lnSpc>
                <a:spcPct val="90000"/>
              </a:lnSpc>
              <a:spcBef>
                <a:spcPts val="2100"/>
              </a:spcBef>
              <a:spcAft>
                <a:spcPts val="2100"/>
              </a:spcAft>
              <a:buClr>
                <a:schemeClr val="lt1"/>
              </a:buClr>
              <a:buSzPts val="1800"/>
              <a:buChar char="■"/>
              <a:defRPr/>
            </a:lvl9pPr>
          </a:lstStyle>
          <a:p>
            <a:endParaRPr/>
          </a:p>
        </p:txBody>
      </p:sp>
      <p:sp>
        <p:nvSpPr>
          <p:cNvPr id="72" name="Google Shape;72;p10"/>
          <p:cNvSpPr txBox="1">
            <a:spLocks noGrp="1"/>
          </p:cNvSpPr>
          <p:nvPr>
            <p:ph type="dt" idx="10"/>
          </p:nvPr>
        </p:nvSpPr>
        <p:spPr>
          <a:xfrm>
            <a:off x="9357855" y="64928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3" name="Google Shape;73;p10"/>
          <p:cNvSpPr txBox="1">
            <a:spLocks noGrp="1"/>
          </p:cNvSpPr>
          <p:nvPr>
            <p:ph type="ftr" idx="11"/>
          </p:nvPr>
        </p:nvSpPr>
        <p:spPr>
          <a:xfrm>
            <a:off x="680321" y="5936188"/>
            <a:ext cx="6870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4" name="Google Shape;74;p10"/>
          <p:cNvSpPr txBox="1">
            <a:spLocks noGrp="1"/>
          </p:cNvSpPr>
          <p:nvPr>
            <p:ph type="sldNum" idx="12"/>
          </p:nvPr>
        </p:nvSpPr>
        <p:spPr>
          <a:xfrm>
            <a:off x="10729455" y="753227"/>
            <a:ext cx="1154100" cy="1090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10"/>
          <p:cNvSpPr/>
          <p:nvPr/>
        </p:nvSpPr>
        <p:spPr>
          <a:xfrm>
            <a:off x="5732813" y="1604188"/>
            <a:ext cx="2900100" cy="69600"/>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 name="Google Shape;76;p10"/>
          <p:cNvSpPr/>
          <p:nvPr/>
        </p:nvSpPr>
        <p:spPr>
          <a:xfrm>
            <a:off x="0" y="1604187"/>
            <a:ext cx="2704011" cy="6950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 name="Google Shape;77;p10"/>
          <p:cNvSpPr/>
          <p:nvPr/>
        </p:nvSpPr>
        <p:spPr>
          <a:xfrm rot="10800000" flipH="1">
            <a:off x="2704011" y="1604187"/>
            <a:ext cx="3028802" cy="6950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78" name="Google Shape;78;p10"/>
          <p:cNvPicPr preferRelativeResize="0"/>
          <p:nvPr/>
        </p:nvPicPr>
        <p:blipFill rotWithShape="1">
          <a:blip r:embed="rId2">
            <a:alphaModFix/>
          </a:blip>
          <a:srcRect/>
          <a:stretch/>
        </p:blipFill>
        <p:spPr>
          <a:xfrm>
            <a:off x="7800126" y="134938"/>
            <a:ext cx="4391874" cy="160181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4"/>
        <p:cNvGrpSpPr/>
        <p:nvPr/>
      </p:nvGrpSpPr>
      <p:grpSpPr>
        <a:xfrm>
          <a:off x="0" y="0"/>
          <a:ext cx="0" cy="0"/>
          <a:chOff x="0" y="0"/>
          <a:chExt cx="0" cy="0"/>
        </a:xfrm>
      </p:grpSpPr>
      <p:sp>
        <p:nvSpPr>
          <p:cNvPr id="85" name="Google Shape;85;p12"/>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86" name="Google Shape;86;p12"/>
          <p:cNvSpPr txBox="1">
            <a:spLocks noGrp="1"/>
          </p:cNvSpPr>
          <p:nvPr>
            <p:ph type="body" idx="1"/>
          </p:nvPr>
        </p:nvSpPr>
        <p:spPr>
          <a:xfrm>
            <a:off x="680321" y="2336873"/>
            <a:ext cx="9613800" cy="3599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lvl1pPr>
            <a:lvl2pPr marL="914400" lvl="1" indent="-355600" algn="l">
              <a:lnSpc>
                <a:spcPct val="90000"/>
              </a:lnSpc>
              <a:spcBef>
                <a:spcPts val="2100"/>
              </a:spcBef>
              <a:spcAft>
                <a:spcPts val="0"/>
              </a:spcAft>
              <a:buClr>
                <a:schemeClr val="lt1"/>
              </a:buClr>
              <a:buSzPts val="2000"/>
              <a:buChar char="○"/>
              <a:defRPr sz="2000"/>
            </a:lvl2pPr>
            <a:lvl3pPr marL="1371600" lvl="2" indent="-342900" algn="l">
              <a:lnSpc>
                <a:spcPct val="90000"/>
              </a:lnSpc>
              <a:spcBef>
                <a:spcPts val="2100"/>
              </a:spcBef>
              <a:spcAft>
                <a:spcPts val="0"/>
              </a:spcAft>
              <a:buClr>
                <a:schemeClr val="lt1"/>
              </a:buClr>
              <a:buSzPts val="1800"/>
              <a:buChar char="■"/>
              <a:defRPr sz="1800"/>
            </a:lvl3pPr>
            <a:lvl4pPr marL="1828800" lvl="3" indent="-330200" algn="l">
              <a:lnSpc>
                <a:spcPct val="90000"/>
              </a:lnSpc>
              <a:spcBef>
                <a:spcPts val="2100"/>
              </a:spcBef>
              <a:spcAft>
                <a:spcPts val="0"/>
              </a:spcAft>
              <a:buClr>
                <a:schemeClr val="lt1"/>
              </a:buClr>
              <a:buSzPts val="1600"/>
              <a:buChar char="●"/>
              <a:defRPr sz="1600"/>
            </a:lvl4pPr>
            <a:lvl5pPr marL="2286000" lvl="4" indent="-330200" algn="l">
              <a:lnSpc>
                <a:spcPct val="90000"/>
              </a:lnSpc>
              <a:spcBef>
                <a:spcPts val="2100"/>
              </a:spcBef>
              <a:spcAft>
                <a:spcPts val="0"/>
              </a:spcAft>
              <a:buClr>
                <a:schemeClr val="lt1"/>
              </a:buClr>
              <a:buSzPts val="1600"/>
              <a:buChar char="○"/>
              <a:defRPr sz="1600"/>
            </a:lvl5pPr>
            <a:lvl6pPr marL="2743200" lvl="5" indent="-342900" algn="l">
              <a:lnSpc>
                <a:spcPct val="90000"/>
              </a:lnSpc>
              <a:spcBef>
                <a:spcPts val="2100"/>
              </a:spcBef>
              <a:spcAft>
                <a:spcPts val="0"/>
              </a:spcAft>
              <a:buClr>
                <a:schemeClr val="lt1"/>
              </a:buClr>
              <a:buSzPts val="1800"/>
              <a:buChar char="■"/>
              <a:defRPr/>
            </a:lvl6pPr>
            <a:lvl7pPr marL="3200400" lvl="6" indent="-342900" algn="l">
              <a:lnSpc>
                <a:spcPct val="90000"/>
              </a:lnSpc>
              <a:spcBef>
                <a:spcPts val="2100"/>
              </a:spcBef>
              <a:spcAft>
                <a:spcPts val="0"/>
              </a:spcAft>
              <a:buClr>
                <a:schemeClr val="lt1"/>
              </a:buClr>
              <a:buSzPts val="1800"/>
              <a:buChar char="●"/>
              <a:defRPr/>
            </a:lvl7pPr>
            <a:lvl8pPr marL="3657600" lvl="7" indent="-342900" algn="l">
              <a:lnSpc>
                <a:spcPct val="90000"/>
              </a:lnSpc>
              <a:spcBef>
                <a:spcPts val="2100"/>
              </a:spcBef>
              <a:spcAft>
                <a:spcPts val="0"/>
              </a:spcAft>
              <a:buClr>
                <a:schemeClr val="lt1"/>
              </a:buClr>
              <a:buSzPts val="1800"/>
              <a:buChar char="○"/>
              <a:defRPr/>
            </a:lvl8pPr>
            <a:lvl9pPr marL="4114800" lvl="8" indent="-342900" algn="l">
              <a:lnSpc>
                <a:spcPct val="90000"/>
              </a:lnSpc>
              <a:spcBef>
                <a:spcPts val="2100"/>
              </a:spcBef>
              <a:spcAft>
                <a:spcPts val="2100"/>
              </a:spcAft>
              <a:buClr>
                <a:schemeClr val="lt1"/>
              </a:buClr>
              <a:buSzPts val="1800"/>
              <a:buChar char="■"/>
              <a:defRPr/>
            </a:lvl9pPr>
          </a:lstStyle>
          <a:p>
            <a:endParaRPr/>
          </a:p>
        </p:txBody>
      </p:sp>
      <p:sp>
        <p:nvSpPr>
          <p:cNvPr id="87" name="Google Shape;87;p12"/>
          <p:cNvSpPr txBox="1">
            <a:spLocks noGrp="1"/>
          </p:cNvSpPr>
          <p:nvPr>
            <p:ph type="dt" idx="10"/>
          </p:nvPr>
        </p:nvSpPr>
        <p:spPr>
          <a:xfrm>
            <a:off x="9357855" y="64928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Google Shape;88;p12"/>
          <p:cNvSpPr txBox="1">
            <a:spLocks noGrp="1"/>
          </p:cNvSpPr>
          <p:nvPr>
            <p:ph type="ftr" idx="11"/>
          </p:nvPr>
        </p:nvSpPr>
        <p:spPr>
          <a:xfrm>
            <a:off x="680321" y="5936188"/>
            <a:ext cx="6870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Google Shape;89;p12"/>
          <p:cNvSpPr txBox="1">
            <a:spLocks noGrp="1"/>
          </p:cNvSpPr>
          <p:nvPr>
            <p:ph type="sldNum" idx="12"/>
          </p:nvPr>
        </p:nvSpPr>
        <p:spPr>
          <a:xfrm>
            <a:off x="10729455" y="753227"/>
            <a:ext cx="1154100" cy="1090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12"/>
          <p:cNvSpPr/>
          <p:nvPr/>
        </p:nvSpPr>
        <p:spPr>
          <a:xfrm>
            <a:off x="5732813" y="1604188"/>
            <a:ext cx="2900100" cy="69600"/>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1" name="Google Shape;91;p12"/>
          <p:cNvSpPr/>
          <p:nvPr/>
        </p:nvSpPr>
        <p:spPr>
          <a:xfrm>
            <a:off x="0" y="1604187"/>
            <a:ext cx="2704011" cy="6950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 name="Google Shape;92;p12"/>
          <p:cNvSpPr/>
          <p:nvPr/>
        </p:nvSpPr>
        <p:spPr>
          <a:xfrm rot="10800000" flipH="1">
            <a:off x="2704011" y="1604187"/>
            <a:ext cx="3028802" cy="6950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3" name="Google Shape;93;p12"/>
          <p:cNvPicPr preferRelativeResize="0"/>
          <p:nvPr/>
        </p:nvPicPr>
        <p:blipFill rotWithShape="1">
          <a:blip r:embed="rId2">
            <a:alphaModFix/>
          </a:blip>
          <a:srcRect/>
          <a:stretch/>
        </p:blipFill>
        <p:spPr>
          <a:xfrm>
            <a:off x="7800126" y="134938"/>
            <a:ext cx="4391874" cy="160181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1" name="Google Shape;101;p14"/>
          <p:cNvSpPr txBox="1">
            <a:spLocks noGrp="1"/>
          </p:cNvSpPr>
          <p:nvPr>
            <p:ph type="body" idx="1"/>
          </p:nvPr>
        </p:nvSpPr>
        <p:spPr>
          <a:xfrm>
            <a:off x="680321" y="2336873"/>
            <a:ext cx="9613800" cy="3599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lvl1pPr>
            <a:lvl2pPr marL="914400" lvl="1" indent="-355600" algn="l">
              <a:lnSpc>
                <a:spcPct val="90000"/>
              </a:lnSpc>
              <a:spcBef>
                <a:spcPts val="2100"/>
              </a:spcBef>
              <a:spcAft>
                <a:spcPts val="0"/>
              </a:spcAft>
              <a:buClr>
                <a:schemeClr val="lt1"/>
              </a:buClr>
              <a:buSzPts val="2000"/>
              <a:buChar char="○"/>
              <a:defRPr sz="2000"/>
            </a:lvl2pPr>
            <a:lvl3pPr marL="1371600" lvl="2" indent="-342900" algn="l">
              <a:lnSpc>
                <a:spcPct val="90000"/>
              </a:lnSpc>
              <a:spcBef>
                <a:spcPts val="2100"/>
              </a:spcBef>
              <a:spcAft>
                <a:spcPts val="0"/>
              </a:spcAft>
              <a:buClr>
                <a:schemeClr val="lt1"/>
              </a:buClr>
              <a:buSzPts val="1800"/>
              <a:buChar char="■"/>
              <a:defRPr sz="1800"/>
            </a:lvl3pPr>
            <a:lvl4pPr marL="1828800" lvl="3" indent="-330200" algn="l">
              <a:lnSpc>
                <a:spcPct val="90000"/>
              </a:lnSpc>
              <a:spcBef>
                <a:spcPts val="2100"/>
              </a:spcBef>
              <a:spcAft>
                <a:spcPts val="0"/>
              </a:spcAft>
              <a:buClr>
                <a:schemeClr val="lt1"/>
              </a:buClr>
              <a:buSzPts val="1600"/>
              <a:buChar char="●"/>
              <a:defRPr sz="1600"/>
            </a:lvl4pPr>
            <a:lvl5pPr marL="2286000" lvl="4" indent="-330200" algn="l">
              <a:lnSpc>
                <a:spcPct val="90000"/>
              </a:lnSpc>
              <a:spcBef>
                <a:spcPts val="2100"/>
              </a:spcBef>
              <a:spcAft>
                <a:spcPts val="0"/>
              </a:spcAft>
              <a:buClr>
                <a:schemeClr val="lt1"/>
              </a:buClr>
              <a:buSzPts val="1600"/>
              <a:buChar char="○"/>
              <a:defRPr sz="1600"/>
            </a:lvl5pPr>
            <a:lvl6pPr marL="2743200" lvl="5" indent="-342900" algn="l">
              <a:lnSpc>
                <a:spcPct val="90000"/>
              </a:lnSpc>
              <a:spcBef>
                <a:spcPts val="2100"/>
              </a:spcBef>
              <a:spcAft>
                <a:spcPts val="0"/>
              </a:spcAft>
              <a:buClr>
                <a:schemeClr val="lt1"/>
              </a:buClr>
              <a:buSzPts val="1800"/>
              <a:buChar char="■"/>
              <a:defRPr/>
            </a:lvl6pPr>
            <a:lvl7pPr marL="3200400" lvl="6" indent="-342900" algn="l">
              <a:lnSpc>
                <a:spcPct val="90000"/>
              </a:lnSpc>
              <a:spcBef>
                <a:spcPts val="2100"/>
              </a:spcBef>
              <a:spcAft>
                <a:spcPts val="0"/>
              </a:spcAft>
              <a:buClr>
                <a:schemeClr val="lt1"/>
              </a:buClr>
              <a:buSzPts val="1800"/>
              <a:buChar char="●"/>
              <a:defRPr/>
            </a:lvl7pPr>
            <a:lvl8pPr marL="3657600" lvl="7" indent="-342900" algn="l">
              <a:lnSpc>
                <a:spcPct val="90000"/>
              </a:lnSpc>
              <a:spcBef>
                <a:spcPts val="2100"/>
              </a:spcBef>
              <a:spcAft>
                <a:spcPts val="0"/>
              </a:spcAft>
              <a:buClr>
                <a:schemeClr val="lt1"/>
              </a:buClr>
              <a:buSzPts val="1800"/>
              <a:buChar char="○"/>
              <a:defRPr/>
            </a:lvl8pPr>
            <a:lvl9pPr marL="4114800" lvl="8" indent="-342900" algn="l">
              <a:lnSpc>
                <a:spcPct val="90000"/>
              </a:lnSpc>
              <a:spcBef>
                <a:spcPts val="2100"/>
              </a:spcBef>
              <a:spcAft>
                <a:spcPts val="2100"/>
              </a:spcAft>
              <a:buClr>
                <a:schemeClr val="lt1"/>
              </a:buClr>
              <a:buSzPts val="1800"/>
              <a:buChar char="■"/>
              <a:defRPr/>
            </a:lvl9pPr>
          </a:lstStyle>
          <a:p>
            <a:endParaRPr/>
          </a:p>
        </p:txBody>
      </p:sp>
      <p:sp>
        <p:nvSpPr>
          <p:cNvPr id="102" name="Google Shape;102;p14"/>
          <p:cNvSpPr txBox="1">
            <a:spLocks noGrp="1"/>
          </p:cNvSpPr>
          <p:nvPr>
            <p:ph type="dt" idx="10"/>
          </p:nvPr>
        </p:nvSpPr>
        <p:spPr>
          <a:xfrm>
            <a:off x="9357855" y="64928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3" name="Google Shape;103;p14"/>
          <p:cNvSpPr txBox="1">
            <a:spLocks noGrp="1"/>
          </p:cNvSpPr>
          <p:nvPr>
            <p:ph type="ftr" idx="11"/>
          </p:nvPr>
        </p:nvSpPr>
        <p:spPr>
          <a:xfrm>
            <a:off x="680321" y="5936188"/>
            <a:ext cx="6870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4" name="Google Shape;104;p14"/>
          <p:cNvSpPr txBox="1">
            <a:spLocks noGrp="1"/>
          </p:cNvSpPr>
          <p:nvPr>
            <p:ph type="sldNum" idx="12"/>
          </p:nvPr>
        </p:nvSpPr>
        <p:spPr>
          <a:xfrm>
            <a:off x="10729455" y="753227"/>
            <a:ext cx="1154100" cy="1090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14"/>
          <p:cNvSpPr/>
          <p:nvPr/>
        </p:nvSpPr>
        <p:spPr>
          <a:xfrm>
            <a:off x="5732813" y="1604188"/>
            <a:ext cx="2900100" cy="69600"/>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 name="Google Shape;106;p14"/>
          <p:cNvSpPr/>
          <p:nvPr/>
        </p:nvSpPr>
        <p:spPr>
          <a:xfrm>
            <a:off x="0" y="1604187"/>
            <a:ext cx="2704011" cy="6950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 name="Google Shape;107;p14"/>
          <p:cNvSpPr/>
          <p:nvPr/>
        </p:nvSpPr>
        <p:spPr>
          <a:xfrm rot="10800000" flipH="1">
            <a:off x="2704011" y="1604187"/>
            <a:ext cx="3028802" cy="6950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08" name="Google Shape;108;p14"/>
          <p:cNvPicPr preferRelativeResize="0"/>
          <p:nvPr/>
        </p:nvPicPr>
        <p:blipFill rotWithShape="1">
          <a:blip r:embed="rId2">
            <a:alphaModFix/>
          </a:blip>
          <a:srcRect/>
          <a:stretch/>
        </p:blipFill>
        <p:spPr>
          <a:xfrm>
            <a:off x="7800126" y="134938"/>
            <a:ext cx="4391874" cy="160181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C56E-0CEB-49C0-B24F-E719FC8C00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36C3A4-18C6-46F6-92F0-D1444D0F0CEF}"/>
              </a:ext>
            </a:extLst>
          </p:cNvPr>
          <p:cNvSpPr>
            <a:spLocks noGrp="1"/>
          </p:cNvSpPr>
          <p:nvPr>
            <p:ph type="dt" sz="half" idx="10"/>
          </p:nvPr>
        </p:nvSpPr>
        <p:spPr/>
        <p:txBody>
          <a:bodyPr/>
          <a:lstStyle/>
          <a:p>
            <a:r>
              <a:rPr lang="en-GB"/>
              <a:t>09/04/2019</a:t>
            </a:r>
          </a:p>
        </p:txBody>
      </p:sp>
      <p:sp>
        <p:nvSpPr>
          <p:cNvPr id="4" name="Footer Placeholder 3">
            <a:extLst>
              <a:ext uri="{FF2B5EF4-FFF2-40B4-BE49-F238E27FC236}">
                <a16:creationId xmlns:a16="http://schemas.microsoft.com/office/drawing/2014/main" id="{FB142733-DC7B-48BD-8A70-ABA2DCABEB87}"/>
              </a:ext>
            </a:extLst>
          </p:cNvPr>
          <p:cNvSpPr>
            <a:spLocks noGrp="1"/>
          </p:cNvSpPr>
          <p:nvPr>
            <p:ph type="ftr" sz="quarter" idx="11"/>
          </p:nvPr>
        </p:nvSpPr>
        <p:spPr/>
        <p:txBody>
          <a:bodyPr/>
          <a:lstStyle/>
          <a:p>
            <a:r>
              <a:rPr lang="en-GB"/>
              <a:t>Presentation title</a:t>
            </a:r>
          </a:p>
        </p:txBody>
      </p:sp>
      <p:sp>
        <p:nvSpPr>
          <p:cNvPr id="5" name="Slide Number Placeholder 4">
            <a:extLst>
              <a:ext uri="{FF2B5EF4-FFF2-40B4-BE49-F238E27FC236}">
                <a16:creationId xmlns:a16="http://schemas.microsoft.com/office/drawing/2014/main" id="{7F49F615-2DEA-4CE1-9105-CCD23108F618}"/>
              </a:ext>
            </a:extLst>
          </p:cNvPr>
          <p:cNvSpPr>
            <a:spLocks noGrp="1"/>
          </p:cNvSpPr>
          <p:nvPr>
            <p:ph type="sldNum" sz="quarter" idx="12"/>
          </p:nvPr>
        </p:nvSpPr>
        <p:spPr/>
        <p:txBody>
          <a:bodyPr/>
          <a:lstStyle/>
          <a:p>
            <a:fld id="{CD018B5B-3FD1-43B0-9C50-E33EBAC66E22}" type="slidenum">
              <a:rPr lang="en-GB" smtClean="0"/>
              <a:t>‹#›</a:t>
            </a:fld>
            <a:endParaRPr lang="en-GB"/>
          </a:p>
        </p:txBody>
      </p:sp>
    </p:spTree>
    <p:extLst>
      <p:ext uri="{BB962C8B-B14F-4D97-AF65-F5344CB8AC3E}">
        <p14:creationId xmlns:p14="http://schemas.microsoft.com/office/powerpoint/2010/main" val="278773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6" name="Google Shape;116;p16"/>
          <p:cNvSpPr txBox="1">
            <a:spLocks noGrp="1"/>
          </p:cNvSpPr>
          <p:nvPr>
            <p:ph type="body" idx="1"/>
          </p:nvPr>
        </p:nvSpPr>
        <p:spPr>
          <a:xfrm>
            <a:off x="680321" y="2336873"/>
            <a:ext cx="9613800" cy="3599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lvl1pPr>
            <a:lvl2pPr marL="914400" lvl="1" indent="-355600" algn="l">
              <a:lnSpc>
                <a:spcPct val="90000"/>
              </a:lnSpc>
              <a:spcBef>
                <a:spcPts val="2100"/>
              </a:spcBef>
              <a:spcAft>
                <a:spcPts val="0"/>
              </a:spcAft>
              <a:buClr>
                <a:schemeClr val="lt1"/>
              </a:buClr>
              <a:buSzPts val="2000"/>
              <a:buChar char="○"/>
              <a:defRPr sz="2000"/>
            </a:lvl2pPr>
            <a:lvl3pPr marL="1371600" lvl="2" indent="-342900" algn="l">
              <a:lnSpc>
                <a:spcPct val="90000"/>
              </a:lnSpc>
              <a:spcBef>
                <a:spcPts val="2100"/>
              </a:spcBef>
              <a:spcAft>
                <a:spcPts val="0"/>
              </a:spcAft>
              <a:buClr>
                <a:schemeClr val="lt1"/>
              </a:buClr>
              <a:buSzPts val="1800"/>
              <a:buChar char="■"/>
              <a:defRPr sz="1800"/>
            </a:lvl3pPr>
            <a:lvl4pPr marL="1828800" lvl="3" indent="-330200" algn="l">
              <a:lnSpc>
                <a:spcPct val="90000"/>
              </a:lnSpc>
              <a:spcBef>
                <a:spcPts val="2100"/>
              </a:spcBef>
              <a:spcAft>
                <a:spcPts val="0"/>
              </a:spcAft>
              <a:buClr>
                <a:schemeClr val="lt1"/>
              </a:buClr>
              <a:buSzPts val="1600"/>
              <a:buChar char="●"/>
              <a:defRPr sz="1600"/>
            </a:lvl4pPr>
            <a:lvl5pPr marL="2286000" lvl="4" indent="-330200" algn="l">
              <a:lnSpc>
                <a:spcPct val="90000"/>
              </a:lnSpc>
              <a:spcBef>
                <a:spcPts val="2100"/>
              </a:spcBef>
              <a:spcAft>
                <a:spcPts val="0"/>
              </a:spcAft>
              <a:buClr>
                <a:schemeClr val="lt1"/>
              </a:buClr>
              <a:buSzPts val="1600"/>
              <a:buChar char="○"/>
              <a:defRPr sz="1600"/>
            </a:lvl5pPr>
            <a:lvl6pPr marL="2743200" lvl="5" indent="-342900" algn="l">
              <a:lnSpc>
                <a:spcPct val="90000"/>
              </a:lnSpc>
              <a:spcBef>
                <a:spcPts val="2100"/>
              </a:spcBef>
              <a:spcAft>
                <a:spcPts val="0"/>
              </a:spcAft>
              <a:buClr>
                <a:schemeClr val="lt1"/>
              </a:buClr>
              <a:buSzPts val="1800"/>
              <a:buChar char="■"/>
              <a:defRPr/>
            </a:lvl6pPr>
            <a:lvl7pPr marL="3200400" lvl="6" indent="-342900" algn="l">
              <a:lnSpc>
                <a:spcPct val="90000"/>
              </a:lnSpc>
              <a:spcBef>
                <a:spcPts val="2100"/>
              </a:spcBef>
              <a:spcAft>
                <a:spcPts val="0"/>
              </a:spcAft>
              <a:buClr>
                <a:schemeClr val="lt1"/>
              </a:buClr>
              <a:buSzPts val="1800"/>
              <a:buChar char="●"/>
              <a:defRPr/>
            </a:lvl7pPr>
            <a:lvl8pPr marL="3657600" lvl="7" indent="-342900" algn="l">
              <a:lnSpc>
                <a:spcPct val="90000"/>
              </a:lnSpc>
              <a:spcBef>
                <a:spcPts val="2100"/>
              </a:spcBef>
              <a:spcAft>
                <a:spcPts val="0"/>
              </a:spcAft>
              <a:buClr>
                <a:schemeClr val="lt1"/>
              </a:buClr>
              <a:buSzPts val="1800"/>
              <a:buChar char="○"/>
              <a:defRPr/>
            </a:lvl8pPr>
            <a:lvl9pPr marL="4114800" lvl="8" indent="-342900" algn="l">
              <a:lnSpc>
                <a:spcPct val="90000"/>
              </a:lnSpc>
              <a:spcBef>
                <a:spcPts val="2100"/>
              </a:spcBef>
              <a:spcAft>
                <a:spcPts val="2100"/>
              </a:spcAft>
              <a:buClr>
                <a:schemeClr val="lt1"/>
              </a:buClr>
              <a:buSzPts val="1800"/>
              <a:buChar char="■"/>
              <a:defRPr/>
            </a:lvl9pPr>
          </a:lstStyle>
          <a:p>
            <a:endParaRPr/>
          </a:p>
        </p:txBody>
      </p:sp>
      <p:sp>
        <p:nvSpPr>
          <p:cNvPr id="117" name="Google Shape;117;p16"/>
          <p:cNvSpPr txBox="1">
            <a:spLocks noGrp="1"/>
          </p:cNvSpPr>
          <p:nvPr>
            <p:ph type="dt" idx="10"/>
          </p:nvPr>
        </p:nvSpPr>
        <p:spPr>
          <a:xfrm>
            <a:off x="9357855" y="64928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8" name="Google Shape;118;p16"/>
          <p:cNvSpPr txBox="1">
            <a:spLocks noGrp="1"/>
          </p:cNvSpPr>
          <p:nvPr>
            <p:ph type="ftr" idx="11"/>
          </p:nvPr>
        </p:nvSpPr>
        <p:spPr>
          <a:xfrm>
            <a:off x="680321" y="5936188"/>
            <a:ext cx="6870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9" name="Google Shape;119;p16"/>
          <p:cNvSpPr txBox="1">
            <a:spLocks noGrp="1"/>
          </p:cNvSpPr>
          <p:nvPr>
            <p:ph type="sldNum" idx="12"/>
          </p:nvPr>
        </p:nvSpPr>
        <p:spPr>
          <a:xfrm>
            <a:off x="10729455" y="753227"/>
            <a:ext cx="1154100" cy="1090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3600"/>
              <a:buFont typeface="Trebuchet MS"/>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16"/>
          <p:cNvSpPr/>
          <p:nvPr/>
        </p:nvSpPr>
        <p:spPr>
          <a:xfrm>
            <a:off x="5732813" y="1604188"/>
            <a:ext cx="2900100" cy="69600"/>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1" name="Google Shape;121;p16"/>
          <p:cNvSpPr/>
          <p:nvPr/>
        </p:nvSpPr>
        <p:spPr>
          <a:xfrm>
            <a:off x="0" y="1604187"/>
            <a:ext cx="2704011" cy="6950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2" name="Google Shape;122;p16"/>
          <p:cNvSpPr/>
          <p:nvPr/>
        </p:nvSpPr>
        <p:spPr>
          <a:xfrm rot="10800000" flipH="1">
            <a:off x="2704011" y="1604187"/>
            <a:ext cx="3028802" cy="6950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23" name="Google Shape;123;p16"/>
          <p:cNvPicPr preferRelativeResize="0"/>
          <p:nvPr/>
        </p:nvPicPr>
        <p:blipFill rotWithShape="1">
          <a:blip r:embed="rId2">
            <a:alphaModFix/>
          </a:blip>
          <a:srcRect/>
          <a:stretch/>
        </p:blipFill>
        <p:spPr>
          <a:xfrm>
            <a:off x="7800126" y="134938"/>
            <a:ext cx="4391874" cy="16018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9.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Google Shape;71;p12">
            <a:extLst>
              <a:ext uri="{FF2B5EF4-FFF2-40B4-BE49-F238E27FC236}">
                <a16:creationId xmlns:a16="http://schemas.microsoft.com/office/drawing/2014/main" id="{9AE6AA32-9425-FFCB-1857-0285778DA53B}"/>
              </a:ext>
            </a:extLst>
          </p:cNvPr>
          <p:cNvPicPr preferRelativeResize="0"/>
          <p:nvPr userDrawn="1"/>
        </p:nvPicPr>
        <p:blipFill rotWithShape="1">
          <a:blip r:embed="rId3">
            <a:alphaModFix/>
          </a:blip>
          <a:srcRect/>
          <a:stretch/>
        </p:blipFill>
        <p:spPr>
          <a:xfrm>
            <a:off x="443344" y="6276941"/>
            <a:ext cx="1821135" cy="507021"/>
          </a:xfrm>
          <a:prstGeom prst="rect">
            <a:avLst/>
          </a:prstGeom>
          <a:noFill/>
          <a:ln>
            <a:noFill/>
          </a:ln>
        </p:spPr>
      </p:pic>
      <p:pic>
        <p:nvPicPr>
          <p:cNvPr id="6" name="Google Shape;70;p12">
            <a:extLst>
              <a:ext uri="{FF2B5EF4-FFF2-40B4-BE49-F238E27FC236}">
                <a16:creationId xmlns:a16="http://schemas.microsoft.com/office/drawing/2014/main" id="{4620D823-2DD8-75E3-1089-CBD2291F658F}"/>
              </a:ext>
            </a:extLst>
          </p:cNvPr>
          <p:cNvPicPr preferRelativeResize="0"/>
          <p:nvPr userDrawn="1"/>
        </p:nvPicPr>
        <p:blipFill rotWithShape="1">
          <a:blip r:embed="rId4">
            <a:alphaModFix/>
          </a:blip>
          <a:srcRect/>
          <a:stretch/>
        </p:blipFill>
        <p:spPr>
          <a:xfrm>
            <a:off x="10447257" y="6091833"/>
            <a:ext cx="1329043" cy="5913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21" name="Google Shape;21;p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22" name="Google Shape;22;p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Google Shape;71;p12">
            <a:extLst>
              <a:ext uri="{FF2B5EF4-FFF2-40B4-BE49-F238E27FC236}">
                <a16:creationId xmlns:a16="http://schemas.microsoft.com/office/drawing/2014/main" id="{047C5F51-5399-95CB-0B1C-98999EBF55E7}"/>
              </a:ext>
            </a:extLst>
          </p:cNvPr>
          <p:cNvPicPr preferRelativeResize="0"/>
          <p:nvPr userDrawn="1"/>
        </p:nvPicPr>
        <p:blipFill rotWithShape="1">
          <a:blip r:embed="rId3">
            <a:alphaModFix/>
          </a:blip>
          <a:srcRect/>
          <a:stretch/>
        </p:blipFill>
        <p:spPr>
          <a:xfrm>
            <a:off x="443344" y="6276941"/>
            <a:ext cx="1821135" cy="507021"/>
          </a:xfrm>
          <a:prstGeom prst="rect">
            <a:avLst/>
          </a:prstGeom>
          <a:noFill/>
          <a:ln>
            <a:noFill/>
          </a:ln>
        </p:spPr>
      </p:pic>
      <p:pic>
        <p:nvPicPr>
          <p:cNvPr id="6" name="Google Shape;70;p12">
            <a:extLst>
              <a:ext uri="{FF2B5EF4-FFF2-40B4-BE49-F238E27FC236}">
                <a16:creationId xmlns:a16="http://schemas.microsoft.com/office/drawing/2014/main" id="{34E76D9C-771D-6E67-41E7-B71E4393CE1F}"/>
              </a:ext>
            </a:extLst>
          </p:cNvPr>
          <p:cNvPicPr preferRelativeResize="0"/>
          <p:nvPr userDrawn="1"/>
        </p:nvPicPr>
        <p:blipFill rotWithShape="1">
          <a:blip r:embed="rId4">
            <a:alphaModFix/>
          </a:blip>
          <a:srcRect/>
          <a:stretch/>
        </p:blipFill>
        <p:spPr>
          <a:xfrm>
            <a:off x="10447257" y="6091833"/>
            <a:ext cx="1329043" cy="5913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36" name="Google Shape;36;p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37" name="Google Shape;37;p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Google Shape;71;p12">
            <a:extLst>
              <a:ext uri="{FF2B5EF4-FFF2-40B4-BE49-F238E27FC236}">
                <a16:creationId xmlns:a16="http://schemas.microsoft.com/office/drawing/2014/main" id="{A4C32F11-A5F0-33DE-B84F-7CF3BFF66758}"/>
              </a:ext>
            </a:extLst>
          </p:cNvPr>
          <p:cNvPicPr preferRelativeResize="0"/>
          <p:nvPr userDrawn="1"/>
        </p:nvPicPr>
        <p:blipFill rotWithShape="1">
          <a:blip r:embed="rId3">
            <a:alphaModFix/>
          </a:blip>
          <a:srcRect/>
          <a:stretch/>
        </p:blipFill>
        <p:spPr>
          <a:xfrm>
            <a:off x="443344" y="6276941"/>
            <a:ext cx="1821135" cy="507021"/>
          </a:xfrm>
          <a:prstGeom prst="rect">
            <a:avLst/>
          </a:prstGeom>
          <a:noFill/>
          <a:ln>
            <a:noFill/>
          </a:ln>
        </p:spPr>
      </p:pic>
      <p:pic>
        <p:nvPicPr>
          <p:cNvPr id="6" name="Google Shape;70;p12">
            <a:extLst>
              <a:ext uri="{FF2B5EF4-FFF2-40B4-BE49-F238E27FC236}">
                <a16:creationId xmlns:a16="http://schemas.microsoft.com/office/drawing/2014/main" id="{D133CAA9-82FA-5DFB-6F38-EA044A2073AF}"/>
              </a:ext>
            </a:extLst>
          </p:cNvPr>
          <p:cNvPicPr preferRelativeResize="0"/>
          <p:nvPr userDrawn="1"/>
        </p:nvPicPr>
        <p:blipFill rotWithShape="1">
          <a:blip r:embed="rId4">
            <a:alphaModFix/>
          </a:blip>
          <a:srcRect/>
          <a:stretch/>
        </p:blipFill>
        <p:spPr>
          <a:xfrm>
            <a:off x="10447257" y="6150959"/>
            <a:ext cx="1329043" cy="5913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51" name="Google Shape;51;p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52" name="Google Shape;52;p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Google Shape;71;p12">
            <a:extLst>
              <a:ext uri="{FF2B5EF4-FFF2-40B4-BE49-F238E27FC236}">
                <a16:creationId xmlns:a16="http://schemas.microsoft.com/office/drawing/2014/main" id="{70A18D0A-FD9B-B277-27F5-E6051D1EC6D4}"/>
              </a:ext>
            </a:extLst>
          </p:cNvPr>
          <p:cNvPicPr preferRelativeResize="0"/>
          <p:nvPr userDrawn="1"/>
        </p:nvPicPr>
        <p:blipFill rotWithShape="1">
          <a:blip r:embed="rId3">
            <a:alphaModFix/>
          </a:blip>
          <a:srcRect/>
          <a:stretch/>
        </p:blipFill>
        <p:spPr>
          <a:xfrm>
            <a:off x="443344" y="6276941"/>
            <a:ext cx="1821135" cy="507021"/>
          </a:xfrm>
          <a:prstGeom prst="rect">
            <a:avLst/>
          </a:prstGeom>
          <a:noFill/>
          <a:ln>
            <a:noFill/>
          </a:ln>
        </p:spPr>
      </p:pic>
      <p:pic>
        <p:nvPicPr>
          <p:cNvPr id="6" name="Google Shape;70;p12">
            <a:extLst>
              <a:ext uri="{FF2B5EF4-FFF2-40B4-BE49-F238E27FC236}">
                <a16:creationId xmlns:a16="http://schemas.microsoft.com/office/drawing/2014/main" id="{411F8D66-7F4A-656C-806E-93AA1E36191D}"/>
              </a:ext>
            </a:extLst>
          </p:cNvPr>
          <p:cNvPicPr preferRelativeResize="0"/>
          <p:nvPr userDrawn="1"/>
        </p:nvPicPr>
        <p:blipFill rotWithShape="1">
          <a:blip r:embed="rId4">
            <a:alphaModFix/>
          </a:blip>
          <a:srcRect/>
          <a:stretch/>
        </p:blipFill>
        <p:spPr>
          <a:xfrm>
            <a:off x="10447257" y="6102133"/>
            <a:ext cx="1329043" cy="5913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66" name="Google Shape;66;p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67" name="Google Shape;67;p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Google Shape;71;p12">
            <a:extLst>
              <a:ext uri="{FF2B5EF4-FFF2-40B4-BE49-F238E27FC236}">
                <a16:creationId xmlns:a16="http://schemas.microsoft.com/office/drawing/2014/main" id="{0A524E35-5CD0-8D2D-D197-573559F56507}"/>
              </a:ext>
            </a:extLst>
          </p:cNvPr>
          <p:cNvPicPr preferRelativeResize="0"/>
          <p:nvPr userDrawn="1"/>
        </p:nvPicPr>
        <p:blipFill rotWithShape="1">
          <a:blip r:embed="rId3">
            <a:alphaModFix/>
          </a:blip>
          <a:srcRect/>
          <a:stretch/>
        </p:blipFill>
        <p:spPr>
          <a:xfrm>
            <a:off x="443344" y="6276941"/>
            <a:ext cx="1821135" cy="507021"/>
          </a:xfrm>
          <a:prstGeom prst="rect">
            <a:avLst/>
          </a:prstGeom>
          <a:noFill/>
          <a:ln>
            <a:noFill/>
          </a:ln>
        </p:spPr>
      </p:pic>
      <p:pic>
        <p:nvPicPr>
          <p:cNvPr id="6" name="Google Shape;70;p12">
            <a:extLst>
              <a:ext uri="{FF2B5EF4-FFF2-40B4-BE49-F238E27FC236}">
                <a16:creationId xmlns:a16="http://schemas.microsoft.com/office/drawing/2014/main" id="{BE4800A0-4565-F2C9-F241-ECF26235A139}"/>
              </a:ext>
            </a:extLst>
          </p:cNvPr>
          <p:cNvPicPr preferRelativeResize="0"/>
          <p:nvPr userDrawn="1"/>
        </p:nvPicPr>
        <p:blipFill rotWithShape="1">
          <a:blip r:embed="rId4">
            <a:alphaModFix/>
          </a:blip>
          <a:srcRect/>
          <a:stretch/>
        </p:blipFill>
        <p:spPr>
          <a:xfrm>
            <a:off x="10447257" y="6084378"/>
            <a:ext cx="1329043" cy="5913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81" name="Google Shape;81;p1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82" name="Google Shape;82;p1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Google Shape;71;p12">
            <a:extLst>
              <a:ext uri="{FF2B5EF4-FFF2-40B4-BE49-F238E27FC236}">
                <a16:creationId xmlns:a16="http://schemas.microsoft.com/office/drawing/2014/main" id="{5B948B2C-FEFA-7D5A-D472-1C8A0184A1EA}"/>
              </a:ext>
            </a:extLst>
          </p:cNvPr>
          <p:cNvPicPr preferRelativeResize="0"/>
          <p:nvPr userDrawn="1"/>
        </p:nvPicPr>
        <p:blipFill rotWithShape="1">
          <a:blip r:embed="rId3">
            <a:alphaModFix/>
          </a:blip>
          <a:srcRect/>
          <a:stretch/>
        </p:blipFill>
        <p:spPr>
          <a:xfrm>
            <a:off x="443344" y="6276941"/>
            <a:ext cx="1821135" cy="507021"/>
          </a:xfrm>
          <a:prstGeom prst="rect">
            <a:avLst/>
          </a:prstGeom>
          <a:noFill/>
          <a:ln>
            <a:noFill/>
          </a:ln>
        </p:spPr>
      </p:pic>
      <p:pic>
        <p:nvPicPr>
          <p:cNvPr id="6" name="Google Shape;70;p12">
            <a:extLst>
              <a:ext uri="{FF2B5EF4-FFF2-40B4-BE49-F238E27FC236}">
                <a16:creationId xmlns:a16="http://schemas.microsoft.com/office/drawing/2014/main" id="{DEACD5DD-6796-CD55-8CCB-F4568FD0833F}"/>
              </a:ext>
            </a:extLst>
          </p:cNvPr>
          <p:cNvPicPr preferRelativeResize="0"/>
          <p:nvPr userDrawn="1"/>
        </p:nvPicPr>
        <p:blipFill rotWithShape="1">
          <a:blip r:embed="rId4">
            <a:alphaModFix/>
          </a:blip>
          <a:srcRect/>
          <a:stretch/>
        </p:blipFill>
        <p:spPr>
          <a:xfrm>
            <a:off x="10447257" y="6150959"/>
            <a:ext cx="1329043" cy="5913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4"/>
        <p:cNvGrpSpPr/>
        <p:nvPr/>
      </p:nvGrpSpPr>
      <p:grpSpPr>
        <a:xfrm>
          <a:off x="0" y="0"/>
          <a:ext cx="0" cy="0"/>
          <a:chOff x="0" y="0"/>
          <a:chExt cx="0" cy="0"/>
        </a:xfrm>
      </p:grpSpPr>
      <p:sp>
        <p:nvSpPr>
          <p:cNvPr id="95" name="Google Shape;95;p1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96" name="Google Shape;96;p1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97" name="Google Shape;97;p1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Google Shape;71;p12">
            <a:extLst>
              <a:ext uri="{FF2B5EF4-FFF2-40B4-BE49-F238E27FC236}">
                <a16:creationId xmlns:a16="http://schemas.microsoft.com/office/drawing/2014/main" id="{D6C9A009-60E0-F8E0-1F6A-E60A103BF269}"/>
              </a:ext>
            </a:extLst>
          </p:cNvPr>
          <p:cNvPicPr preferRelativeResize="0"/>
          <p:nvPr userDrawn="1"/>
        </p:nvPicPr>
        <p:blipFill rotWithShape="1">
          <a:blip r:embed="rId4">
            <a:alphaModFix/>
          </a:blip>
          <a:srcRect/>
          <a:stretch/>
        </p:blipFill>
        <p:spPr>
          <a:xfrm>
            <a:off x="443344" y="6276941"/>
            <a:ext cx="1821135" cy="507021"/>
          </a:xfrm>
          <a:prstGeom prst="rect">
            <a:avLst/>
          </a:prstGeom>
          <a:noFill/>
          <a:ln>
            <a:noFill/>
          </a:ln>
        </p:spPr>
      </p:pic>
      <p:pic>
        <p:nvPicPr>
          <p:cNvPr id="6" name="Google Shape;70;p12">
            <a:extLst>
              <a:ext uri="{FF2B5EF4-FFF2-40B4-BE49-F238E27FC236}">
                <a16:creationId xmlns:a16="http://schemas.microsoft.com/office/drawing/2014/main" id="{BA41AC4E-607A-E2D1-BE06-8A4606E73FD4}"/>
              </a:ext>
            </a:extLst>
          </p:cNvPr>
          <p:cNvPicPr preferRelativeResize="0"/>
          <p:nvPr userDrawn="1"/>
        </p:nvPicPr>
        <p:blipFill rotWithShape="1">
          <a:blip r:embed="rId5">
            <a:alphaModFix/>
          </a:blip>
          <a:srcRect/>
          <a:stretch/>
        </p:blipFill>
        <p:spPr>
          <a:xfrm>
            <a:off x="10447257" y="6150959"/>
            <a:ext cx="1329043" cy="5913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8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1" name="Google Shape;111;p1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12" name="Google Shape;112;p1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Google Shape;71;p12">
            <a:extLst>
              <a:ext uri="{FF2B5EF4-FFF2-40B4-BE49-F238E27FC236}">
                <a16:creationId xmlns:a16="http://schemas.microsoft.com/office/drawing/2014/main" id="{9BDD0300-C557-378D-AC29-71053359E376}"/>
              </a:ext>
            </a:extLst>
          </p:cNvPr>
          <p:cNvPicPr preferRelativeResize="0"/>
          <p:nvPr userDrawn="1"/>
        </p:nvPicPr>
        <p:blipFill rotWithShape="1">
          <a:blip r:embed="rId3">
            <a:alphaModFix/>
          </a:blip>
          <a:srcRect/>
          <a:stretch/>
        </p:blipFill>
        <p:spPr>
          <a:xfrm>
            <a:off x="443344" y="6276941"/>
            <a:ext cx="1821135" cy="507021"/>
          </a:xfrm>
          <a:prstGeom prst="rect">
            <a:avLst/>
          </a:prstGeom>
          <a:noFill/>
          <a:ln>
            <a:noFill/>
          </a:ln>
        </p:spPr>
      </p:pic>
      <p:pic>
        <p:nvPicPr>
          <p:cNvPr id="6" name="Google Shape;70;p12">
            <a:extLst>
              <a:ext uri="{FF2B5EF4-FFF2-40B4-BE49-F238E27FC236}">
                <a16:creationId xmlns:a16="http://schemas.microsoft.com/office/drawing/2014/main" id="{2D76CBAE-6741-6F1A-9A09-D2D4CBBAB682}"/>
              </a:ext>
            </a:extLst>
          </p:cNvPr>
          <p:cNvPicPr preferRelativeResize="0"/>
          <p:nvPr userDrawn="1"/>
        </p:nvPicPr>
        <p:blipFill rotWithShape="1">
          <a:blip r:embed="rId4">
            <a:alphaModFix/>
          </a:blip>
          <a:srcRect/>
          <a:stretch/>
        </p:blipFill>
        <p:spPr>
          <a:xfrm>
            <a:off x="10447257" y="6091833"/>
            <a:ext cx="1329043" cy="5913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g7119cced83_0_5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dirty="0"/>
          </a:p>
        </p:txBody>
      </p:sp>
      <p:sp>
        <p:nvSpPr>
          <p:cNvPr id="11" name="Google Shape;11;g7119cced83_0_5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546629811"/>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489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4890"/>
        </a:buClr>
        <a:buFont typeface="Arial"/>
        <a:defRPr sz="1400" b="0" i="0" u="none" strike="noStrike" cap="none">
          <a:solidFill>
            <a:srgbClr val="00489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3.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hyperlink" Target="http://www.scidev.net/global/publishing/practical-guide/target-journal-right-research-communicate-publish.html"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hyperlink" Target="https://jane.biosemantics.org/"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hyperlink" Target="http://www.edanzediting.com/journal_selector"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research4life.org/partner-resources/apc-waivers/"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authorservices.taylorandfrancis.com/publishing-open-access/requesting-an-apc-waiver/" TargetMode="External"/><Relationship Id="rId4" Type="http://schemas.openxmlformats.org/officeDocument/2006/relationships/hyperlink" Target="https://extranet.who.int/hinari/en/oaapc_info.php"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image" Target="../media/image18.png"/><Relationship Id="rId5" Type="http://schemas.openxmlformats.org/officeDocument/2006/relationships/diagramQuickStyle" Target="../diagrams/quickStyle2.xml"/><Relationship Id="rId10" Type="http://schemas.openxmlformats.org/officeDocument/2006/relationships/image" Target="../media/image17.png"/><Relationship Id="rId4" Type="http://schemas.openxmlformats.org/officeDocument/2006/relationships/diagramLayout" Target="../diagrams/layout2.xml"/><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guides.himmelfarb.gwu.edu/PredatoryPublishing/RedFlags"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libguides.wits.ac.za/openaccess_a2k_scholarly_communication/Predatory_Publishers"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https://thinkchecksubmit.org/journals/" TargetMode="Externa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icmje.org/"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researchgate.net/publication/320557873_ETHICS_IN_SCIENTIFIC_WRITING"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hyperlink" Target="https://journals.plos.org/ploscompbiol/article?id=10.1371/journal.pcbi.1006036" TargetMode="External"/><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31.jpe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1.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5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8.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65.svg"/><Relationship Id="rId11" Type="http://schemas.openxmlformats.org/officeDocument/2006/relationships/image" Target="../media/image1.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hyperlink" Target="https://www.research4life.org/training/resources-related-organization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hyperlink" Target="https://www.research4life.org/training/resources-related-organization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hyperlink" Target="http://www.menti.co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8"/>
          <p:cNvSpPr txBox="1">
            <a:spLocks noGrp="1"/>
          </p:cNvSpPr>
          <p:nvPr>
            <p:ph type="subTitle" idx="1"/>
          </p:nvPr>
        </p:nvSpPr>
        <p:spPr>
          <a:xfrm>
            <a:off x="0" y="2415025"/>
            <a:ext cx="12192000" cy="2556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3600"/>
              <a:buNone/>
            </a:pPr>
            <a:r>
              <a:rPr lang="en-US" sz="3000" b="1" dirty="0">
                <a:solidFill>
                  <a:srgbClr val="004890"/>
                </a:solidFill>
                <a:latin typeface="Open Sans"/>
                <a:ea typeface="Open Sans"/>
                <a:cs typeface="Open Sans"/>
                <a:sym typeface="Open Sans"/>
              </a:rPr>
              <a:t>Publishing and Research Communications (PRC) Webinar Series</a:t>
            </a:r>
            <a:endParaRPr sz="3000" b="1" dirty="0">
              <a:solidFill>
                <a:srgbClr val="004890"/>
              </a:solidFill>
              <a:latin typeface="Open Sans"/>
              <a:ea typeface="Open Sans"/>
              <a:cs typeface="Open Sans"/>
              <a:sym typeface="Open Sans"/>
            </a:endParaRPr>
          </a:p>
          <a:p>
            <a:pPr marL="0" lvl="0" indent="0" algn="l" rtl="0">
              <a:lnSpc>
                <a:spcPct val="100000"/>
              </a:lnSpc>
              <a:spcBef>
                <a:spcPts val="0"/>
              </a:spcBef>
              <a:spcAft>
                <a:spcPts val="0"/>
              </a:spcAft>
              <a:buClr>
                <a:srgbClr val="FFFFFF"/>
              </a:buClr>
              <a:buSzPts val="3600"/>
              <a:buNone/>
            </a:pPr>
            <a:r>
              <a:rPr lang="en-US" sz="3000" b="1" dirty="0">
                <a:solidFill>
                  <a:srgbClr val="004890"/>
                </a:solidFill>
                <a:latin typeface="Open Sans"/>
                <a:ea typeface="Open Sans"/>
                <a:cs typeface="Open Sans"/>
                <a:sym typeface="Open Sans"/>
              </a:rPr>
              <a:t>                                               Webinar Five</a:t>
            </a:r>
            <a:endParaRPr sz="3000" b="1" dirty="0">
              <a:solidFill>
                <a:srgbClr val="004890"/>
              </a:solidFill>
              <a:latin typeface="Open Sans"/>
              <a:ea typeface="Open Sans"/>
              <a:cs typeface="Open Sans"/>
              <a:sym typeface="Open Sans"/>
            </a:endParaRPr>
          </a:p>
          <a:p>
            <a:pPr marL="0" lvl="0" indent="0" algn="ctr" rtl="0">
              <a:lnSpc>
                <a:spcPct val="100000"/>
              </a:lnSpc>
              <a:spcBef>
                <a:spcPts val="0"/>
              </a:spcBef>
              <a:spcAft>
                <a:spcPts val="0"/>
              </a:spcAft>
              <a:buClr>
                <a:srgbClr val="FFFFFF"/>
              </a:buClr>
              <a:buSzPts val="3600"/>
              <a:buNone/>
            </a:pPr>
            <a:endParaRPr sz="3230" b="1" dirty="0">
              <a:solidFill>
                <a:srgbClr val="004890"/>
              </a:solidFill>
              <a:latin typeface="Open Sans"/>
              <a:ea typeface="Open Sans"/>
              <a:cs typeface="Open Sans"/>
              <a:sym typeface="Open Sans"/>
            </a:endParaRPr>
          </a:p>
          <a:p>
            <a:pPr marL="0" lvl="0" indent="0" algn="ctr" rtl="0">
              <a:lnSpc>
                <a:spcPct val="100000"/>
              </a:lnSpc>
              <a:spcBef>
                <a:spcPts val="0"/>
              </a:spcBef>
              <a:spcAft>
                <a:spcPts val="0"/>
              </a:spcAft>
              <a:buClr>
                <a:srgbClr val="FFFFFF"/>
              </a:buClr>
              <a:buSzPts val="3600"/>
              <a:buNone/>
            </a:pPr>
            <a:r>
              <a:rPr lang="en-US" sz="3230" b="1" dirty="0">
                <a:solidFill>
                  <a:srgbClr val="004890"/>
                </a:solidFill>
                <a:latin typeface="Open Sans"/>
                <a:ea typeface="Open Sans"/>
                <a:cs typeface="Open Sans"/>
                <a:sym typeface="Open Sans"/>
              </a:rPr>
              <a:t>Getting Published: how to increase your chances of success</a:t>
            </a:r>
            <a:endParaRPr sz="3330" dirty="0">
              <a:solidFill>
                <a:srgbClr val="004890"/>
              </a:solidFill>
              <a:latin typeface="Open Sans"/>
              <a:ea typeface="Open Sans"/>
              <a:cs typeface="Open Sans"/>
              <a:sym typeface="Open Sans"/>
            </a:endParaRPr>
          </a:p>
          <a:p>
            <a:pPr marL="0" lvl="0" indent="0" algn="ctr" rtl="0">
              <a:lnSpc>
                <a:spcPct val="100000"/>
              </a:lnSpc>
              <a:spcBef>
                <a:spcPts val="0"/>
              </a:spcBef>
              <a:spcAft>
                <a:spcPts val="0"/>
              </a:spcAft>
              <a:buClr>
                <a:srgbClr val="FFFFFF"/>
              </a:buClr>
              <a:buSzPts val="3600"/>
              <a:buNone/>
            </a:pPr>
            <a:r>
              <a:rPr lang="en-US" sz="3330" dirty="0">
                <a:solidFill>
                  <a:srgbClr val="004890"/>
                </a:solidFill>
                <a:latin typeface="Open Sans"/>
                <a:ea typeface="Open Sans"/>
                <a:cs typeface="Open Sans"/>
                <a:sym typeface="Open Sans"/>
              </a:rPr>
              <a:t>6 July 2022</a:t>
            </a:r>
            <a:endParaRPr sz="3330" dirty="0">
              <a:solidFill>
                <a:srgbClr val="004890"/>
              </a:solidFill>
              <a:latin typeface="Open Sans"/>
              <a:ea typeface="Open Sans"/>
              <a:cs typeface="Open Sans"/>
              <a:sym typeface="Open Sans"/>
            </a:endParaRPr>
          </a:p>
          <a:p>
            <a:pPr marL="0" lvl="0" indent="0" algn="ctr" rtl="0">
              <a:lnSpc>
                <a:spcPct val="100000"/>
              </a:lnSpc>
              <a:spcBef>
                <a:spcPts val="0"/>
              </a:spcBef>
              <a:spcAft>
                <a:spcPts val="0"/>
              </a:spcAft>
              <a:buClr>
                <a:srgbClr val="FFFFFF"/>
              </a:buClr>
              <a:buSzPts val="3600"/>
              <a:buNone/>
            </a:pPr>
            <a:endParaRPr sz="3330" dirty="0">
              <a:solidFill>
                <a:srgbClr val="004890"/>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body" idx="1"/>
          </p:nvPr>
        </p:nvSpPr>
        <p:spPr>
          <a:xfrm>
            <a:off x="218941" y="2381956"/>
            <a:ext cx="11109101" cy="3743492"/>
          </a:xfrm>
          <a:prstGeom prst="rect">
            <a:avLst/>
          </a:prstGeom>
          <a:noFill/>
          <a:ln>
            <a:noFill/>
          </a:ln>
        </p:spPr>
        <p:txBody>
          <a:bodyPr spcFirstLastPara="1" wrap="square" lIns="91425" tIns="45700" rIns="91425" bIns="45700" anchor="t" anchorCtr="0">
            <a:normAutofit/>
          </a:bodyPr>
          <a:lstStyle/>
          <a:p>
            <a:pPr marL="252000" lvl="0" indent="-228600" algn="l" rtl="0">
              <a:lnSpc>
                <a:spcPct val="100000"/>
              </a:lnSpc>
              <a:spcBef>
                <a:spcPts val="0"/>
              </a:spcBef>
              <a:spcAft>
                <a:spcPts val="0"/>
              </a:spcAft>
              <a:buClr>
                <a:schemeClr val="dk1"/>
              </a:buClr>
              <a:buSzPts val="2600"/>
              <a:buChar char="•"/>
            </a:pPr>
            <a:r>
              <a:rPr lang="en-ZA" dirty="0"/>
              <a:t>Who is the audience for my article?</a:t>
            </a:r>
            <a:endParaRPr dirty="0"/>
          </a:p>
          <a:p>
            <a:pPr marL="252000" lvl="0" indent="-63500" algn="l" rtl="0">
              <a:lnSpc>
                <a:spcPct val="100000"/>
              </a:lnSpc>
              <a:spcBef>
                <a:spcPts val="1000"/>
              </a:spcBef>
              <a:spcAft>
                <a:spcPts val="0"/>
              </a:spcAft>
              <a:buClr>
                <a:schemeClr val="dk1"/>
              </a:buClr>
              <a:buSzPts val="2600"/>
              <a:buNone/>
            </a:pPr>
            <a:endParaRPr dirty="0"/>
          </a:p>
          <a:p>
            <a:pPr marL="252000" lvl="0" indent="-228600" algn="l" rtl="0">
              <a:lnSpc>
                <a:spcPct val="100000"/>
              </a:lnSpc>
              <a:spcBef>
                <a:spcPts val="1000"/>
              </a:spcBef>
              <a:spcAft>
                <a:spcPts val="0"/>
              </a:spcAft>
              <a:buClr>
                <a:schemeClr val="dk1"/>
              </a:buClr>
              <a:buSzPts val="2600"/>
              <a:buChar char="•"/>
            </a:pPr>
            <a:r>
              <a:rPr lang="en-ZA" dirty="0"/>
              <a:t>Does my article arouse interest globally, regionally, or locally?</a:t>
            </a:r>
            <a:endParaRPr dirty="0"/>
          </a:p>
          <a:p>
            <a:pPr marL="252000" lvl="0" indent="-63500" algn="l" rtl="0">
              <a:lnSpc>
                <a:spcPct val="100000"/>
              </a:lnSpc>
              <a:spcBef>
                <a:spcPts val="1000"/>
              </a:spcBef>
              <a:spcAft>
                <a:spcPts val="0"/>
              </a:spcAft>
              <a:buClr>
                <a:schemeClr val="dk1"/>
              </a:buClr>
              <a:buSzPts val="2600"/>
              <a:buNone/>
            </a:pPr>
            <a:endParaRPr dirty="0"/>
          </a:p>
          <a:p>
            <a:pPr marL="252000" lvl="0" indent="-228600" algn="l" rtl="0">
              <a:lnSpc>
                <a:spcPct val="100000"/>
              </a:lnSpc>
              <a:spcBef>
                <a:spcPts val="1000"/>
              </a:spcBef>
              <a:spcAft>
                <a:spcPts val="0"/>
              </a:spcAft>
              <a:buClr>
                <a:schemeClr val="dk1"/>
              </a:buClr>
              <a:buSzPts val="2600"/>
              <a:buChar char="•"/>
            </a:pPr>
            <a:r>
              <a:rPr lang="en-ZA" dirty="0"/>
              <a:t>What is the subject matter of my article?</a:t>
            </a:r>
            <a:endParaRPr dirty="0"/>
          </a:p>
          <a:p>
            <a:pPr marL="228600" lvl="0" indent="-63500" algn="l" rtl="0">
              <a:lnSpc>
                <a:spcPct val="90000"/>
              </a:lnSpc>
              <a:spcBef>
                <a:spcPts val="1000"/>
              </a:spcBef>
              <a:spcAft>
                <a:spcPts val="0"/>
              </a:spcAft>
              <a:buClr>
                <a:schemeClr val="dk1"/>
              </a:buClr>
              <a:buSzPts val="2600"/>
              <a:buNone/>
            </a:pPr>
            <a:endParaRPr dirty="0"/>
          </a:p>
        </p:txBody>
      </p:sp>
      <p:sp>
        <p:nvSpPr>
          <p:cNvPr id="121" name="Google Shape;121;p4"/>
          <p:cNvSpPr txBox="1">
            <a:spLocks noGrp="1"/>
          </p:cNvSpPr>
          <p:nvPr>
            <p:ph type="title"/>
          </p:nvPr>
        </p:nvSpPr>
        <p:spPr>
          <a:xfrm>
            <a:off x="218941" y="105556"/>
            <a:ext cx="7705859" cy="106848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entury Gothic"/>
              <a:buNone/>
            </a:pPr>
            <a:r>
              <a:rPr lang="en-ZA" sz="3600" dirty="0">
                <a:solidFill>
                  <a:schemeClr val="tx1"/>
                </a:solidFill>
              </a:rPr>
              <a:t>Questions to ask yourself about your article</a:t>
            </a:r>
            <a:endParaRPr sz="3600" dirty="0"/>
          </a:p>
        </p:txBody>
      </p:sp>
    </p:spTree>
    <p:custDataLst>
      <p:tags r:id="rId1"/>
    </p:custDataLst>
    <p:extLst>
      <p:ext uri="{BB962C8B-B14F-4D97-AF65-F5344CB8AC3E}">
        <p14:creationId xmlns:p14="http://schemas.microsoft.com/office/powerpoint/2010/main" val="1883707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txBox="1">
            <a:spLocks noGrp="1"/>
          </p:cNvSpPr>
          <p:nvPr>
            <p:ph type="body" idx="1"/>
          </p:nvPr>
        </p:nvSpPr>
        <p:spPr>
          <a:xfrm>
            <a:off x="218941" y="1817510"/>
            <a:ext cx="11109101" cy="4307937"/>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600"/>
              </a:spcBef>
              <a:spcAft>
                <a:spcPts val="0"/>
              </a:spcAft>
              <a:buClr>
                <a:schemeClr val="dk1"/>
              </a:buClr>
              <a:buSzPts val="2600"/>
              <a:buChar char="•"/>
            </a:pPr>
            <a:r>
              <a:rPr lang="en-ZA" dirty="0"/>
              <a:t>Take into consideration the type of article you would like to publish: a full length article, a letter or a review;</a:t>
            </a:r>
          </a:p>
          <a:p>
            <a:pPr marL="0" lvl="0" indent="0" algn="l" rtl="0">
              <a:lnSpc>
                <a:spcPct val="100000"/>
              </a:lnSpc>
              <a:spcBef>
                <a:spcPts val="600"/>
              </a:spcBef>
              <a:spcAft>
                <a:spcPts val="0"/>
              </a:spcAft>
              <a:buClr>
                <a:schemeClr val="dk1"/>
              </a:buClr>
              <a:buSzPts val="2600"/>
              <a:buNone/>
            </a:pPr>
            <a:endParaRPr dirty="0"/>
          </a:p>
          <a:p>
            <a:pPr marL="228600" lvl="0" indent="-228600" algn="l" rtl="0">
              <a:lnSpc>
                <a:spcPct val="100000"/>
              </a:lnSpc>
              <a:spcBef>
                <a:spcPts val="600"/>
              </a:spcBef>
              <a:spcAft>
                <a:spcPts val="0"/>
              </a:spcAft>
              <a:buClr>
                <a:schemeClr val="dk1"/>
              </a:buClr>
              <a:buSzPts val="2600"/>
              <a:buChar char="•"/>
            </a:pPr>
            <a:r>
              <a:rPr lang="en-ZA" dirty="0"/>
              <a:t>Check the references in your article, to give an indication of possible journals of interest;</a:t>
            </a:r>
          </a:p>
          <a:p>
            <a:pPr marL="0" lvl="0" indent="0" algn="l" rtl="0">
              <a:lnSpc>
                <a:spcPct val="100000"/>
              </a:lnSpc>
              <a:spcBef>
                <a:spcPts val="600"/>
              </a:spcBef>
              <a:spcAft>
                <a:spcPts val="0"/>
              </a:spcAft>
              <a:buClr>
                <a:schemeClr val="dk1"/>
              </a:buClr>
              <a:buSzPts val="2600"/>
              <a:buNone/>
            </a:pPr>
            <a:endParaRPr lang="en-ZA" dirty="0"/>
          </a:p>
          <a:p>
            <a:pPr marL="228600" lvl="0" indent="-228600" algn="l" rtl="0">
              <a:lnSpc>
                <a:spcPct val="100000"/>
              </a:lnSpc>
              <a:spcBef>
                <a:spcPts val="600"/>
              </a:spcBef>
              <a:spcAft>
                <a:spcPts val="0"/>
              </a:spcAft>
              <a:buClr>
                <a:schemeClr val="dk1"/>
              </a:buClr>
              <a:buSzPts val="2600"/>
              <a:buChar char="•"/>
            </a:pPr>
            <a:r>
              <a:rPr lang="en-ZA" dirty="0"/>
              <a:t>Read the journal’s aims and scope on the journal homepage: check if my article fits the aims and scope of the journal.</a:t>
            </a:r>
          </a:p>
          <a:p>
            <a:pPr marL="0" lvl="0" indent="0" algn="l" rtl="0">
              <a:lnSpc>
                <a:spcPct val="100000"/>
              </a:lnSpc>
              <a:spcBef>
                <a:spcPts val="600"/>
              </a:spcBef>
              <a:spcAft>
                <a:spcPts val="0"/>
              </a:spcAft>
              <a:buClr>
                <a:schemeClr val="dk1"/>
              </a:buClr>
              <a:buSzPts val="2600"/>
              <a:buNone/>
            </a:pPr>
            <a:endParaRPr lang="en-ZA" dirty="0"/>
          </a:p>
          <a:p>
            <a:pPr marL="228600" lvl="0" indent="-228600" algn="l" rtl="0">
              <a:lnSpc>
                <a:spcPct val="100000"/>
              </a:lnSpc>
              <a:spcBef>
                <a:spcPts val="600"/>
              </a:spcBef>
              <a:spcAft>
                <a:spcPts val="0"/>
              </a:spcAft>
              <a:buClr>
                <a:schemeClr val="dk1"/>
              </a:buClr>
              <a:buSzPts val="2600"/>
              <a:buChar char="•"/>
            </a:pPr>
            <a:r>
              <a:rPr lang="en-ZA" dirty="0"/>
              <a:t>Some journals specify the type of research they do not publish.</a:t>
            </a:r>
            <a:endParaRPr dirty="0"/>
          </a:p>
          <a:p>
            <a:pPr marL="228600" lvl="0" indent="-63500" algn="l" rtl="0">
              <a:lnSpc>
                <a:spcPct val="90000"/>
              </a:lnSpc>
              <a:spcBef>
                <a:spcPts val="1000"/>
              </a:spcBef>
              <a:spcAft>
                <a:spcPts val="0"/>
              </a:spcAft>
              <a:buClr>
                <a:schemeClr val="dk1"/>
              </a:buClr>
              <a:buSzPts val="2600"/>
              <a:buNone/>
            </a:pPr>
            <a:endParaRPr dirty="0"/>
          </a:p>
        </p:txBody>
      </p:sp>
      <p:sp>
        <p:nvSpPr>
          <p:cNvPr id="127" name="Google Shape;127;p5"/>
          <p:cNvSpPr txBox="1">
            <a:spLocks noGrp="1"/>
          </p:cNvSpPr>
          <p:nvPr>
            <p:ph type="title"/>
          </p:nvPr>
        </p:nvSpPr>
        <p:spPr>
          <a:xfrm>
            <a:off x="218941" y="102554"/>
            <a:ext cx="7344615" cy="125999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en-GB" sz="3600" dirty="0">
                <a:solidFill>
                  <a:schemeClr val="tx1"/>
                </a:solidFill>
              </a:rPr>
              <a:t>Issues to consider about Journals</a:t>
            </a:r>
            <a:endParaRPr sz="3600" dirty="0">
              <a:solidFill>
                <a:schemeClr val="tx1"/>
              </a:solidFill>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6"/>
          <p:cNvSpPr txBox="1">
            <a:spLocks noGrp="1"/>
          </p:cNvSpPr>
          <p:nvPr>
            <p:ph type="body" idx="1"/>
          </p:nvPr>
        </p:nvSpPr>
        <p:spPr>
          <a:xfrm>
            <a:off x="218941" y="2009422"/>
            <a:ext cx="11634392" cy="4474504"/>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600"/>
              <a:buChar char="•"/>
            </a:pPr>
            <a:r>
              <a:rPr lang="en-ZA" dirty="0"/>
              <a:t>Check if the journal has published work similar to yours in quality and scope, in the past 5 years;</a:t>
            </a:r>
          </a:p>
          <a:p>
            <a:pPr marL="0" lvl="0" indent="0" algn="l" rtl="0">
              <a:lnSpc>
                <a:spcPct val="90000"/>
              </a:lnSpc>
              <a:spcBef>
                <a:spcPts val="0"/>
              </a:spcBef>
              <a:spcAft>
                <a:spcPts val="0"/>
              </a:spcAft>
              <a:buClr>
                <a:schemeClr val="dk1"/>
              </a:buClr>
              <a:buSzPts val="2600"/>
              <a:buNone/>
            </a:pPr>
            <a:endParaRPr dirty="0"/>
          </a:p>
          <a:p>
            <a:pPr marL="228600" lvl="0" indent="-228600" algn="l" rtl="0">
              <a:lnSpc>
                <a:spcPct val="90000"/>
              </a:lnSpc>
              <a:spcBef>
                <a:spcPts val="1000"/>
              </a:spcBef>
              <a:spcAft>
                <a:spcPts val="0"/>
              </a:spcAft>
              <a:buClr>
                <a:schemeClr val="dk1"/>
              </a:buClr>
              <a:buSzPts val="2600"/>
              <a:buChar char="•"/>
            </a:pPr>
            <a:r>
              <a:rPr lang="en-ZA" dirty="0"/>
              <a:t>Read or download the journal’s Guide for Authors. It is important to note word count restrictions;</a:t>
            </a:r>
          </a:p>
          <a:p>
            <a:pPr marL="0" lvl="0" indent="0" algn="l" rtl="0">
              <a:lnSpc>
                <a:spcPct val="90000"/>
              </a:lnSpc>
              <a:spcBef>
                <a:spcPts val="1000"/>
              </a:spcBef>
              <a:spcAft>
                <a:spcPts val="0"/>
              </a:spcAft>
              <a:buClr>
                <a:schemeClr val="dk1"/>
              </a:buClr>
              <a:buSzPts val="2600"/>
              <a:buNone/>
            </a:pPr>
            <a:endParaRPr dirty="0"/>
          </a:p>
          <a:p>
            <a:pPr marL="228600" lvl="0" indent="-228600" algn="l" rtl="0">
              <a:lnSpc>
                <a:spcPct val="90000"/>
              </a:lnSpc>
              <a:spcBef>
                <a:spcPts val="1000"/>
              </a:spcBef>
              <a:spcAft>
                <a:spcPts val="0"/>
              </a:spcAft>
              <a:buClr>
                <a:schemeClr val="dk1"/>
              </a:buClr>
              <a:buSzPts val="2600"/>
              <a:buChar char="•"/>
            </a:pPr>
            <a:r>
              <a:rPr lang="en-ZA" dirty="0"/>
              <a:t> Check if the journal is invitation-only: some journals only accept articles after inviting the author to submit;</a:t>
            </a:r>
          </a:p>
          <a:p>
            <a:pPr marL="0" lvl="0" indent="0" algn="l" rtl="0">
              <a:lnSpc>
                <a:spcPct val="90000"/>
              </a:lnSpc>
              <a:spcBef>
                <a:spcPts val="1000"/>
              </a:spcBef>
              <a:spcAft>
                <a:spcPts val="0"/>
              </a:spcAft>
              <a:buClr>
                <a:schemeClr val="dk1"/>
              </a:buClr>
              <a:buSzPts val="2600"/>
              <a:buNone/>
            </a:pPr>
            <a:endParaRPr dirty="0"/>
          </a:p>
          <a:p>
            <a:pPr marL="228600" lvl="0" indent="-228600" algn="l" rtl="0">
              <a:lnSpc>
                <a:spcPct val="90000"/>
              </a:lnSpc>
              <a:spcBef>
                <a:spcPts val="1000"/>
              </a:spcBef>
              <a:spcAft>
                <a:spcPts val="0"/>
              </a:spcAft>
              <a:buClr>
                <a:schemeClr val="dk1"/>
              </a:buClr>
              <a:buSzPts val="2600"/>
              <a:buChar char="•"/>
            </a:pPr>
            <a:r>
              <a:rPr lang="en-ZA" dirty="0"/>
              <a:t>Check the journal’s performance review and publication timelines;</a:t>
            </a:r>
          </a:p>
          <a:p>
            <a:pPr marL="0" lvl="0" indent="0" algn="l" rtl="0">
              <a:lnSpc>
                <a:spcPct val="90000"/>
              </a:lnSpc>
              <a:spcBef>
                <a:spcPts val="1000"/>
              </a:spcBef>
              <a:spcAft>
                <a:spcPts val="0"/>
              </a:spcAft>
              <a:buClr>
                <a:schemeClr val="dk1"/>
              </a:buClr>
              <a:buSzPts val="2600"/>
              <a:buNone/>
            </a:pPr>
            <a:r>
              <a:rPr lang="en-ZA" dirty="0"/>
              <a:t> </a:t>
            </a:r>
            <a:endParaRPr dirty="0"/>
          </a:p>
          <a:p>
            <a:pPr marL="228600" lvl="0" indent="-228600" algn="l" rtl="0">
              <a:lnSpc>
                <a:spcPct val="90000"/>
              </a:lnSpc>
              <a:spcBef>
                <a:spcPts val="1000"/>
              </a:spcBef>
              <a:spcAft>
                <a:spcPts val="0"/>
              </a:spcAft>
              <a:buClr>
                <a:schemeClr val="dk1"/>
              </a:buClr>
              <a:buSzPts val="2600"/>
              <a:buChar char="•"/>
            </a:pPr>
            <a:r>
              <a:rPr lang="en-ZA" dirty="0"/>
              <a:t>Submit your paper to only one journal at a time. </a:t>
            </a:r>
          </a:p>
          <a:p>
            <a:pPr marL="0" lvl="0" indent="0" algn="l" rtl="0">
              <a:lnSpc>
                <a:spcPct val="90000"/>
              </a:lnSpc>
              <a:spcBef>
                <a:spcPts val="1000"/>
              </a:spcBef>
              <a:spcAft>
                <a:spcPts val="0"/>
              </a:spcAft>
              <a:buClr>
                <a:schemeClr val="dk1"/>
              </a:buClr>
              <a:buSzPts val="2600"/>
              <a:buNone/>
            </a:pPr>
            <a:endParaRPr dirty="0"/>
          </a:p>
          <a:p>
            <a:pPr marL="228600" lvl="0" indent="-63500" algn="l" rtl="0">
              <a:lnSpc>
                <a:spcPct val="90000"/>
              </a:lnSpc>
              <a:spcBef>
                <a:spcPts val="1000"/>
              </a:spcBef>
              <a:spcAft>
                <a:spcPts val="0"/>
              </a:spcAft>
              <a:buClr>
                <a:schemeClr val="dk1"/>
              </a:buClr>
              <a:buSzPts val="2600"/>
              <a:buNone/>
            </a:pPr>
            <a:endParaRPr dirty="0"/>
          </a:p>
        </p:txBody>
      </p:sp>
      <p:sp>
        <p:nvSpPr>
          <p:cNvPr id="133" name="Google Shape;133;p6"/>
          <p:cNvSpPr txBox="1">
            <a:spLocks noGrp="1"/>
          </p:cNvSpPr>
          <p:nvPr>
            <p:ph type="title"/>
          </p:nvPr>
        </p:nvSpPr>
        <p:spPr>
          <a:xfrm>
            <a:off x="231467" y="144774"/>
            <a:ext cx="8692166" cy="8326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en-ZA" sz="3600" dirty="0"/>
              <a:t>Issues to consider about journals</a:t>
            </a:r>
            <a:endParaRPr dirty="0"/>
          </a:p>
        </p:txBody>
      </p:sp>
      <p:sp>
        <p:nvSpPr>
          <p:cNvPr id="4" name="Google Shape;127;p5">
            <a:extLst>
              <a:ext uri="{FF2B5EF4-FFF2-40B4-BE49-F238E27FC236}">
                <a16:creationId xmlns:a16="http://schemas.microsoft.com/office/drawing/2014/main" id="{E954F32F-6C84-8198-DC83-706B2750650E}"/>
              </a:ext>
            </a:extLst>
          </p:cNvPr>
          <p:cNvSpPr txBox="1">
            <a:spLocks/>
          </p:cNvSpPr>
          <p:nvPr/>
        </p:nvSpPr>
        <p:spPr>
          <a:xfrm>
            <a:off x="218941" y="102554"/>
            <a:ext cx="7344615" cy="125999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buClr>
                <a:schemeClr val="dk1"/>
              </a:buClr>
              <a:buFont typeface="Century Gothic"/>
              <a:buNone/>
            </a:pPr>
            <a:r>
              <a:rPr lang="en-GB" sz="3600" dirty="0">
                <a:solidFill>
                  <a:schemeClr val="tx1"/>
                </a:solidFill>
              </a:rPr>
              <a:t>Issues to consider about Journals continued</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7"/>
          <p:cNvSpPr txBox="1">
            <a:spLocks noGrp="1"/>
          </p:cNvSpPr>
          <p:nvPr>
            <p:ph type="body" idx="1"/>
          </p:nvPr>
        </p:nvSpPr>
        <p:spPr>
          <a:xfrm>
            <a:off x="218941" y="2201332"/>
            <a:ext cx="11109101" cy="3924115"/>
          </a:xfrm>
          <a:prstGeom prst="rect">
            <a:avLst/>
          </a:prstGeom>
          <a:noFill/>
          <a:ln>
            <a:noFill/>
          </a:ln>
        </p:spPr>
        <p:txBody>
          <a:bodyPr spcFirstLastPara="1" wrap="square" lIns="91425" tIns="45700" rIns="91425" bIns="45700" anchor="t" anchorCtr="0">
            <a:normAutofit/>
          </a:bodyPr>
          <a:lstStyle/>
          <a:p>
            <a:pPr indent="-457200">
              <a:lnSpc>
                <a:spcPct val="150000"/>
              </a:lnSpc>
              <a:spcBef>
                <a:spcPts val="600"/>
              </a:spcBef>
              <a:buSzPts val="2600"/>
            </a:pPr>
            <a:r>
              <a:rPr lang="en-ZA" dirty="0"/>
              <a:t>If you choose to publish open access, remember that most journals explain their open access options on the journal homepage </a:t>
            </a:r>
            <a:r>
              <a:rPr lang="en-ZA" i="1" dirty="0"/>
              <a:t>(</a:t>
            </a:r>
            <a:r>
              <a:rPr lang="en-ZA" dirty="0"/>
              <a:t>Consider the metric for journals known as the Impact Factor (IF) which is usually found on the Journal’s homepage: see the example on next slide.</a:t>
            </a:r>
            <a:endParaRPr dirty="0"/>
          </a:p>
          <a:p>
            <a:pPr marL="228600" lvl="0" indent="-63500" algn="l" rtl="0">
              <a:lnSpc>
                <a:spcPct val="90000"/>
              </a:lnSpc>
              <a:spcBef>
                <a:spcPts val="1000"/>
              </a:spcBef>
              <a:spcAft>
                <a:spcPts val="0"/>
              </a:spcAft>
              <a:buClr>
                <a:schemeClr val="dk1"/>
              </a:buClr>
              <a:buSzPts val="2600"/>
              <a:buNone/>
            </a:pPr>
            <a:endParaRPr dirty="0"/>
          </a:p>
        </p:txBody>
      </p:sp>
      <p:sp>
        <p:nvSpPr>
          <p:cNvPr id="139" name="Google Shape;139;p7"/>
          <p:cNvSpPr txBox="1">
            <a:spLocks noGrp="1"/>
          </p:cNvSpPr>
          <p:nvPr>
            <p:ph type="title"/>
          </p:nvPr>
        </p:nvSpPr>
        <p:spPr>
          <a:xfrm>
            <a:off x="141514" y="116441"/>
            <a:ext cx="11887200" cy="832610"/>
          </a:xfrm>
          <a:prstGeom prst="rect">
            <a:avLst/>
          </a:prstGeom>
          <a:noFill/>
          <a:ln>
            <a:noFill/>
          </a:ln>
        </p:spPr>
        <p:txBody>
          <a:bodyPr spcFirstLastPara="1" wrap="square" lIns="91425" tIns="45700" rIns="91425" bIns="45700" anchor="ctr" anchorCtr="0">
            <a:normAutofit fontScale="90000"/>
          </a:bodyPr>
          <a:lstStyle/>
          <a:p>
            <a:pPr>
              <a:buClr>
                <a:schemeClr val="dk1"/>
              </a:buClr>
            </a:pPr>
            <a:r>
              <a:rPr lang="en-GB" sz="3600" dirty="0">
                <a:solidFill>
                  <a:schemeClr val="tx1"/>
                </a:solidFill>
              </a:rPr>
              <a:t>Issues to consider about Journals continued</a:t>
            </a:r>
            <a:br>
              <a:rPr lang="en-GB" sz="3600" dirty="0">
                <a:solidFill>
                  <a:schemeClr val="tx1"/>
                </a:solidFill>
              </a:rPr>
            </a:br>
            <a:r>
              <a:rPr lang="en-ZA" sz="3600" dirty="0"/>
              <a:t> consider about journals cont..</a:t>
            </a:r>
            <a:endParaRPr dirty="0"/>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5" name="Picture 4" descr="Graphical user interface, text, email, website&#10;&#10;Description automatically generated">
            <a:extLst>
              <a:ext uri="{FF2B5EF4-FFF2-40B4-BE49-F238E27FC236}">
                <a16:creationId xmlns:a16="http://schemas.microsoft.com/office/drawing/2014/main" id="{A5E736D7-1213-406C-82DD-4880A0196699}"/>
              </a:ext>
            </a:extLst>
          </p:cNvPr>
          <p:cNvPicPr>
            <a:picLocks noChangeAspect="1"/>
          </p:cNvPicPr>
          <p:nvPr/>
        </p:nvPicPr>
        <p:blipFill>
          <a:blip r:embed="rId4"/>
          <a:stretch>
            <a:fillRect/>
          </a:stretch>
        </p:blipFill>
        <p:spPr>
          <a:xfrm>
            <a:off x="338667" y="1625599"/>
            <a:ext cx="11494253" cy="4368801"/>
          </a:xfrm>
          <a:prstGeom prst="rect">
            <a:avLst/>
          </a:prstGeom>
        </p:spPr>
      </p:pic>
      <p:sp>
        <p:nvSpPr>
          <p:cNvPr id="3" name="Title 2">
            <a:extLst>
              <a:ext uri="{FF2B5EF4-FFF2-40B4-BE49-F238E27FC236}">
                <a16:creationId xmlns:a16="http://schemas.microsoft.com/office/drawing/2014/main" id="{D7430BE7-DE0A-0677-3DF3-B31F1AF4733B}"/>
              </a:ext>
            </a:extLst>
          </p:cNvPr>
          <p:cNvSpPr>
            <a:spLocks noGrp="1"/>
          </p:cNvSpPr>
          <p:nvPr>
            <p:ph type="title"/>
          </p:nvPr>
        </p:nvSpPr>
        <p:spPr/>
        <p:txBody>
          <a:bodyPr/>
          <a:lstStyle/>
          <a:p>
            <a:endParaRPr lang="en-ZA"/>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8c7b156f63_0_0"/>
          <p:cNvSpPr txBox="1">
            <a:spLocks noGrp="1"/>
          </p:cNvSpPr>
          <p:nvPr>
            <p:ph type="title"/>
          </p:nvPr>
        </p:nvSpPr>
        <p:spPr>
          <a:xfrm>
            <a:off x="119742" y="316343"/>
            <a:ext cx="6822925" cy="832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Century Gothic"/>
              <a:buNone/>
            </a:pPr>
            <a:r>
              <a:rPr lang="en-ZA" sz="3200" dirty="0">
                <a:solidFill>
                  <a:schemeClr val="tx1"/>
                </a:solidFill>
              </a:rPr>
              <a:t>H</a:t>
            </a:r>
            <a:r>
              <a:rPr lang="en-ZA" sz="3200" dirty="0">
                <a:solidFill>
                  <a:schemeClr val="tx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ow to targ</a:t>
            </a:r>
            <a:r>
              <a:rPr lang="en-ZA" sz="3200" dirty="0">
                <a:solidFill>
                  <a:schemeClr val="tx1"/>
                </a:solidFill>
              </a:rPr>
              <a:t>et a journal that is right for your research</a:t>
            </a:r>
            <a:endParaRPr sz="3200" dirty="0">
              <a:solidFill>
                <a:schemeClr val="tx1"/>
              </a:solidFill>
            </a:endParaRPr>
          </a:p>
        </p:txBody>
      </p:sp>
      <p:sp>
        <p:nvSpPr>
          <p:cNvPr id="152" name="Google Shape;152;g8c7b156f63_0_0"/>
          <p:cNvSpPr txBox="1">
            <a:spLocks noGrp="1"/>
          </p:cNvSpPr>
          <p:nvPr>
            <p:ph type="body" idx="1"/>
          </p:nvPr>
        </p:nvSpPr>
        <p:spPr>
          <a:xfrm>
            <a:off x="239486" y="1415441"/>
            <a:ext cx="11221206" cy="2748596"/>
          </a:xfrm>
          <a:prstGeom prst="rect">
            <a:avLst/>
          </a:prstGeom>
          <a:noFill/>
          <a:ln>
            <a:noFill/>
          </a:ln>
        </p:spPr>
        <p:txBody>
          <a:bodyPr spcFirstLastPara="1" wrap="square" lIns="91425" tIns="45700" rIns="91425" bIns="45700" anchor="t" anchorCtr="0">
            <a:noAutofit/>
          </a:bodyPr>
          <a:lstStyle/>
          <a:p>
            <a:pPr marL="0" lvl="0" indent="0" rtl="0">
              <a:lnSpc>
                <a:spcPct val="150000"/>
              </a:lnSpc>
              <a:spcBef>
                <a:spcPts val="600"/>
              </a:spcBef>
              <a:spcAft>
                <a:spcPts val="0"/>
              </a:spcAft>
              <a:buClr>
                <a:schemeClr val="dk1"/>
              </a:buClr>
              <a:buSzPts val="2600"/>
              <a:buNone/>
            </a:pPr>
            <a:r>
              <a:rPr lang="en-ZA" dirty="0"/>
              <a:t>The slides that follow, show resources that researchers/students/Scientists can make use of when selecting journals in which to publish their research.</a:t>
            </a:r>
            <a:endParaRPr dirty="0"/>
          </a:p>
        </p:txBody>
      </p:sp>
      <p:pic>
        <p:nvPicPr>
          <p:cNvPr id="4" name="Picture 3" descr="Logo&#10;&#10;Description automatically generated">
            <a:extLst>
              <a:ext uri="{FF2B5EF4-FFF2-40B4-BE49-F238E27FC236}">
                <a16:creationId xmlns:a16="http://schemas.microsoft.com/office/drawing/2014/main" id="{3E43AD50-B46E-4E45-949A-04B6B1E4CB66}"/>
              </a:ext>
            </a:extLst>
          </p:cNvPr>
          <p:cNvPicPr>
            <a:picLocks noChangeAspect="1"/>
          </p:cNvPicPr>
          <p:nvPr/>
        </p:nvPicPr>
        <p:blipFill>
          <a:blip r:embed="rId4"/>
          <a:stretch>
            <a:fillRect/>
          </a:stretch>
        </p:blipFill>
        <p:spPr>
          <a:xfrm>
            <a:off x="4183214" y="3313476"/>
            <a:ext cx="3333750" cy="3333750"/>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 name="Arrow: Pentagon 1">
            <a:extLst>
              <a:ext uri="{FF2B5EF4-FFF2-40B4-BE49-F238E27FC236}">
                <a16:creationId xmlns:a16="http://schemas.microsoft.com/office/drawing/2014/main" id="{6E4DFF51-5E61-4B09-A6DE-09EFAFF63EF7}"/>
              </a:ext>
            </a:extLst>
          </p:cNvPr>
          <p:cNvSpPr/>
          <p:nvPr/>
        </p:nvSpPr>
        <p:spPr>
          <a:xfrm>
            <a:off x="-27709" y="5001491"/>
            <a:ext cx="11355751" cy="733496"/>
          </a:xfrm>
          <a:prstGeom prst="homePlate">
            <a:avLst/>
          </a:prstGeom>
          <a:solidFill>
            <a:schemeClr val="bg1">
              <a:lumMod val="75000"/>
            </a:schemeClr>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7" name="Google Shape;157;p9"/>
          <p:cNvSpPr txBox="1">
            <a:spLocks noGrp="1"/>
          </p:cNvSpPr>
          <p:nvPr>
            <p:ph type="body" idx="1"/>
          </p:nvPr>
        </p:nvSpPr>
        <p:spPr>
          <a:xfrm>
            <a:off x="95615" y="1857022"/>
            <a:ext cx="11109101" cy="40595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600"/>
              <a:buNone/>
            </a:pPr>
            <a:r>
              <a:rPr lang="en-ZA" dirty="0"/>
              <a:t>This resource includes information on:</a:t>
            </a:r>
          </a:p>
          <a:p>
            <a:pPr marL="0" lvl="0" indent="0" algn="l" rtl="0">
              <a:lnSpc>
                <a:spcPct val="90000"/>
              </a:lnSpc>
              <a:spcBef>
                <a:spcPts val="0"/>
              </a:spcBef>
              <a:spcAft>
                <a:spcPts val="0"/>
              </a:spcAft>
              <a:buClr>
                <a:schemeClr val="dk1"/>
              </a:buClr>
              <a:buSzPts val="2600"/>
              <a:buNone/>
            </a:pPr>
            <a:endParaRPr dirty="0"/>
          </a:p>
          <a:p>
            <a:pPr marL="228600" lvl="0" indent="-228600" algn="l" rtl="0">
              <a:lnSpc>
                <a:spcPct val="90000"/>
              </a:lnSpc>
              <a:spcBef>
                <a:spcPts val="1000"/>
              </a:spcBef>
              <a:spcAft>
                <a:spcPts val="0"/>
              </a:spcAft>
              <a:buClr>
                <a:schemeClr val="dk1"/>
              </a:buClr>
              <a:buSzPts val="2600"/>
              <a:buChar char="•"/>
            </a:pPr>
            <a:r>
              <a:rPr lang="en-ZA" dirty="0"/>
              <a:t>Pointers for avoiding predatory journals;</a:t>
            </a:r>
            <a:endParaRPr dirty="0"/>
          </a:p>
          <a:p>
            <a:pPr marL="228600" lvl="0" indent="-228600" algn="l" rtl="0">
              <a:lnSpc>
                <a:spcPct val="90000"/>
              </a:lnSpc>
              <a:spcBef>
                <a:spcPts val="1000"/>
              </a:spcBef>
              <a:spcAft>
                <a:spcPts val="0"/>
              </a:spcAft>
              <a:buClr>
                <a:schemeClr val="dk1"/>
              </a:buClr>
              <a:buSzPts val="2600"/>
              <a:buChar char="•"/>
            </a:pPr>
            <a:r>
              <a:rPr lang="en-ZA" dirty="0"/>
              <a:t>An explanation of the open access model;</a:t>
            </a:r>
            <a:endParaRPr dirty="0"/>
          </a:p>
          <a:p>
            <a:pPr marL="228600" lvl="0" indent="-228600" algn="l" rtl="0">
              <a:lnSpc>
                <a:spcPct val="90000"/>
              </a:lnSpc>
              <a:spcBef>
                <a:spcPts val="1000"/>
              </a:spcBef>
              <a:spcAft>
                <a:spcPts val="0"/>
              </a:spcAft>
              <a:buClr>
                <a:schemeClr val="dk1"/>
              </a:buClr>
              <a:buSzPts val="2600"/>
              <a:buChar char="•"/>
            </a:pPr>
            <a:r>
              <a:rPr lang="en-ZA" dirty="0"/>
              <a:t>Cautions regarding impact factor;</a:t>
            </a:r>
            <a:endParaRPr dirty="0"/>
          </a:p>
          <a:p>
            <a:pPr marL="228600" lvl="0" indent="-228600" algn="l" rtl="0">
              <a:lnSpc>
                <a:spcPct val="90000"/>
              </a:lnSpc>
              <a:spcBef>
                <a:spcPts val="1000"/>
              </a:spcBef>
              <a:spcAft>
                <a:spcPts val="0"/>
              </a:spcAft>
              <a:buClr>
                <a:schemeClr val="dk1"/>
              </a:buClr>
              <a:buSzPts val="2600"/>
              <a:buChar char="•"/>
            </a:pPr>
            <a:r>
              <a:rPr lang="en-ZA" dirty="0"/>
              <a:t>Questions to consider regarding a journal’s audience;</a:t>
            </a:r>
            <a:endParaRPr dirty="0"/>
          </a:p>
          <a:p>
            <a:pPr marL="228600" lvl="0" indent="-228600" algn="l" rtl="0">
              <a:lnSpc>
                <a:spcPct val="90000"/>
              </a:lnSpc>
              <a:spcBef>
                <a:spcPts val="1000"/>
              </a:spcBef>
              <a:spcAft>
                <a:spcPts val="0"/>
              </a:spcAft>
              <a:buClr>
                <a:schemeClr val="dk1"/>
              </a:buClr>
              <a:buSzPts val="2600"/>
              <a:buChar char="•"/>
            </a:pPr>
            <a:r>
              <a:rPr lang="en-ZA" dirty="0"/>
              <a:t>Advice for developing a communication strategy.</a:t>
            </a:r>
          </a:p>
          <a:p>
            <a:pPr marL="228600" indent="-63500">
              <a:buSzPts val="2600"/>
              <a:buNone/>
            </a:pPr>
            <a:r>
              <a:rPr lang="en-US" sz="2000" dirty="0"/>
              <a:t>Available at: </a:t>
            </a:r>
            <a:r>
              <a:rPr lang="en-ZA" sz="2000" i="1" dirty="0">
                <a:hlinkClick r:id="rId4"/>
              </a:rPr>
              <a:t>www.scidev.net/global/publishing/practical-guide/target-journal-right-research-communicate-publish.html</a:t>
            </a:r>
            <a:endParaRPr lang="en-ZA" sz="2000" i="1" dirty="0"/>
          </a:p>
          <a:p>
            <a:pPr marL="228600" lvl="0" indent="-63500" algn="l" rtl="0">
              <a:lnSpc>
                <a:spcPct val="90000"/>
              </a:lnSpc>
              <a:spcBef>
                <a:spcPts val="1000"/>
              </a:spcBef>
              <a:spcAft>
                <a:spcPts val="0"/>
              </a:spcAft>
              <a:buClr>
                <a:schemeClr val="dk1"/>
              </a:buClr>
              <a:buSzPts val="2600"/>
              <a:buNone/>
            </a:pPr>
            <a:endParaRPr dirty="0"/>
          </a:p>
        </p:txBody>
      </p:sp>
      <p:sp>
        <p:nvSpPr>
          <p:cNvPr id="158" name="Google Shape;158;p9"/>
          <p:cNvSpPr txBox="1">
            <a:spLocks noGrp="1"/>
          </p:cNvSpPr>
          <p:nvPr>
            <p:ph type="title"/>
          </p:nvPr>
        </p:nvSpPr>
        <p:spPr>
          <a:xfrm>
            <a:off x="87086" y="127328"/>
            <a:ext cx="8692166" cy="8326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entury Gothic"/>
              <a:buNone/>
            </a:pPr>
            <a:r>
              <a:rPr lang="en-ZA" sz="3600" dirty="0"/>
              <a:t>(</a:t>
            </a:r>
            <a:r>
              <a:rPr lang="en-ZA" sz="3600" dirty="0" err="1">
                <a:solidFill>
                  <a:schemeClr val="tx1"/>
                </a:solidFill>
              </a:rPr>
              <a:t>SciDev.Net</a:t>
            </a:r>
            <a:r>
              <a:rPr lang="en-ZA" sz="3600" dirty="0">
                <a:solidFill>
                  <a:schemeClr val="tx1"/>
                </a:solidFill>
              </a:rPr>
              <a:t>)</a:t>
            </a:r>
            <a:endParaRPr sz="3600" dirty="0">
              <a:solidFill>
                <a:schemeClr val="tx1"/>
              </a:solidFill>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4" name="Arrow: Pentagon 3">
            <a:extLst>
              <a:ext uri="{FF2B5EF4-FFF2-40B4-BE49-F238E27FC236}">
                <a16:creationId xmlns:a16="http://schemas.microsoft.com/office/drawing/2014/main" id="{4219B8AD-1551-4904-B700-01720DC732B2}"/>
              </a:ext>
            </a:extLst>
          </p:cNvPr>
          <p:cNvSpPr/>
          <p:nvPr/>
        </p:nvSpPr>
        <p:spPr>
          <a:xfrm>
            <a:off x="0" y="4987637"/>
            <a:ext cx="5153891" cy="518082"/>
          </a:xfrm>
          <a:prstGeom prst="homePlate">
            <a:avLst/>
          </a:prstGeom>
          <a:solidFill>
            <a:schemeClr val="bg1">
              <a:lumMod val="75000"/>
            </a:schemeClr>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9" name="Google Shape;169;p11"/>
          <p:cNvSpPr txBox="1">
            <a:spLocks noGrp="1"/>
          </p:cNvSpPr>
          <p:nvPr>
            <p:ph type="body" idx="1"/>
          </p:nvPr>
        </p:nvSpPr>
        <p:spPr>
          <a:xfrm>
            <a:off x="218941" y="2054578"/>
            <a:ext cx="11109101" cy="407087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600"/>
              </a:spcBef>
              <a:spcAft>
                <a:spcPts val="0"/>
              </a:spcAft>
              <a:buClr>
                <a:schemeClr val="dk1"/>
              </a:buClr>
              <a:buSzPts val="2600"/>
              <a:buChar char="•"/>
            </a:pPr>
            <a:r>
              <a:rPr lang="en-ZA" dirty="0"/>
              <a:t>A tool for assisting in the selection of the journal to submit to, or to locate similar research articles, or for an editor to find reviewers.</a:t>
            </a:r>
            <a:endParaRPr dirty="0"/>
          </a:p>
          <a:p>
            <a:pPr marL="228600" lvl="0" indent="-228600" algn="l" rtl="0">
              <a:lnSpc>
                <a:spcPct val="100000"/>
              </a:lnSpc>
              <a:spcBef>
                <a:spcPts val="600"/>
              </a:spcBef>
              <a:spcAft>
                <a:spcPts val="0"/>
              </a:spcAft>
              <a:buClr>
                <a:schemeClr val="dk1"/>
              </a:buClr>
              <a:buSzPts val="2600"/>
              <a:buChar char="•"/>
            </a:pPr>
            <a:r>
              <a:rPr lang="en-ZA" dirty="0"/>
              <a:t>In a box, users enter title and or abstract of his or her paper.</a:t>
            </a:r>
            <a:endParaRPr dirty="0"/>
          </a:p>
          <a:p>
            <a:pPr marL="228600" lvl="0" indent="-228600" algn="l" rtl="0">
              <a:lnSpc>
                <a:spcPct val="100000"/>
              </a:lnSpc>
              <a:spcBef>
                <a:spcPts val="600"/>
              </a:spcBef>
              <a:spcAft>
                <a:spcPts val="0"/>
              </a:spcAft>
              <a:buClr>
                <a:schemeClr val="dk1"/>
              </a:buClr>
              <a:buSzPts val="2600"/>
              <a:buChar char="•"/>
            </a:pPr>
            <a:r>
              <a:rPr lang="en-ZA" dirty="0"/>
              <a:t>Click on either find journals, find authors or find articles.  </a:t>
            </a:r>
            <a:endParaRPr dirty="0"/>
          </a:p>
          <a:p>
            <a:pPr marL="228600" lvl="0" indent="-228600" algn="l" rtl="0">
              <a:lnSpc>
                <a:spcPct val="100000"/>
              </a:lnSpc>
              <a:spcBef>
                <a:spcPts val="600"/>
              </a:spcBef>
              <a:spcAft>
                <a:spcPts val="0"/>
              </a:spcAft>
              <a:buClr>
                <a:schemeClr val="dk1"/>
              </a:buClr>
              <a:buSzPts val="2600"/>
              <a:buChar char="•"/>
            </a:pPr>
            <a:r>
              <a:rPr lang="en-ZA" dirty="0"/>
              <a:t>Search terms are matched against articles in the Medline database.</a:t>
            </a:r>
            <a:endParaRPr dirty="0"/>
          </a:p>
          <a:p>
            <a:pPr marL="228600" lvl="0" indent="-228600" algn="l" rtl="0">
              <a:lnSpc>
                <a:spcPct val="100000"/>
              </a:lnSpc>
              <a:spcBef>
                <a:spcPts val="600"/>
              </a:spcBef>
              <a:spcAft>
                <a:spcPts val="0"/>
              </a:spcAft>
              <a:buClr>
                <a:schemeClr val="dk1"/>
              </a:buClr>
              <a:buSzPts val="2600"/>
              <a:buChar char="•"/>
            </a:pPr>
            <a:r>
              <a:rPr lang="en-ZA" dirty="0"/>
              <a:t>Also available is a keyword search tool.</a:t>
            </a:r>
          </a:p>
          <a:p>
            <a:pPr marL="228600" lvl="0" indent="-228600" algn="l" rtl="0">
              <a:lnSpc>
                <a:spcPct val="100000"/>
              </a:lnSpc>
              <a:spcBef>
                <a:spcPts val="600"/>
              </a:spcBef>
              <a:spcAft>
                <a:spcPts val="0"/>
              </a:spcAft>
              <a:buClr>
                <a:schemeClr val="dk1"/>
              </a:buClr>
              <a:buSzPts val="2600"/>
              <a:buChar char="•"/>
            </a:pPr>
            <a:endParaRPr lang="en-ZA" dirty="0"/>
          </a:p>
          <a:p>
            <a:pPr marL="0" indent="0">
              <a:lnSpc>
                <a:spcPct val="100000"/>
              </a:lnSpc>
              <a:spcBef>
                <a:spcPts val="600"/>
              </a:spcBef>
              <a:buSzPts val="2600"/>
              <a:buNone/>
            </a:pPr>
            <a:r>
              <a:rPr lang="en-ZA" sz="2000" dirty="0"/>
              <a:t>Available at: </a:t>
            </a:r>
            <a:r>
              <a:rPr lang="en-ZA" sz="2000" dirty="0">
                <a:hlinkClick r:id="rId4"/>
              </a:rPr>
              <a:t>https://jane.biosemantics.org/</a:t>
            </a:r>
            <a:r>
              <a:rPr lang="en-ZA" sz="2000" dirty="0"/>
              <a:t> </a:t>
            </a:r>
            <a:endParaRPr dirty="0"/>
          </a:p>
        </p:txBody>
      </p:sp>
      <p:sp>
        <p:nvSpPr>
          <p:cNvPr id="170" name="Google Shape;170;p11"/>
          <p:cNvSpPr txBox="1">
            <a:spLocks noGrp="1"/>
          </p:cNvSpPr>
          <p:nvPr>
            <p:ph type="title"/>
          </p:nvPr>
        </p:nvSpPr>
        <p:spPr>
          <a:xfrm>
            <a:off x="243840" y="0"/>
            <a:ext cx="11704320" cy="8326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500"/>
              <a:buFont typeface="Century Gothic"/>
              <a:buNone/>
            </a:pPr>
            <a:r>
              <a:rPr lang="en-ZA" dirty="0">
                <a:solidFill>
                  <a:schemeClr val="tx1"/>
                </a:solidFill>
              </a:rPr>
              <a:t>Jane (Journal/Author Name Estimator)</a:t>
            </a:r>
            <a:endParaRPr dirty="0"/>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4" name="Arrow: Pentagon 3">
            <a:extLst>
              <a:ext uri="{FF2B5EF4-FFF2-40B4-BE49-F238E27FC236}">
                <a16:creationId xmlns:a16="http://schemas.microsoft.com/office/drawing/2014/main" id="{F64B8768-851A-41D9-80D2-AE67D633D740}"/>
              </a:ext>
            </a:extLst>
          </p:cNvPr>
          <p:cNvSpPr/>
          <p:nvPr/>
        </p:nvSpPr>
        <p:spPr>
          <a:xfrm>
            <a:off x="0" y="4826844"/>
            <a:ext cx="7273636" cy="534865"/>
          </a:xfrm>
          <a:prstGeom prst="homePlate">
            <a:avLst/>
          </a:prstGeom>
          <a:solidFill>
            <a:schemeClr val="bg1">
              <a:lumMod val="75000"/>
            </a:schemeClr>
          </a:solid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1" name="Google Shape;181;p13"/>
          <p:cNvSpPr txBox="1">
            <a:spLocks noGrp="1"/>
          </p:cNvSpPr>
          <p:nvPr>
            <p:ph type="body" idx="1"/>
          </p:nvPr>
        </p:nvSpPr>
        <p:spPr>
          <a:xfrm>
            <a:off x="218941" y="1930400"/>
            <a:ext cx="11109101" cy="419504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600"/>
              </a:spcBef>
              <a:spcAft>
                <a:spcPts val="0"/>
              </a:spcAft>
              <a:buClr>
                <a:schemeClr val="dk1"/>
              </a:buClr>
              <a:buSzPts val="2600"/>
              <a:buChar char="•"/>
            </a:pPr>
            <a:r>
              <a:rPr lang="en-ZA" dirty="0"/>
              <a:t>This resource uses semantic technology to help identify the proper journal(s) for the publication of specific research. </a:t>
            </a:r>
            <a:endParaRPr dirty="0"/>
          </a:p>
          <a:p>
            <a:pPr marL="228600" lvl="0" indent="-228600" algn="l" rtl="0">
              <a:lnSpc>
                <a:spcPct val="100000"/>
              </a:lnSpc>
              <a:spcBef>
                <a:spcPts val="600"/>
              </a:spcBef>
              <a:spcAft>
                <a:spcPts val="0"/>
              </a:spcAft>
              <a:buClr>
                <a:schemeClr val="dk1"/>
              </a:buClr>
              <a:buSzPts val="2600"/>
              <a:buChar char="•"/>
            </a:pPr>
            <a:r>
              <a:rPr lang="en-ZA" dirty="0"/>
              <a:t>In the Journal Selector box, enter an abstract or sample text;</a:t>
            </a:r>
            <a:endParaRPr dirty="0"/>
          </a:p>
          <a:p>
            <a:pPr marL="228600" lvl="0" indent="-228600" algn="l" rtl="0">
              <a:lnSpc>
                <a:spcPct val="100000"/>
              </a:lnSpc>
              <a:spcBef>
                <a:spcPts val="600"/>
              </a:spcBef>
              <a:spcAft>
                <a:spcPts val="0"/>
              </a:spcAft>
              <a:buClr>
                <a:schemeClr val="dk1"/>
              </a:buClr>
              <a:buSzPts val="2600"/>
              <a:buChar char="•"/>
            </a:pPr>
            <a:r>
              <a:rPr lang="en-ZA" dirty="0"/>
              <a:t>Results are a list of journals that publish in related areas; </a:t>
            </a:r>
            <a:endParaRPr dirty="0"/>
          </a:p>
          <a:p>
            <a:pPr marL="228600" lvl="0" indent="-228600" algn="l" rtl="0">
              <a:lnSpc>
                <a:spcPct val="100000"/>
              </a:lnSpc>
              <a:spcBef>
                <a:spcPts val="600"/>
              </a:spcBef>
              <a:spcAft>
                <a:spcPts val="0"/>
              </a:spcAft>
              <a:buClr>
                <a:schemeClr val="dk1"/>
              </a:buClr>
              <a:buSzPts val="2600"/>
              <a:buChar char="•"/>
            </a:pPr>
            <a:r>
              <a:rPr lang="en-ZA" dirty="0"/>
              <a:t> Search results are based on such factors as publication frequency, Impact Factor or publishing model: including open access. </a:t>
            </a:r>
          </a:p>
          <a:p>
            <a:pPr marL="228600" lvl="0" indent="-228600" algn="l" rtl="0">
              <a:lnSpc>
                <a:spcPct val="100000"/>
              </a:lnSpc>
              <a:spcBef>
                <a:spcPts val="600"/>
              </a:spcBef>
              <a:spcAft>
                <a:spcPts val="0"/>
              </a:spcAft>
              <a:buClr>
                <a:schemeClr val="dk1"/>
              </a:buClr>
              <a:buSzPts val="2600"/>
              <a:buChar char="•"/>
            </a:pPr>
            <a:endParaRPr lang="en-US" sz="2000" dirty="0"/>
          </a:p>
          <a:p>
            <a:pPr marL="0" indent="0">
              <a:lnSpc>
                <a:spcPct val="100000"/>
              </a:lnSpc>
              <a:spcBef>
                <a:spcPts val="600"/>
              </a:spcBef>
              <a:buSzPts val="2600"/>
              <a:buNone/>
            </a:pPr>
            <a:r>
              <a:rPr lang="en-ZA" sz="2000" dirty="0"/>
              <a:t>Available at: </a:t>
            </a:r>
            <a:r>
              <a:rPr lang="en-ZA" sz="2000" dirty="0">
                <a:hlinkClick r:id="rId4"/>
              </a:rPr>
              <a:t>www.edanzediting.com/journal_selector</a:t>
            </a:r>
            <a:r>
              <a:rPr lang="en-ZA" sz="2000" dirty="0"/>
              <a:t> </a:t>
            </a:r>
          </a:p>
          <a:p>
            <a:pPr marL="0" lvl="0" indent="0" algn="l" rtl="0">
              <a:lnSpc>
                <a:spcPct val="100000"/>
              </a:lnSpc>
              <a:spcBef>
                <a:spcPts val="600"/>
              </a:spcBef>
              <a:spcAft>
                <a:spcPts val="0"/>
              </a:spcAft>
              <a:buClr>
                <a:schemeClr val="dk1"/>
              </a:buClr>
              <a:buSzPts val="2600"/>
              <a:buNone/>
            </a:pPr>
            <a:endParaRPr lang="en-ZA" dirty="0"/>
          </a:p>
        </p:txBody>
      </p:sp>
      <p:sp>
        <p:nvSpPr>
          <p:cNvPr id="182" name="Google Shape;182;p13"/>
          <p:cNvSpPr txBox="1">
            <a:spLocks noGrp="1"/>
          </p:cNvSpPr>
          <p:nvPr>
            <p:ph type="title"/>
          </p:nvPr>
        </p:nvSpPr>
        <p:spPr>
          <a:xfrm>
            <a:off x="0" y="94670"/>
            <a:ext cx="8692166" cy="10000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entury Gothic"/>
              <a:buNone/>
            </a:pPr>
            <a:r>
              <a:rPr lang="en-ZA" sz="3600" dirty="0">
                <a:solidFill>
                  <a:schemeClr val="tx1"/>
                </a:solidFill>
              </a:rPr>
              <a:t>Journal Selector</a:t>
            </a:r>
            <a:br>
              <a:rPr lang="en-ZA" sz="3600" dirty="0"/>
            </a:br>
            <a:r>
              <a:rPr lang="en-ZA" sz="3600" dirty="0">
                <a:solidFill>
                  <a:schemeClr val="tx1"/>
                </a:solidFill>
              </a:rPr>
              <a:t>English editing for scientists)</a:t>
            </a:r>
            <a:endParaRPr sz="3600" dirty="0">
              <a:solidFill>
                <a:schemeClr val="tx1"/>
              </a:solidFill>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4" name="Title 1">
            <a:extLst>
              <a:ext uri="{FF2B5EF4-FFF2-40B4-BE49-F238E27FC236}">
                <a16:creationId xmlns:a16="http://schemas.microsoft.com/office/drawing/2014/main" id="{4DB0E3CC-2BE2-87A7-3943-2270A4434A9E}"/>
              </a:ext>
            </a:extLst>
          </p:cNvPr>
          <p:cNvSpPr>
            <a:spLocks noGrp="1"/>
          </p:cNvSpPr>
          <p:nvPr>
            <p:ph type="title"/>
          </p:nvPr>
        </p:nvSpPr>
        <p:spPr>
          <a:xfrm>
            <a:off x="0" y="379413"/>
            <a:ext cx="6987822" cy="1081087"/>
          </a:xfrm>
        </p:spPr>
        <p:txBody>
          <a:bodyPr anchor="t">
            <a:normAutofit/>
          </a:bodyPr>
          <a:lstStyle/>
          <a:p>
            <a:r>
              <a:rPr lang="sv-SE" dirty="0">
                <a:solidFill>
                  <a:schemeClr val="tx1"/>
                </a:solidFill>
              </a:rPr>
              <a:t>Open Access </a:t>
            </a:r>
            <a:endParaRPr lang="en-GB" dirty="0">
              <a:solidFill>
                <a:schemeClr val="tx1"/>
              </a:solidFill>
            </a:endParaRPr>
          </a:p>
        </p:txBody>
      </p:sp>
      <p:sp>
        <p:nvSpPr>
          <p:cNvPr id="6" name="Content Placeholder 6">
            <a:extLst>
              <a:ext uri="{FF2B5EF4-FFF2-40B4-BE49-F238E27FC236}">
                <a16:creationId xmlns:a16="http://schemas.microsoft.com/office/drawing/2014/main" id="{8F1175ED-8860-E109-ABB6-63EB31398985}"/>
              </a:ext>
            </a:extLst>
          </p:cNvPr>
          <p:cNvSpPr txBox="1">
            <a:spLocks/>
          </p:cNvSpPr>
          <p:nvPr/>
        </p:nvSpPr>
        <p:spPr>
          <a:xfrm>
            <a:off x="228600" y="2273158"/>
            <a:ext cx="5867400" cy="3619642"/>
          </a:xfrm>
          <a:prstGeom prst="rect">
            <a:avLst/>
          </a:prstGeom>
          <a:noFill/>
          <a:ln>
            <a:noFill/>
          </a:ln>
        </p:spPr>
        <p:txBody>
          <a:bodyPr spcFirstLastPara="1" wrap="square" lIns="91425" tIns="45700" rIns="91425" bIns="45700" rtlCol="0" anchor="t" anchorCtr="0">
            <a:norm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lt1"/>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55600" algn="l" rtl="0">
              <a:lnSpc>
                <a:spcPct val="90000"/>
              </a:lnSpc>
              <a:spcBef>
                <a:spcPts val="2100"/>
              </a:spcBef>
              <a:spcAft>
                <a:spcPts val="0"/>
              </a:spcAft>
              <a:buClr>
                <a:schemeClr val="lt1"/>
              </a:buClr>
              <a:buSzPts val="2000"/>
              <a:buFont typeface="Arial"/>
              <a:buChar char="○"/>
              <a:defRPr sz="2000" b="0" i="0" u="none" strike="noStrike" cap="none">
                <a:solidFill>
                  <a:schemeClr val="dk2"/>
                </a:solidFill>
                <a:latin typeface="Arial"/>
                <a:ea typeface="Arial"/>
                <a:cs typeface="Arial"/>
                <a:sym typeface="Arial"/>
              </a:defRPr>
            </a:lvl2pPr>
            <a:lvl3pPr marL="1371600" marR="0" lvl="2" indent="-342900" algn="l" rtl="0">
              <a:lnSpc>
                <a:spcPct val="90000"/>
              </a:lnSpc>
              <a:spcBef>
                <a:spcPts val="2100"/>
              </a:spcBef>
              <a:spcAft>
                <a:spcPts val="0"/>
              </a:spcAft>
              <a:buClr>
                <a:schemeClr val="lt1"/>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30200" algn="l" rtl="0">
              <a:lnSpc>
                <a:spcPct val="90000"/>
              </a:lnSpc>
              <a:spcBef>
                <a:spcPts val="2100"/>
              </a:spcBef>
              <a:spcAft>
                <a:spcPts val="0"/>
              </a:spcAft>
              <a:buClr>
                <a:schemeClr val="lt1"/>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90000"/>
              </a:lnSpc>
              <a:spcBef>
                <a:spcPts val="2100"/>
              </a:spcBef>
              <a:spcAft>
                <a:spcPts val="0"/>
              </a:spcAft>
              <a:buClr>
                <a:schemeClr val="lt1"/>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2100"/>
              </a:spcBef>
              <a:spcAft>
                <a:spcPts val="0"/>
              </a:spcAft>
              <a:buClr>
                <a:schemeClr val="lt1"/>
              </a:buClr>
              <a:buSzPts val="1800"/>
              <a:buFont typeface="Arial"/>
              <a:buChar char="■"/>
              <a:defRPr sz="1900" b="0" i="0" u="none" strike="noStrike" cap="none">
                <a:solidFill>
                  <a:schemeClr val="dk2"/>
                </a:solidFill>
                <a:latin typeface="Arial"/>
                <a:ea typeface="Arial"/>
                <a:cs typeface="Arial"/>
                <a:sym typeface="Arial"/>
              </a:defRPr>
            </a:lvl6pPr>
            <a:lvl7pPr marL="3200400" marR="0" lvl="6" indent="-342900" algn="l" rtl="0">
              <a:lnSpc>
                <a:spcPct val="90000"/>
              </a:lnSpc>
              <a:spcBef>
                <a:spcPts val="2100"/>
              </a:spcBef>
              <a:spcAft>
                <a:spcPts val="0"/>
              </a:spcAft>
              <a:buClr>
                <a:schemeClr val="lt1"/>
              </a:buClr>
              <a:buSzPts val="1800"/>
              <a:buFont typeface="Arial"/>
              <a:buChar char="●"/>
              <a:defRPr sz="1900" b="0" i="0" u="none" strike="noStrike" cap="none">
                <a:solidFill>
                  <a:schemeClr val="dk2"/>
                </a:solidFill>
                <a:latin typeface="Arial"/>
                <a:ea typeface="Arial"/>
                <a:cs typeface="Arial"/>
                <a:sym typeface="Arial"/>
              </a:defRPr>
            </a:lvl7pPr>
            <a:lvl8pPr marL="3657600" marR="0" lvl="7" indent="-342900" algn="l" rtl="0">
              <a:lnSpc>
                <a:spcPct val="90000"/>
              </a:lnSpc>
              <a:spcBef>
                <a:spcPts val="2100"/>
              </a:spcBef>
              <a:spcAft>
                <a:spcPts val="0"/>
              </a:spcAft>
              <a:buClr>
                <a:schemeClr val="lt1"/>
              </a:buClr>
              <a:buSzPts val="1800"/>
              <a:buFont typeface="Arial"/>
              <a:buChar char="○"/>
              <a:defRPr sz="1900" b="0" i="0" u="none" strike="noStrike" cap="none">
                <a:solidFill>
                  <a:schemeClr val="dk2"/>
                </a:solidFill>
                <a:latin typeface="Arial"/>
                <a:ea typeface="Arial"/>
                <a:cs typeface="Arial"/>
                <a:sym typeface="Arial"/>
              </a:defRPr>
            </a:lvl8pPr>
            <a:lvl9pPr marL="4114800" marR="0" lvl="8" indent="-342900" algn="l" rtl="0">
              <a:lnSpc>
                <a:spcPct val="90000"/>
              </a:lnSpc>
              <a:spcBef>
                <a:spcPts val="2100"/>
              </a:spcBef>
              <a:spcAft>
                <a:spcPts val="2100"/>
              </a:spcAft>
              <a:buClr>
                <a:schemeClr val="lt1"/>
              </a:buClr>
              <a:buSzPts val="1800"/>
              <a:buFont typeface="Arial"/>
              <a:buChar char="■"/>
              <a:defRPr sz="1900" b="0" i="0" u="none" strike="noStrike" cap="none">
                <a:solidFill>
                  <a:schemeClr val="dk2"/>
                </a:solidFill>
                <a:latin typeface="Arial"/>
                <a:ea typeface="Arial"/>
                <a:cs typeface="Arial"/>
                <a:sym typeface="Arial"/>
              </a:defRPr>
            </a:lvl9pPr>
          </a:lstStyle>
          <a:p>
            <a:pPr indent="-457200">
              <a:spcBef>
                <a:spcPts val="1200"/>
              </a:spcBef>
              <a:buFont typeface="+mj-lt"/>
              <a:buAutoNum type="arabicPeriod"/>
            </a:pPr>
            <a:r>
              <a:rPr lang="en-GB"/>
              <a:t>Making content </a:t>
            </a:r>
            <a:r>
              <a:rPr lang="en-GB" b="1"/>
              <a:t>freely available </a:t>
            </a:r>
            <a:r>
              <a:rPr lang="en-GB"/>
              <a:t>online to read. Meaning your manuscript can be read by anyone, anywhere. </a:t>
            </a:r>
          </a:p>
          <a:p>
            <a:pPr marL="0" indent="0">
              <a:spcBef>
                <a:spcPts val="1200"/>
              </a:spcBef>
              <a:buFont typeface="Arial"/>
              <a:buNone/>
            </a:pPr>
            <a:r>
              <a:rPr lang="zh-CN" altLang="en-US" b="1"/>
              <a:t>     </a:t>
            </a:r>
            <a:endParaRPr lang="en-GB" b="1"/>
          </a:p>
          <a:p>
            <a:pPr indent="-457200">
              <a:spcBef>
                <a:spcPts val="1200"/>
              </a:spcBef>
              <a:buFont typeface="+mj-lt"/>
              <a:buAutoNum type="arabicPeriod" startAt="2"/>
            </a:pPr>
            <a:r>
              <a:rPr lang="en-GB"/>
              <a:t>Making content </a:t>
            </a:r>
            <a:r>
              <a:rPr lang="en-GB" b="1"/>
              <a:t>reusable</a:t>
            </a:r>
            <a:r>
              <a:rPr lang="en-GB"/>
              <a:t> by third parties with little or no restrictions.</a:t>
            </a:r>
          </a:p>
          <a:p>
            <a:pPr marL="0" indent="0">
              <a:spcBef>
                <a:spcPts val="1200"/>
              </a:spcBef>
              <a:buFont typeface="Arial"/>
              <a:buNone/>
            </a:pPr>
            <a:r>
              <a:rPr lang="zh-CN" altLang="en-US"/>
              <a:t>       </a:t>
            </a:r>
          </a:p>
          <a:p>
            <a:pPr indent="-457200">
              <a:spcBef>
                <a:spcPts val="1200"/>
              </a:spcBef>
              <a:buFont typeface="+mj-lt"/>
              <a:buAutoNum type="arabicPeriod" startAt="2"/>
            </a:pPr>
            <a:endParaRPr lang="en-GB" dirty="0"/>
          </a:p>
        </p:txBody>
      </p:sp>
      <p:pic>
        <p:nvPicPr>
          <p:cNvPr id="7" name="Picture 6">
            <a:extLst>
              <a:ext uri="{FF2B5EF4-FFF2-40B4-BE49-F238E27FC236}">
                <a16:creationId xmlns:a16="http://schemas.microsoft.com/office/drawing/2014/main" id="{E1E82D99-7257-8771-D0B2-3E41E72C02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233" r="42541"/>
          <a:stretch/>
        </p:blipFill>
        <p:spPr bwMode="auto">
          <a:xfrm>
            <a:off x="7782765" y="1585012"/>
            <a:ext cx="3055457" cy="4194175"/>
          </a:xfrm>
          <a:prstGeom prst="rect">
            <a:avLst/>
          </a:prstGeom>
          <a:solidFill>
            <a:srgbClr val="FFFFFF"/>
          </a:solidFill>
        </p:spPr>
      </p:pic>
    </p:spTree>
    <p:custDataLst>
      <p:tags r:id="rId1"/>
    </p:custDataLst>
    <p:extLst>
      <p:ext uri="{BB962C8B-B14F-4D97-AF65-F5344CB8AC3E}">
        <p14:creationId xmlns:p14="http://schemas.microsoft.com/office/powerpoint/2010/main" val="264686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2"/>
          <p:cNvSpPr txBox="1">
            <a:spLocks noGrp="1"/>
          </p:cNvSpPr>
          <p:nvPr>
            <p:ph type="title"/>
          </p:nvPr>
        </p:nvSpPr>
        <p:spPr>
          <a:xfrm>
            <a:off x="2266775" y="396139"/>
            <a:ext cx="8195700" cy="1155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000">
                <a:solidFill>
                  <a:srgbClr val="586F7C"/>
                </a:solidFill>
                <a:latin typeface="Open Sans"/>
                <a:ea typeface="Open Sans"/>
                <a:cs typeface="Open Sans"/>
                <a:sym typeface="Open Sans"/>
              </a:rPr>
              <a:t>  </a:t>
            </a:r>
            <a:endParaRPr sz="3000">
              <a:solidFill>
                <a:srgbClr val="586F7C"/>
              </a:solidFill>
              <a:latin typeface="Open Sans"/>
              <a:ea typeface="Open Sans"/>
              <a:cs typeface="Open Sans"/>
              <a:sym typeface="Open Sans"/>
            </a:endParaRPr>
          </a:p>
          <a:p>
            <a:pPr marL="0" lvl="0" indent="0" algn="l" rtl="0">
              <a:lnSpc>
                <a:spcPct val="90000"/>
              </a:lnSpc>
              <a:spcBef>
                <a:spcPts val="0"/>
              </a:spcBef>
              <a:spcAft>
                <a:spcPts val="0"/>
              </a:spcAft>
              <a:buClr>
                <a:srgbClr val="FFFFFF"/>
              </a:buClr>
              <a:buSzPts val="3600"/>
              <a:buFont typeface="Trebuchet MS"/>
              <a:buNone/>
            </a:pPr>
            <a:r>
              <a:rPr lang="en-US" sz="3200"/>
              <a:t>What is in PubMed? </a:t>
            </a:r>
            <a:endParaRPr sz="3200"/>
          </a:p>
          <a:p>
            <a:pPr marL="0" lvl="0" indent="0" algn="l" rtl="0">
              <a:lnSpc>
                <a:spcPct val="90000"/>
              </a:lnSpc>
              <a:spcBef>
                <a:spcPts val="0"/>
              </a:spcBef>
              <a:spcAft>
                <a:spcPts val="0"/>
              </a:spcAft>
              <a:buClr>
                <a:srgbClr val="FFFFFF"/>
              </a:buClr>
              <a:buSzPts val="3600"/>
              <a:buFont typeface="Trebuchet MS"/>
              <a:buNone/>
            </a:pPr>
            <a:r>
              <a:rPr lang="en-US" sz="3000">
                <a:solidFill>
                  <a:srgbClr val="586F7C"/>
                </a:solidFill>
                <a:latin typeface="Open Sans"/>
                <a:ea typeface="Open Sans"/>
                <a:cs typeface="Open Sans"/>
                <a:sym typeface="Open Sans"/>
              </a:rPr>
              <a:t>   </a:t>
            </a:r>
            <a:endParaRPr sz="3000">
              <a:solidFill>
                <a:srgbClr val="586F7C"/>
              </a:solidFill>
              <a:latin typeface="Open Sans"/>
              <a:ea typeface="Open Sans"/>
              <a:cs typeface="Open Sans"/>
              <a:sym typeface="Open Sans"/>
            </a:endParaRPr>
          </a:p>
        </p:txBody>
      </p:sp>
      <p:sp>
        <p:nvSpPr>
          <p:cNvPr id="442" name="Google Shape;442;p42"/>
          <p:cNvSpPr txBox="1"/>
          <p:nvPr/>
        </p:nvSpPr>
        <p:spPr>
          <a:xfrm>
            <a:off x="1332949" y="6116248"/>
            <a:ext cx="10948500" cy="648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200"/>
              <a:buFont typeface="Century Gothic"/>
              <a:buNone/>
            </a:pPr>
            <a:endParaRPr sz="1200" b="0" i="0" u="none" strike="noStrike" cap="none">
              <a:solidFill>
                <a:srgbClr val="000000"/>
              </a:solidFill>
              <a:latin typeface="Century Gothic"/>
              <a:ea typeface="Century Gothic"/>
              <a:cs typeface="Century Gothic"/>
              <a:sym typeface="Century Gothic"/>
            </a:endParaRPr>
          </a:p>
        </p:txBody>
      </p:sp>
      <p:sp>
        <p:nvSpPr>
          <p:cNvPr id="443" name="Google Shape;443;p42"/>
          <p:cNvSpPr txBox="1">
            <a:spLocks noGrp="1"/>
          </p:cNvSpPr>
          <p:nvPr>
            <p:ph type="title"/>
          </p:nvPr>
        </p:nvSpPr>
        <p:spPr>
          <a:xfrm>
            <a:off x="232550" y="527000"/>
            <a:ext cx="7495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000">
                <a:solidFill>
                  <a:srgbClr val="586F7C"/>
                </a:solidFill>
                <a:latin typeface="Open Sans"/>
                <a:ea typeface="Open Sans"/>
                <a:cs typeface="Open Sans"/>
                <a:sym typeface="Open Sans"/>
              </a:rPr>
              <a:t>Topics for today</a:t>
            </a:r>
            <a:endParaRPr sz="3000">
              <a:solidFill>
                <a:srgbClr val="586F7C"/>
              </a:solidFill>
              <a:latin typeface="Open Sans"/>
              <a:ea typeface="Open Sans"/>
              <a:cs typeface="Open Sans"/>
              <a:sym typeface="Open Sans"/>
            </a:endParaRPr>
          </a:p>
        </p:txBody>
      </p:sp>
      <p:sp>
        <p:nvSpPr>
          <p:cNvPr id="444" name="Google Shape;444;p42"/>
          <p:cNvSpPr txBox="1"/>
          <p:nvPr/>
        </p:nvSpPr>
        <p:spPr>
          <a:xfrm>
            <a:off x="8106225" y="1607900"/>
            <a:ext cx="3610200" cy="295462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800"/>
              <a:buFont typeface="Arial"/>
              <a:buNone/>
            </a:pPr>
            <a:r>
              <a:rPr lang="en-US" sz="1800" b="1" i="0" u="none" strike="noStrike" cap="none" dirty="0">
                <a:solidFill>
                  <a:srgbClr val="434343"/>
                </a:solidFill>
                <a:latin typeface="Arial"/>
                <a:ea typeface="Arial"/>
                <a:cs typeface="Arial"/>
                <a:sym typeface="Arial"/>
              </a:rPr>
              <a:t>Outline</a:t>
            </a:r>
            <a:endParaRPr sz="1800" b="1" i="0" u="none" strike="noStrike" cap="none" dirty="0">
              <a:solidFill>
                <a:srgbClr val="434343"/>
              </a:solidFill>
              <a:latin typeface="Arial"/>
              <a:ea typeface="Arial"/>
              <a:cs typeface="Arial"/>
              <a:sym typeface="Arial"/>
            </a:endParaRPr>
          </a:p>
          <a:p>
            <a:pPr marL="342900" marR="0" lvl="0" indent="-342900" algn="l" rtl="0">
              <a:spcBef>
                <a:spcPts val="0"/>
              </a:spcBef>
              <a:spcAft>
                <a:spcPts val="0"/>
              </a:spcAft>
              <a:buClr>
                <a:srgbClr val="000000"/>
              </a:buClr>
              <a:buSzPts val="1800"/>
              <a:buFont typeface="+mj-lt"/>
              <a:buAutoNum type="arabicPeriod"/>
            </a:pPr>
            <a:endParaRPr sz="1800" b="0" i="0" u="none" strike="noStrike" cap="none" dirty="0">
              <a:solidFill>
                <a:srgbClr val="434343"/>
              </a:solidFill>
              <a:latin typeface="Arial"/>
              <a:ea typeface="Arial"/>
              <a:cs typeface="Arial"/>
              <a:sym typeface="Arial"/>
            </a:endParaRPr>
          </a:p>
          <a:p>
            <a:pPr marL="457200" marR="0" lvl="0" indent="-342900" algn="l" rtl="0">
              <a:spcBef>
                <a:spcPts val="0"/>
              </a:spcBef>
              <a:spcAft>
                <a:spcPts val="0"/>
              </a:spcAft>
              <a:buClr>
                <a:srgbClr val="434343"/>
              </a:buClr>
              <a:buSzPts val="1800"/>
              <a:buFont typeface="Arial"/>
              <a:buAutoNum type="arabicPeriod"/>
            </a:pPr>
            <a:r>
              <a:rPr lang="en-US" sz="1800" b="0" i="0" u="none" strike="noStrike" cap="none" dirty="0">
                <a:solidFill>
                  <a:srgbClr val="434343"/>
                </a:solidFill>
                <a:latin typeface="Arial"/>
                <a:ea typeface="Arial"/>
                <a:cs typeface="Arial"/>
                <a:sym typeface="Arial"/>
              </a:rPr>
              <a:t>Introduction to the webinar series and the webinar</a:t>
            </a:r>
            <a:endParaRPr sz="1400" b="0" i="0" u="none" strike="noStrike" cap="none" dirty="0">
              <a:solidFill>
                <a:srgbClr val="000000"/>
              </a:solidFill>
              <a:latin typeface="Arial"/>
              <a:ea typeface="Arial"/>
              <a:cs typeface="Arial"/>
              <a:sym typeface="Arial"/>
            </a:endParaRPr>
          </a:p>
          <a:p>
            <a:pPr marL="685800" marR="0" lvl="0" indent="-342900" algn="l" rtl="0">
              <a:spcBef>
                <a:spcPts val="0"/>
              </a:spcBef>
              <a:spcAft>
                <a:spcPts val="0"/>
              </a:spcAft>
              <a:buClr>
                <a:srgbClr val="434343"/>
              </a:buClr>
              <a:buSzPts val="1800"/>
              <a:buFont typeface="+mj-lt"/>
              <a:buAutoNum type="arabicPeriod"/>
            </a:pPr>
            <a:endParaRPr sz="1800" b="0" i="0" u="none" strike="noStrike" cap="none" dirty="0">
              <a:solidFill>
                <a:srgbClr val="434343"/>
              </a:solidFill>
              <a:latin typeface="Arial"/>
              <a:ea typeface="Arial"/>
              <a:cs typeface="Arial"/>
              <a:sym typeface="Arial"/>
            </a:endParaRPr>
          </a:p>
          <a:p>
            <a:pPr marL="457200" marR="0" lvl="0" indent="-342900" algn="l" rtl="0">
              <a:spcBef>
                <a:spcPts val="0"/>
              </a:spcBef>
              <a:spcAft>
                <a:spcPts val="0"/>
              </a:spcAft>
              <a:buClr>
                <a:srgbClr val="434343"/>
              </a:buClr>
              <a:buSzPts val="1800"/>
              <a:buFont typeface="Arial"/>
              <a:buAutoNum type="arabicPeriod"/>
            </a:pPr>
            <a:r>
              <a:rPr lang="en-US" sz="1800" b="0" i="0" u="none" strike="noStrike" cap="none" dirty="0">
                <a:solidFill>
                  <a:srgbClr val="434343"/>
                </a:solidFill>
                <a:latin typeface="Arial"/>
                <a:ea typeface="Arial"/>
                <a:cs typeface="Arial"/>
                <a:sym typeface="Arial"/>
              </a:rPr>
              <a:t>Presentation</a:t>
            </a:r>
            <a:endParaRPr sz="1400" b="0" i="0" u="none" strike="noStrike" cap="none" dirty="0">
              <a:solidFill>
                <a:srgbClr val="000000"/>
              </a:solidFill>
              <a:latin typeface="Arial"/>
              <a:ea typeface="Arial"/>
              <a:cs typeface="Arial"/>
              <a:sym typeface="Arial"/>
            </a:endParaRPr>
          </a:p>
          <a:p>
            <a:pPr marL="685800" marR="0" lvl="0" indent="-342900" algn="l" rtl="0">
              <a:spcBef>
                <a:spcPts val="0"/>
              </a:spcBef>
              <a:spcAft>
                <a:spcPts val="0"/>
              </a:spcAft>
              <a:buClr>
                <a:srgbClr val="434343"/>
              </a:buClr>
              <a:buSzPts val="1800"/>
              <a:buFont typeface="+mj-lt"/>
              <a:buAutoNum type="arabicPeriod"/>
            </a:pPr>
            <a:endParaRPr sz="1800" b="0" i="0" u="none" strike="noStrike" cap="none" dirty="0">
              <a:solidFill>
                <a:srgbClr val="434343"/>
              </a:solidFill>
              <a:latin typeface="Arial"/>
              <a:ea typeface="Arial"/>
              <a:cs typeface="Arial"/>
              <a:sym typeface="Arial"/>
            </a:endParaRPr>
          </a:p>
          <a:p>
            <a:pPr marL="457200" marR="0" lvl="0" indent="-342900" algn="l" rtl="0">
              <a:spcBef>
                <a:spcPts val="0"/>
              </a:spcBef>
              <a:spcAft>
                <a:spcPts val="0"/>
              </a:spcAft>
              <a:buClr>
                <a:srgbClr val="434343"/>
              </a:buClr>
              <a:buSzPts val="1800"/>
              <a:buFont typeface="Arial"/>
              <a:buAutoNum type="arabicPeriod"/>
            </a:pPr>
            <a:r>
              <a:rPr lang="en-US" sz="1800" b="0" i="0" u="none" strike="noStrike" cap="none" dirty="0">
                <a:solidFill>
                  <a:srgbClr val="434343"/>
                </a:solidFill>
                <a:latin typeface="Arial"/>
                <a:ea typeface="Arial"/>
                <a:cs typeface="Arial"/>
                <a:sym typeface="Arial"/>
              </a:rPr>
              <a:t>Open Q&amp;A</a:t>
            </a:r>
            <a:endParaRPr sz="1400" b="0" i="0" u="none" strike="noStrike" cap="none" dirty="0">
              <a:solidFill>
                <a:srgbClr val="000000"/>
              </a:solidFill>
              <a:latin typeface="Arial"/>
              <a:ea typeface="Arial"/>
              <a:cs typeface="Arial"/>
              <a:sym typeface="Arial"/>
            </a:endParaRPr>
          </a:p>
          <a:p>
            <a:pPr marL="685800" marR="0" lvl="0" indent="-342900" algn="l" rtl="0">
              <a:spcBef>
                <a:spcPts val="0"/>
              </a:spcBef>
              <a:spcAft>
                <a:spcPts val="0"/>
              </a:spcAft>
              <a:buClr>
                <a:srgbClr val="434343"/>
              </a:buClr>
              <a:buSzPts val="1800"/>
              <a:buFont typeface="+mj-lt"/>
              <a:buAutoNum type="arabicPeriod"/>
            </a:pPr>
            <a:endParaRPr sz="1800" b="0" i="0" u="none" strike="noStrike" cap="none" dirty="0">
              <a:solidFill>
                <a:srgbClr val="434343"/>
              </a:solidFill>
              <a:latin typeface="Arial"/>
              <a:ea typeface="Arial"/>
              <a:cs typeface="Arial"/>
              <a:sym typeface="Arial"/>
            </a:endParaRPr>
          </a:p>
          <a:p>
            <a:pPr marL="457200" marR="0" lvl="0" indent="-342900" algn="l" rtl="0">
              <a:spcBef>
                <a:spcPts val="0"/>
              </a:spcBef>
              <a:spcAft>
                <a:spcPts val="0"/>
              </a:spcAft>
              <a:buClr>
                <a:srgbClr val="434343"/>
              </a:buClr>
              <a:buSzPts val="1800"/>
              <a:buFont typeface="Arial"/>
              <a:buAutoNum type="arabicPeriod"/>
            </a:pPr>
            <a:r>
              <a:rPr lang="en-US" sz="1800" b="0" i="0" u="none" strike="noStrike" cap="none" dirty="0">
                <a:solidFill>
                  <a:srgbClr val="434343"/>
                </a:solidFill>
                <a:latin typeface="Arial"/>
                <a:ea typeface="Arial"/>
                <a:cs typeface="Arial"/>
                <a:sym typeface="Arial"/>
              </a:rPr>
              <a:t>Wrap up </a:t>
            </a:r>
            <a:endParaRPr sz="1800" b="0" i="0" u="none" strike="noStrike" cap="none" dirty="0">
              <a:solidFill>
                <a:srgbClr val="434343"/>
              </a:solidFill>
              <a:latin typeface="Arial"/>
              <a:ea typeface="Arial"/>
              <a:cs typeface="Arial"/>
              <a:sym typeface="Arial"/>
            </a:endParaRPr>
          </a:p>
        </p:txBody>
      </p:sp>
      <p:pic>
        <p:nvPicPr>
          <p:cNvPr id="7" name="Google Shape;481;p46">
            <a:extLst>
              <a:ext uri="{FF2B5EF4-FFF2-40B4-BE49-F238E27FC236}">
                <a16:creationId xmlns:a16="http://schemas.microsoft.com/office/drawing/2014/main" id="{4B58831D-3B96-6FED-7131-5BE25A29CB49}"/>
              </a:ext>
            </a:extLst>
          </p:cNvPr>
          <p:cNvPicPr preferRelativeResize="0"/>
          <p:nvPr/>
        </p:nvPicPr>
        <p:blipFill rotWithShape="1">
          <a:blip r:embed="rId3">
            <a:alphaModFix/>
          </a:blip>
          <a:srcRect/>
          <a:stretch/>
        </p:blipFill>
        <p:spPr>
          <a:xfrm>
            <a:off x="232550" y="1817949"/>
            <a:ext cx="7861704" cy="44198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61F4-4AE0-8C42-888A-72E659A950EC}"/>
              </a:ext>
            </a:extLst>
          </p:cNvPr>
          <p:cNvSpPr>
            <a:spLocks noGrp="1"/>
          </p:cNvSpPr>
          <p:nvPr>
            <p:ph type="title"/>
          </p:nvPr>
        </p:nvSpPr>
        <p:spPr>
          <a:xfrm>
            <a:off x="566928" y="717296"/>
            <a:ext cx="11045952" cy="922592"/>
          </a:xfrm>
        </p:spPr>
        <p:txBody>
          <a:bodyPr>
            <a:normAutofit/>
          </a:bodyPr>
          <a:lstStyle/>
          <a:p>
            <a:r>
              <a:rPr lang="en-GB" dirty="0"/>
              <a:t>OA Publishing Models</a:t>
            </a:r>
          </a:p>
        </p:txBody>
      </p:sp>
      <p:graphicFrame>
        <p:nvGraphicFramePr>
          <p:cNvPr id="6" name="Diagram 5">
            <a:extLst>
              <a:ext uri="{FF2B5EF4-FFF2-40B4-BE49-F238E27FC236}">
                <a16:creationId xmlns:a16="http://schemas.microsoft.com/office/drawing/2014/main" id="{20D04CFA-EC5E-624F-890A-F044C9379CC1}"/>
              </a:ext>
            </a:extLst>
          </p:cNvPr>
          <p:cNvGraphicFramePr/>
          <p:nvPr/>
        </p:nvGraphicFramePr>
        <p:xfrm>
          <a:off x="2489957" y="1239065"/>
          <a:ext cx="6864424" cy="4768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68DB30B-489E-B449-9C80-B00D67602370}"/>
              </a:ext>
            </a:extLst>
          </p:cNvPr>
          <p:cNvSpPr txBox="1"/>
          <p:nvPr/>
        </p:nvSpPr>
        <p:spPr>
          <a:xfrm>
            <a:off x="413728" y="1915057"/>
            <a:ext cx="3185487"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Open Sans Light"/>
                <a:ea typeface="Open Sans" panose="020B0606030504020204" pitchFamily="34" charset="0"/>
                <a:cs typeface="Open Sans" panose="020B0606030504020204" pitchFamily="34" charset="0"/>
              </a:rPr>
              <a:t>Journals that publish all content Open Access.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Open Sans Light"/>
                <a:ea typeface="Open Sans" panose="020B0606030504020204" pitchFamily="34" charset="0"/>
                <a:cs typeface="Open Sans" panose="020B0606030504020204" pitchFamily="34" charset="0"/>
              </a:rPr>
              <a:t>Funded by:</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Open Sans Light"/>
                <a:ea typeface="Open Sans" panose="020B0606030504020204" pitchFamily="34" charset="0"/>
                <a:cs typeface="Open Sans" panose="020B0606030504020204" pitchFamily="34" charset="0"/>
              </a:rPr>
              <a:t>APC (article publishing charge)</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Open Sans Light"/>
                <a:ea typeface="Open Sans" panose="020B0606030504020204" pitchFamily="34" charset="0"/>
                <a:cs typeface="Open Sans" panose="020B0606030504020204" pitchFamily="34" charset="0"/>
              </a:rPr>
              <a:t>Sponsorship</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Open Sans Light"/>
                <a:ea typeface="Open Sans" panose="020B0606030504020204" pitchFamily="34" charset="0"/>
                <a:cs typeface="Open Sans" panose="020B0606030504020204" pitchFamily="34" charset="0"/>
              </a:rPr>
              <a:t>Institutional agreement</a:t>
            </a:r>
          </a:p>
        </p:txBody>
      </p:sp>
      <p:sp>
        <p:nvSpPr>
          <p:cNvPr id="8" name="TextBox 7">
            <a:extLst>
              <a:ext uri="{FF2B5EF4-FFF2-40B4-BE49-F238E27FC236}">
                <a16:creationId xmlns:a16="http://schemas.microsoft.com/office/drawing/2014/main" id="{02992ED1-58C3-D740-92BB-171C3F3CF6AF}"/>
              </a:ext>
            </a:extLst>
          </p:cNvPr>
          <p:cNvSpPr txBox="1"/>
          <p:nvPr/>
        </p:nvSpPr>
        <p:spPr>
          <a:xfrm>
            <a:off x="8883940" y="1915057"/>
            <a:ext cx="318548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Open Sans Light"/>
                <a:ea typeface="Open Sans" panose="020B0606030504020204" pitchFamily="34" charset="0"/>
                <a:cs typeface="Open Sans" panose="020B0606030504020204" pitchFamily="34" charset="0"/>
              </a:rPr>
              <a:t>Subscription-funded journals that offer the option of Open Access.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Open Sans Light"/>
                <a:ea typeface="Open Sans" panose="020B0606030504020204" pitchFamily="34" charset="0"/>
                <a:cs typeface="Open Sans" panose="020B0606030504020204" pitchFamily="34" charset="0"/>
              </a:rPr>
              <a:t>Open Access cost is funded by:</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Open Sans Light"/>
                <a:ea typeface="Open Sans" panose="020B0606030504020204" pitchFamily="34" charset="0"/>
                <a:cs typeface="Open Sans" panose="020B0606030504020204" pitchFamily="34" charset="0"/>
              </a:rPr>
              <a:t>APC</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Open Sans Light"/>
                <a:ea typeface="Open Sans" panose="020B0606030504020204" pitchFamily="34" charset="0"/>
                <a:cs typeface="Open Sans" panose="020B0606030504020204" pitchFamily="34" charset="0"/>
              </a:rPr>
              <a:t>Under an agreement with a institution  </a:t>
            </a:r>
          </a:p>
        </p:txBody>
      </p:sp>
    </p:spTree>
    <p:extLst>
      <p:ext uri="{BB962C8B-B14F-4D97-AF65-F5344CB8AC3E}">
        <p14:creationId xmlns:p14="http://schemas.microsoft.com/office/powerpoint/2010/main" val="330740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D6E21-727A-454D-ABC4-C1ABFD24BA0C}"/>
              </a:ext>
            </a:extLst>
          </p:cNvPr>
          <p:cNvSpPr>
            <a:spLocks noGrp="1"/>
          </p:cNvSpPr>
          <p:nvPr>
            <p:ph type="title"/>
          </p:nvPr>
        </p:nvSpPr>
        <p:spPr>
          <a:xfrm>
            <a:off x="680320" y="378812"/>
            <a:ext cx="5788213" cy="1080900"/>
          </a:xfrm>
        </p:spPr>
        <p:txBody>
          <a:bodyPr/>
          <a:lstStyle/>
          <a:p>
            <a:r>
              <a:rPr lang="sv-SE" dirty="0">
                <a:solidFill>
                  <a:schemeClr val="tx1"/>
                </a:solidFill>
              </a:rPr>
              <a:t>Waivers &amp; discounts</a:t>
            </a:r>
            <a:r>
              <a:rPr lang="sv-SE" dirty="0"/>
              <a:t>rs &amp; discounts</a:t>
            </a:r>
            <a:endParaRPr lang="en-GB" dirty="0"/>
          </a:p>
        </p:txBody>
      </p:sp>
      <p:sp>
        <p:nvSpPr>
          <p:cNvPr id="3" name="Content Placeholder 2">
            <a:extLst>
              <a:ext uri="{FF2B5EF4-FFF2-40B4-BE49-F238E27FC236}">
                <a16:creationId xmlns:a16="http://schemas.microsoft.com/office/drawing/2014/main" id="{B9C9B22E-3C20-47F6-8F3E-AF7A139D740A}"/>
              </a:ext>
            </a:extLst>
          </p:cNvPr>
          <p:cNvSpPr>
            <a:spLocks noGrp="1"/>
          </p:cNvSpPr>
          <p:nvPr>
            <p:ph idx="1"/>
          </p:nvPr>
        </p:nvSpPr>
        <p:spPr>
          <a:xfrm>
            <a:off x="680321" y="1761067"/>
            <a:ext cx="10631146" cy="4175206"/>
          </a:xfrm>
        </p:spPr>
        <p:txBody>
          <a:bodyPr/>
          <a:lstStyle/>
          <a:p>
            <a:pPr marL="76200" indent="0">
              <a:buNone/>
            </a:pPr>
            <a:r>
              <a:rPr lang="sv-SE" dirty="0"/>
              <a:t>Discounted rates for select hybrid journals</a:t>
            </a:r>
          </a:p>
          <a:p>
            <a:pPr marL="76200" indent="0">
              <a:buNone/>
            </a:pPr>
            <a:r>
              <a:rPr lang="en-GB" dirty="0">
                <a:solidFill>
                  <a:srgbClr val="333333"/>
                </a:solidFill>
                <a:latin typeface="Open Sans" panose="020B0606030504020204" pitchFamily="34" charset="0"/>
              </a:rPr>
              <a:t>R4L has a page with Best practices for APC waivers - </a:t>
            </a:r>
            <a:r>
              <a:rPr lang="en-GB" dirty="0">
                <a:solidFill>
                  <a:srgbClr val="333333"/>
                </a:solidFill>
                <a:latin typeface="Open Sans" panose="020B0606030504020204" pitchFamily="34" charset="0"/>
                <a:hlinkClick r:id="rId3"/>
              </a:rPr>
              <a:t>https://www.research4life.org/partner-resources/apc-waivers/</a:t>
            </a:r>
            <a:endParaRPr lang="en-GB" dirty="0">
              <a:solidFill>
                <a:srgbClr val="333333"/>
              </a:solidFill>
              <a:latin typeface="Open Sans" panose="020B0606030504020204" pitchFamily="34" charset="0"/>
            </a:endParaRPr>
          </a:p>
          <a:p>
            <a:pPr marL="76200" indent="0">
              <a:buNone/>
            </a:pPr>
            <a:r>
              <a:rPr lang="en-GB" dirty="0">
                <a:solidFill>
                  <a:srgbClr val="333333"/>
                </a:solidFill>
                <a:latin typeface="Open Sans" panose="020B0606030504020204" pitchFamily="34" charset="0"/>
              </a:rPr>
              <a:t>They also have a </a:t>
            </a:r>
            <a:r>
              <a:rPr lang="en-GB" dirty="0">
                <a:solidFill>
                  <a:srgbClr val="F8981D"/>
                </a:solidFill>
                <a:latin typeface="Open Sans" panose="020B0606030504020204" pitchFamily="34" charset="0"/>
                <a:hlinkClick r:id="rId4"/>
              </a:rPr>
              <a:t>page with links to publisher APC waiver policies</a:t>
            </a:r>
            <a:r>
              <a:rPr lang="en-GB" dirty="0">
                <a:solidFill>
                  <a:srgbClr val="333333"/>
                </a:solidFill>
                <a:latin typeface="Open Sans" panose="020B0606030504020204" pitchFamily="34" charset="0"/>
              </a:rPr>
              <a:t> so that its users can quickly find this information. The page will be updated once a year along with other information that is requested of participating publishers.</a:t>
            </a:r>
          </a:p>
          <a:p>
            <a:pPr marL="76200" indent="0">
              <a:buNone/>
            </a:pPr>
            <a:r>
              <a:rPr lang="sv-SE" dirty="0"/>
              <a:t>Waivers for </a:t>
            </a:r>
            <a:r>
              <a:rPr lang="sv-SE" u="sng" dirty="0"/>
              <a:t>fully</a:t>
            </a:r>
            <a:r>
              <a:rPr lang="sv-SE" dirty="0"/>
              <a:t> Open Access journals</a:t>
            </a:r>
            <a:r>
              <a:rPr lang="en-GB" sz="2800" u="sng" dirty="0">
                <a:solidFill>
                  <a:srgbClr val="0563C1"/>
                </a:solidFill>
                <a:latin typeface="Calibri" panose="020F0502020204030204" pitchFamily="34" charset="0"/>
                <a:ea typeface="Calibri" panose="020F0502020204030204" pitchFamily="34" charset="0"/>
              </a:rPr>
              <a:t> </a:t>
            </a:r>
            <a:r>
              <a:rPr lang="en-GB" sz="2800" u="sng" dirty="0">
                <a:solidFill>
                  <a:srgbClr val="0563C1"/>
                </a:solidFill>
                <a:latin typeface="Calibri" panose="020F0502020204030204" pitchFamily="34" charset="0"/>
                <a:ea typeface="Calibri" panose="020F0502020204030204" pitchFamily="34" charset="0"/>
                <a:hlinkClick r:id="rId5"/>
              </a:rPr>
              <a:t>https://authorservices.taylorandfrancis.com/publishing-open-access/requesting-an-apc-waiver/</a:t>
            </a:r>
            <a:endParaRPr lang="en-GB" sz="2800" u="sng" dirty="0">
              <a:solidFill>
                <a:srgbClr val="0563C1"/>
              </a:solidFill>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4193589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8">
            <a:extLst>
              <a:ext uri="{FF2B5EF4-FFF2-40B4-BE49-F238E27FC236}">
                <a16:creationId xmlns:a16="http://schemas.microsoft.com/office/drawing/2014/main" id="{D2C4109B-5C1D-A946-B410-990F4F43880F}"/>
              </a:ext>
            </a:extLst>
          </p:cNvPr>
          <p:cNvGraphicFramePr>
            <a:graphicFrameLocks/>
          </p:cNvGraphicFramePr>
          <p:nvPr/>
        </p:nvGraphicFramePr>
        <p:xfrm>
          <a:off x="876301" y="1879600"/>
          <a:ext cx="9540180" cy="4285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a:extLst>
              <a:ext uri="{FF2B5EF4-FFF2-40B4-BE49-F238E27FC236}">
                <a16:creationId xmlns:a16="http://schemas.microsoft.com/office/drawing/2014/main" id="{01E75B4F-E25D-7A4B-AA41-4741B8E4157F}"/>
              </a:ext>
            </a:extLst>
          </p:cNvPr>
          <p:cNvSpPr txBox="1">
            <a:spLocks/>
          </p:cNvSpPr>
          <p:nvPr/>
        </p:nvSpPr>
        <p:spPr bwMode="auto">
          <a:xfrm>
            <a:off x="14520335" y="6600519"/>
            <a:ext cx="488354" cy="213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50" b="1" kern="1200">
                <a:solidFill>
                  <a:srgbClr val="0033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DEA4217-1DB1-4E92-AF7F-D6C6BA93EF4E}" type="slidenum">
              <a:rPr kumimoji="0" lang="en-US" sz="1050" b="1" i="0" u="none" strike="noStrike" kern="1200" cap="none" spc="0" normalizeH="0" baseline="0" noProof="0">
                <a:ln>
                  <a:noFill/>
                </a:ln>
                <a:solidFill>
                  <a:srgbClr val="003399"/>
                </a:solidFill>
                <a:effectLst/>
                <a:uLnTx/>
                <a:uFillTx/>
                <a:latin typeface="Open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1" i="0" u="none" strike="noStrike" kern="1200" cap="none" spc="0" normalizeH="0" baseline="0" noProof="0">
              <a:ln>
                <a:noFill/>
              </a:ln>
              <a:solidFill>
                <a:srgbClr val="003399"/>
              </a:solidFill>
              <a:effectLst/>
              <a:uLnTx/>
              <a:uFillTx/>
              <a:latin typeface="Open Sans Light"/>
              <a:ea typeface="+mn-ea"/>
              <a:cs typeface="+mn-cs"/>
            </a:endParaRPr>
          </a:p>
        </p:txBody>
      </p:sp>
      <p:pic>
        <p:nvPicPr>
          <p:cNvPr id="6" name="Picture 2" descr="Image result for creative commons share alike">
            <a:extLst>
              <a:ext uri="{FF2B5EF4-FFF2-40B4-BE49-F238E27FC236}">
                <a16:creationId xmlns:a16="http://schemas.microsoft.com/office/drawing/2014/main" id="{CE2EB18E-0058-DF42-827D-EF640A0B7C8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925633" y="2363630"/>
            <a:ext cx="1105873" cy="1105873"/>
          </a:xfrm>
          <a:prstGeom prst="rect">
            <a:avLst/>
          </a:prstGeom>
          <a:solidFill>
            <a:schemeClr val="bg1"/>
          </a:solidFill>
        </p:spPr>
      </p:pic>
      <p:pic>
        <p:nvPicPr>
          <p:cNvPr id="7" name="Picture 4" descr="Image result for no derivatives">
            <a:extLst>
              <a:ext uri="{FF2B5EF4-FFF2-40B4-BE49-F238E27FC236}">
                <a16:creationId xmlns:a16="http://schemas.microsoft.com/office/drawing/2014/main" id="{3E228E64-37EC-444D-8F55-5CDC5A79BD2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38379" y="2363630"/>
            <a:ext cx="1065370" cy="1065370"/>
          </a:xfrm>
          <a:prstGeom prst="rect">
            <a:avLst/>
          </a:prstGeom>
          <a:solidFill>
            <a:schemeClr val="bg1"/>
          </a:solidFill>
        </p:spPr>
      </p:pic>
      <p:pic>
        <p:nvPicPr>
          <p:cNvPr id="8" name="Picture 6" descr="Image result for non commercial">
            <a:extLst>
              <a:ext uri="{FF2B5EF4-FFF2-40B4-BE49-F238E27FC236}">
                <a16:creationId xmlns:a16="http://schemas.microsoft.com/office/drawing/2014/main" id="{A6F551F8-786B-AC48-B29A-36D8424413A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114486" y="2363630"/>
            <a:ext cx="1065370" cy="10653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upload.wikimedia.org/wikipedia/en/thumb/1/11/Cc-by_new_white.svg/1024px-Cc-by_new_white.svg.png">
            <a:extLst>
              <a:ext uri="{FF2B5EF4-FFF2-40B4-BE49-F238E27FC236}">
                <a16:creationId xmlns:a16="http://schemas.microsoft.com/office/drawing/2014/main" id="{DB3AB47A-4FF5-8B4C-B88F-85CB5D94238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184205" y="2382913"/>
            <a:ext cx="1105873" cy="11058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cc">
            <a:extLst>
              <a:ext uri="{FF2B5EF4-FFF2-40B4-BE49-F238E27FC236}">
                <a16:creationId xmlns:a16="http://schemas.microsoft.com/office/drawing/2014/main" id="{7E26647E-2E3D-3645-B12E-96C0F0E27F1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266944" y="2382913"/>
            <a:ext cx="1133356" cy="1065370"/>
          </a:xfrm>
          <a:prstGeom prst="rect">
            <a:avLst/>
          </a:prstGeom>
          <a:solidFill>
            <a:schemeClr val="bg1"/>
          </a:solidFill>
        </p:spPr>
      </p:pic>
      <p:sp>
        <p:nvSpPr>
          <p:cNvPr id="2" name="Title 1">
            <a:extLst>
              <a:ext uri="{FF2B5EF4-FFF2-40B4-BE49-F238E27FC236}">
                <a16:creationId xmlns:a16="http://schemas.microsoft.com/office/drawing/2014/main" id="{FC2D4AB8-EF7E-4CB1-8684-DF569C4925CD}"/>
              </a:ext>
            </a:extLst>
          </p:cNvPr>
          <p:cNvSpPr>
            <a:spLocks noGrp="1"/>
          </p:cNvSpPr>
          <p:nvPr>
            <p:ph type="title"/>
          </p:nvPr>
        </p:nvSpPr>
        <p:spPr/>
        <p:txBody>
          <a:bodyPr>
            <a:normAutofit fontScale="90000"/>
          </a:bodyPr>
          <a:lstStyle/>
          <a:p>
            <a:r>
              <a:rPr lang="en-GB" sz="3600" kern="0" dirty="0">
                <a:latin typeface="Aleo" panose="00000500000000000000" pitchFamily="2" charset="0"/>
                <a:ea typeface="Open Sans" panose="020B0606030504020204" pitchFamily="34" charset="0"/>
                <a:cs typeface="Open Sans" panose="020B0606030504020204" pitchFamily="34" charset="0"/>
              </a:rPr>
              <a:t>How to Read a Licence</a:t>
            </a:r>
            <a:endParaRPr lang="en-US" sz="3600" dirty="0"/>
          </a:p>
        </p:txBody>
      </p:sp>
    </p:spTree>
    <p:extLst>
      <p:ext uri="{BB962C8B-B14F-4D97-AF65-F5344CB8AC3E}">
        <p14:creationId xmlns:p14="http://schemas.microsoft.com/office/powerpoint/2010/main" val="1247936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19"/>
          <p:cNvSpPr txBox="1">
            <a:spLocks noGrp="1"/>
          </p:cNvSpPr>
          <p:nvPr>
            <p:ph type="body" idx="1"/>
          </p:nvPr>
        </p:nvSpPr>
        <p:spPr>
          <a:xfrm>
            <a:off x="609601" y="1371600"/>
            <a:ext cx="10950054" cy="50164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Clr>
                <a:srgbClr val="212121"/>
              </a:buClr>
              <a:buSzPts val="2400"/>
              <a:buNone/>
            </a:pPr>
            <a:r>
              <a:rPr lang="en-US" sz="2800" b="0" i="0" u="none" dirty="0">
                <a:solidFill>
                  <a:srgbClr val="212121"/>
                </a:solidFill>
                <a:latin typeface="Century Gothic"/>
                <a:ea typeface="Century Gothic"/>
                <a:cs typeface="Century Gothic"/>
                <a:sym typeface="Century Gothic"/>
              </a:rPr>
              <a:t>There are questionable, scholarly open-access publishers.  Some issues:</a:t>
            </a:r>
            <a:endParaRPr sz="2800" dirty="0">
              <a:latin typeface="Century Gothic"/>
              <a:ea typeface="Century Gothic"/>
              <a:cs typeface="Century Gothic"/>
              <a:sym typeface="Century Gothic"/>
            </a:endParaRPr>
          </a:p>
          <a:p>
            <a:pPr marL="742950" lvl="1" indent="-285750" algn="l" rtl="0">
              <a:lnSpc>
                <a:spcPct val="90000"/>
              </a:lnSpc>
              <a:spcBef>
                <a:spcPts val="500"/>
              </a:spcBef>
              <a:spcAft>
                <a:spcPts val="0"/>
              </a:spcAft>
              <a:buClr>
                <a:srgbClr val="212121"/>
              </a:buClr>
              <a:buSzPts val="2000"/>
              <a:buChar char="•"/>
            </a:pPr>
            <a:r>
              <a:rPr lang="en-US" dirty="0">
                <a:solidFill>
                  <a:srgbClr val="212121"/>
                </a:solidFill>
                <a:latin typeface="Century Gothic"/>
                <a:ea typeface="Century Gothic"/>
                <a:cs typeface="Century Gothic"/>
                <a:sym typeface="Century Gothic"/>
              </a:rPr>
              <a:t>Accepting </a:t>
            </a:r>
            <a:r>
              <a:rPr lang="en-US" b="1" dirty="0">
                <a:solidFill>
                  <a:srgbClr val="212121"/>
                </a:solidFill>
                <a:latin typeface="Century Gothic"/>
                <a:ea typeface="Century Gothic"/>
                <a:cs typeface="Century Gothic"/>
                <a:sym typeface="Century Gothic"/>
              </a:rPr>
              <a:t>articles quickly with little or no peer-review</a:t>
            </a:r>
            <a:r>
              <a:rPr lang="en-US" dirty="0">
                <a:solidFill>
                  <a:srgbClr val="212121"/>
                </a:solidFill>
                <a:latin typeface="Century Gothic"/>
                <a:ea typeface="Century Gothic"/>
                <a:cs typeface="Century Gothic"/>
                <a:sym typeface="Century Gothic"/>
              </a:rPr>
              <a:t>.</a:t>
            </a:r>
            <a:endParaRPr dirty="0">
              <a:solidFill>
                <a:srgbClr val="212121"/>
              </a:solidFill>
              <a:latin typeface="Century Gothic"/>
              <a:ea typeface="Century Gothic"/>
              <a:cs typeface="Century Gothic"/>
              <a:sym typeface="Century Gothic"/>
            </a:endParaRPr>
          </a:p>
          <a:p>
            <a:pPr marL="742950" lvl="1" indent="-285750" algn="l" rtl="0">
              <a:lnSpc>
                <a:spcPct val="90000"/>
              </a:lnSpc>
              <a:spcBef>
                <a:spcPts val="500"/>
              </a:spcBef>
              <a:spcAft>
                <a:spcPts val="0"/>
              </a:spcAft>
              <a:buClr>
                <a:srgbClr val="212121"/>
              </a:buClr>
              <a:buSzPts val="2000"/>
              <a:buChar char="•"/>
            </a:pPr>
            <a:r>
              <a:rPr lang="en-US" dirty="0">
                <a:solidFill>
                  <a:srgbClr val="212121"/>
                </a:solidFill>
                <a:latin typeface="Century Gothic"/>
                <a:ea typeface="Century Gothic"/>
                <a:cs typeface="Century Gothic"/>
                <a:sym typeface="Century Gothic"/>
              </a:rPr>
              <a:t>Notifying scholars of </a:t>
            </a:r>
            <a:r>
              <a:rPr lang="en-US" b="1" dirty="0">
                <a:solidFill>
                  <a:srgbClr val="212121"/>
                </a:solidFill>
                <a:latin typeface="Century Gothic"/>
                <a:ea typeface="Century Gothic"/>
                <a:cs typeface="Century Gothic"/>
                <a:sym typeface="Century Gothic"/>
              </a:rPr>
              <a:t>article fees only after papers are accepted</a:t>
            </a:r>
            <a:r>
              <a:rPr lang="en-US" dirty="0">
                <a:solidFill>
                  <a:srgbClr val="212121"/>
                </a:solidFill>
                <a:latin typeface="Century Gothic"/>
                <a:ea typeface="Century Gothic"/>
                <a:cs typeface="Century Gothic"/>
                <a:sym typeface="Century Gothic"/>
              </a:rPr>
              <a:t>.</a:t>
            </a:r>
            <a:endParaRPr dirty="0">
              <a:solidFill>
                <a:srgbClr val="212121"/>
              </a:solidFill>
              <a:latin typeface="Century Gothic"/>
              <a:ea typeface="Century Gothic"/>
              <a:cs typeface="Century Gothic"/>
              <a:sym typeface="Century Gothic"/>
            </a:endParaRPr>
          </a:p>
          <a:p>
            <a:pPr marL="742950" lvl="1" indent="-285750" algn="l" rtl="0">
              <a:lnSpc>
                <a:spcPct val="90000"/>
              </a:lnSpc>
              <a:spcBef>
                <a:spcPts val="500"/>
              </a:spcBef>
              <a:spcAft>
                <a:spcPts val="0"/>
              </a:spcAft>
              <a:buClr>
                <a:srgbClr val="212121"/>
              </a:buClr>
              <a:buSzPts val="2000"/>
              <a:buChar char="•"/>
            </a:pPr>
            <a:r>
              <a:rPr lang="en-US" b="1" dirty="0">
                <a:solidFill>
                  <a:srgbClr val="212121"/>
                </a:solidFill>
                <a:latin typeface="Century Gothic"/>
                <a:ea typeface="Century Gothic"/>
                <a:cs typeface="Century Gothic"/>
                <a:sym typeface="Century Gothic"/>
              </a:rPr>
              <a:t>Aggressively campaigning for scholars to submit articles </a:t>
            </a:r>
            <a:r>
              <a:rPr lang="en-US" dirty="0">
                <a:solidFill>
                  <a:srgbClr val="212121"/>
                </a:solidFill>
                <a:latin typeface="Century Gothic"/>
                <a:ea typeface="Century Gothic"/>
                <a:cs typeface="Century Gothic"/>
                <a:sym typeface="Century Gothic"/>
              </a:rPr>
              <a:t>and serve on editorial boards</a:t>
            </a:r>
            <a:endParaRPr dirty="0">
              <a:solidFill>
                <a:srgbClr val="212121"/>
              </a:solidFill>
              <a:latin typeface="Century Gothic"/>
              <a:ea typeface="Century Gothic"/>
              <a:cs typeface="Century Gothic"/>
              <a:sym typeface="Century Gothic"/>
            </a:endParaRPr>
          </a:p>
          <a:p>
            <a:pPr marL="742950" lvl="1" indent="-285750" algn="l" rtl="0">
              <a:lnSpc>
                <a:spcPct val="90000"/>
              </a:lnSpc>
              <a:spcBef>
                <a:spcPts val="500"/>
              </a:spcBef>
              <a:spcAft>
                <a:spcPts val="0"/>
              </a:spcAft>
              <a:buClr>
                <a:srgbClr val="212121"/>
              </a:buClr>
              <a:buSzPts val="2000"/>
              <a:buChar char="•"/>
            </a:pPr>
            <a:r>
              <a:rPr lang="en-US" dirty="0">
                <a:solidFill>
                  <a:srgbClr val="212121"/>
                </a:solidFill>
                <a:latin typeface="Century Gothic"/>
                <a:ea typeface="Century Gothic"/>
                <a:cs typeface="Century Gothic"/>
                <a:sym typeface="Century Gothic"/>
              </a:rPr>
              <a:t>Listing scholars as members of editorial boards without their permission or appointing fake scholars to editorial boards</a:t>
            </a:r>
            <a:endParaRPr dirty="0">
              <a:solidFill>
                <a:srgbClr val="212121"/>
              </a:solidFill>
              <a:latin typeface="Century Gothic"/>
              <a:ea typeface="Century Gothic"/>
              <a:cs typeface="Century Gothic"/>
              <a:sym typeface="Century Gothic"/>
            </a:endParaRPr>
          </a:p>
          <a:p>
            <a:pPr marL="742950" lvl="1" indent="-285750" algn="l" rtl="0">
              <a:lnSpc>
                <a:spcPct val="90000"/>
              </a:lnSpc>
              <a:spcBef>
                <a:spcPts val="500"/>
              </a:spcBef>
              <a:spcAft>
                <a:spcPts val="0"/>
              </a:spcAft>
              <a:buClr>
                <a:srgbClr val="212121"/>
              </a:buClr>
              <a:buSzPts val="2000"/>
              <a:buChar char="•"/>
            </a:pPr>
            <a:r>
              <a:rPr lang="en-US" dirty="0">
                <a:solidFill>
                  <a:srgbClr val="212121"/>
                </a:solidFill>
                <a:latin typeface="Century Gothic"/>
                <a:ea typeface="Century Gothic"/>
                <a:cs typeface="Century Gothic"/>
                <a:sym typeface="Century Gothic"/>
              </a:rPr>
              <a:t>Mimicking the name or web site style of a more established journal.</a:t>
            </a:r>
            <a:endParaRPr dirty="0">
              <a:solidFill>
                <a:srgbClr val="212121"/>
              </a:solidFill>
              <a:latin typeface="Century Gothic"/>
              <a:ea typeface="Century Gothic"/>
              <a:cs typeface="Century Gothic"/>
              <a:sym typeface="Century Gothic"/>
            </a:endParaRPr>
          </a:p>
          <a:p>
            <a:pPr marL="742950" lvl="1" indent="-285750" algn="l" rtl="0">
              <a:lnSpc>
                <a:spcPct val="90000"/>
              </a:lnSpc>
              <a:spcBef>
                <a:spcPts val="500"/>
              </a:spcBef>
              <a:spcAft>
                <a:spcPts val="0"/>
              </a:spcAft>
              <a:buClr>
                <a:srgbClr val="212121"/>
              </a:buClr>
              <a:buSzPts val="2000"/>
              <a:buChar char="•"/>
            </a:pPr>
            <a:r>
              <a:rPr lang="en-US" dirty="0">
                <a:solidFill>
                  <a:srgbClr val="212121"/>
                </a:solidFill>
                <a:latin typeface="Century Gothic"/>
                <a:ea typeface="Century Gothic"/>
                <a:cs typeface="Century Gothic"/>
                <a:sym typeface="Century Gothic"/>
              </a:rPr>
              <a:t>Misleading claims about the publishing operations, such as a false location.</a:t>
            </a:r>
            <a:endParaRPr dirty="0">
              <a:solidFill>
                <a:srgbClr val="212121"/>
              </a:solidFill>
              <a:latin typeface="Century Gothic"/>
              <a:ea typeface="Century Gothic"/>
              <a:cs typeface="Century Gothic"/>
              <a:sym typeface="Century Gothic"/>
            </a:endParaRPr>
          </a:p>
          <a:p>
            <a:pPr marL="285750" lvl="0" indent="-15240" algn="l" rtl="0">
              <a:lnSpc>
                <a:spcPct val="90000"/>
              </a:lnSpc>
              <a:spcBef>
                <a:spcPts val="1000"/>
              </a:spcBef>
              <a:spcAft>
                <a:spcPts val="0"/>
              </a:spcAft>
              <a:buClr>
                <a:schemeClr val="dk1"/>
              </a:buClr>
              <a:buSzPts val="1500"/>
              <a:buNone/>
            </a:pPr>
            <a:endParaRPr sz="1500" dirty="0">
              <a:solidFill>
                <a:srgbClr val="212121"/>
              </a:solidFill>
            </a:endParaRPr>
          </a:p>
        </p:txBody>
      </p:sp>
      <p:sp>
        <p:nvSpPr>
          <p:cNvPr id="460" name="Google Shape;460;p19"/>
          <p:cNvSpPr txBox="1">
            <a:spLocks noGrp="1"/>
          </p:cNvSpPr>
          <p:nvPr>
            <p:ph type="title"/>
          </p:nvPr>
        </p:nvSpPr>
        <p:spPr>
          <a:xfrm>
            <a:off x="106700" y="288670"/>
            <a:ext cx="11766645" cy="63958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tx1"/>
                </a:solidFill>
              </a:rPr>
              <a:t>Predatory Journals </a:t>
            </a:r>
            <a:endParaRPr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0"/>
          <p:cNvSpPr txBox="1">
            <a:spLocks noGrp="1"/>
          </p:cNvSpPr>
          <p:nvPr>
            <p:ph type="title"/>
          </p:nvPr>
        </p:nvSpPr>
        <p:spPr>
          <a:xfrm>
            <a:off x="166255" y="235527"/>
            <a:ext cx="6753833" cy="125460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Trebuchet MS"/>
              <a:buNone/>
            </a:pPr>
            <a:r>
              <a:rPr lang="en-US" dirty="0">
                <a:solidFill>
                  <a:schemeClr val="dk1"/>
                </a:solidFill>
                <a:latin typeface="Century Gothic"/>
                <a:ea typeface="Century Gothic"/>
                <a:cs typeface="Century Gothic"/>
                <a:sym typeface="Century Gothic"/>
              </a:rPr>
              <a:t>Identify trustworthy publishing environments</a:t>
            </a:r>
            <a:br>
              <a:rPr lang="en-US" dirty="0">
                <a:solidFill>
                  <a:schemeClr val="dk1"/>
                </a:solidFill>
                <a:latin typeface="Century Gothic"/>
                <a:ea typeface="Century Gothic"/>
                <a:cs typeface="Century Gothic"/>
                <a:sym typeface="Century Gothic"/>
              </a:rPr>
            </a:br>
            <a:endParaRPr dirty="0">
              <a:solidFill>
                <a:schemeClr val="dk1"/>
              </a:solidFill>
              <a:latin typeface="Century Gothic"/>
              <a:ea typeface="Century Gothic"/>
              <a:cs typeface="Century Gothic"/>
              <a:sym typeface="Century Gothic"/>
            </a:endParaRPr>
          </a:p>
        </p:txBody>
      </p:sp>
      <p:sp>
        <p:nvSpPr>
          <p:cNvPr id="467" name="Google Shape;467;p20"/>
          <p:cNvSpPr txBox="1">
            <a:spLocks noGrp="1"/>
          </p:cNvSpPr>
          <p:nvPr>
            <p:ph type="body" idx="1"/>
          </p:nvPr>
        </p:nvSpPr>
        <p:spPr>
          <a:xfrm>
            <a:off x="619620" y="1851378"/>
            <a:ext cx="11018197" cy="4438586"/>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000"/>
              <a:buFont typeface="Arial"/>
              <a:buChar char="•"/>
            </a:pPr>
            <a:r>
              <a:rPr lang="en-US" dirty="0">
                <a:solidFill>
                  <a:schemeClr val="dk1"/>
                </a:solidFill>
                <a:latin typeface="Century Gothic"/>
                <a:ea typeface="Century Gothic"/>
                <a:cs typeface="Century Gothic"/>
                <a:sym typeface="Century Gothic"/>
              </a:rPr>
              <a:t>Open access journals should follow best practices for scientific peer review of all articles submitted.</a:t>
            </a:r>
            <a:endParaRPr dirty="0">
              <a:solidFill>
                <a:schemeClr val="dk1"/>
              </a:solidFill>
              <a:latin typeface="Century Gothic"/>
              <a:ea typeface="Century Gothic"/>
              <a:cs typeface="Century Gothic"/>
              <a:sym typeface="Century Gothic"/>
            </a:endParaRPr>
          </a:p>
          <a:p>
            <a:pPr marL="342900" lvl="0" indent="-342900" algn="l" rtl="0">
              <a:lnSpc>
                <a:spcPct val="100000"/>
              </a:lnSpc>
              <a:spcBef>
                <a:spcPts val="1000"/>
              </a:spcBef>
              <a:spcAft>
                <a:spcPts val="0"/>
              </a:spcAft>
              <a:buClr>
                <a:schemeClr val="dk1"/>
              </a:buClr>
              <a:buSzPts val="2000"/>
              <a:buFont typeface="Arial"/>
              <a:buChar char="•"/>
            </a:pPr>
            <a:r>
              <a:rPr lang="en-US" dirty="0">
                <a:solidFill>
                  <a:schemeClr val="dk1"/>
                </a:solidFill>
                <a:latin typeface="Century Gothic"/>
                <a:ea typeface="Century Gothic"/>
                <a:cs typeface="Century Gothic"/>
                <a:sym typeface="Century Gothic"/>
              </a:rPr>
              <a:t>There is a misconception that because open access journals charge APCs therefore, they are necessarily poor quality, “predatory” and not peer reviewed.</a:t>
            </a:r>
            <a:endParaRPr dirty="0">
              <a:solidFill>
                <a:schemeClr val="dk1"/>
              </a:solidFill>
              <a:latin typeface="Century Gothic"/>
              <a:ea typeface="Century Gothic"/>
              <a:cs typeface="Century Gothic"/>
              <a:sym typeface="Century Gothic"/>
            </a:endParaRPr>
          </a:p>
          <a:p>
            <a:pPr marL="800100" lvl="0" indent="-342900" algn="l" rtl="0">
              <a:lnSpc>
                <a:spcPct val="100000"/>
              </a:lnSpc>
              <a:spcBef>
                <a:spcPts val="1000"/>
              </a:spcBef>
              <a:spcAft>
                <a:spcPts val="0"/>
              </a:spcAft>
              <a:buClr>
                <a:schemeClr val="dk1"/>
              </a:buClr>
              <a:buSzPts val="2000"/>
              <a:buFont typeface="Arial"/>
              <a:buChar char="•"/>
            </a:pPr>
            <a:r>
              <a:rPr lang="en-US" dirty="0">
                <a:solidFill>
                  <a:schemeClr val="dk1"/>
                </a:solidFill>
                <a:latin typeface="Century Gothic"/>
                <a:ea typeface="Century Gothic"/>
                <a:cs typeface="Century Gothic"/>
                <a:sym typeface="Century Gothic"/>
              </a:rPr>
              <a:t>Authors need to carefully check for quality of both traditional subscription journals and open access journals and publishers.</a:t>
            </a:r>
            <a:endParaRPr dirty="0">
              <a:solidFill>
                <a:schemeClr val="dk1"/>
              </a:solidFill>
              <a:latin typeface="Century Gothic"/>
              <a:ea typeface="Century Gothic"/>
              <a:cs typeface="Century Gothic"/>
              <a:sym typeface="Century Gothic"/>
            </a:endParaRPr>
          </a:p>
          <a:p>
            <a:pPr marL="342900" lvl="0" indent="-342900" algn="l" rtl="0">
              <a:lnSpc>
                <a:spcPct val="100000"/>
              </a:lnSpc>
              <a:spcBef>
                <a:spcPts val="1000"/>
              </a:spcBef>
              <a:spcAft>
                <a:spcPts val="0"/>
              </a:spcAft>
              <a:buClr>
                <a:schemeClr val="dk1"/>
              </a:buClr>
              <a:buSzPts val="2000"/>
              <a:buFont typeface="Arial"/>
              <a:buChar char="•"/>
            </a:pPr>
            <a:r>
              <a:rPr lang="en-US" dirty="0">
                <a:solidFill>
                  <a:schemeClr val="dk1"/>
                </a:solidFill>
                <a:latin typeface="Century Gothic"/>
                <a:ea typeface="Century Gothic"/>
                <a:cs typeface="Century Gothic"/>
                <a:sym typeface="Century Gothic"/>
              </a:rPr>
              <a:t>Guides and checklists are available to help authors select the right journal and publisher to publish their research findings. See an example: </a:t>
            </a:r>
            <a:r>
              <a:rPr lang="en-US" u="sng" dirty="0">
                <a:solidFill>
                  <a:schemeClr val="hlink"/>
                </a:solidFill>
                <a:latin typeface="Century Gothic"/>
                <a:ea typeface="Century Gothic"/>
                <a:cs typeface="Century Gothic"/>
                <a:sym typeface="Century Gothic"/>
                <a:hlinkClick r:id="rId3"/>
              </a:rPr>
              <a:t>Himmefalb Health Library</a:t>
            </a:r>
            <a:endParaRPr dirty="0">
              <a:solidFill>
                <a:schemeClr val="dk1"/>
              </a:solidFill>
              <a:latin typeface="Century Gothic"/>
              <a:ea typeface="Century Gothic"/>
              <a:cs typeface="Century Gothic"/>
              <a:sym typeface="Century Gothic"/>
            </a:endParaRPr>
          </a:p>
          <a:p>
            <a:pPr marL="228600" lvl="0" indent="-101600" algn="l" rtl="0">
              <a:lnSpc>
                <a:spcPct val="100000"/>
              </a:lnSpc>
              <a:spcBef>
                <a:spcPts val="1000"/>
              </a:spcBef>
              <a:spcAft>
                <a:spcPts val="0"/>
              </a:spcAft>
              <a:buClr>
                <a:schemeClr val="lt1"/>
              </a:buClr>
              <a:buSzPts val="2000"/>
              <a:buNone/>
            </a:pPr>
            <a:endParaRPr sz="2220" dirty="0">
              <a:solidFill>
                <a:schemeClr val="dk1"/>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2"/>
          <p:cNvSpPr txBox="1">
            <a:spLocks noGrp="1"/>
          </p:cNvSpPr>
          <p:nvPr>
            <p:ph type="title"/>
          </p:nvPr>
        </p:nvSpPr>
        <p:spPr>
          <a:xfrm>
            <a:off x="166255" y="365126"/>
            <a:ext cx="11914909" cy="6601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dirty="0">
                <a:solidFill>
                  <a:schemeClr val="tx1"/>
                </a:solidFill>
              </a:rPr>
              <a:t>Predatory Publishers</a:t>
            </a:r>
            <a:endParaRPr dirty="0">
              <a:solidFill>
                <a:schemeClr val="tx1"/>
              </a:solidFill>
            </a:endParaRPr>
          </a:p>
        </p:txBody>
      </p:sp>
      <p:sp>
        <p:nvSpPr>
          <p:cNvPr id="482" name="Google Shape;482;p22"/>
          <p:cNvSpPr txBox="1">
            <a:spLocks noGrp="1"/>
          </p:cNvSpPr>
          <p:nvPr>
            <p:ph type="body" idx="1"/>
          </p:nvPr>
        </p:nvSpPr>
        <p:spPr>
          <a:xfrm>
            <a:off x="346364" y="2077156"/>
            <a:ext cx="11388436" cy="386168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dirty="0"/>
              <a:t>A detailed webpage on this unfortunate byproduct of Open Access publishing</a:t>
            </a:r>
            <a:endParaRPr dirty="0"/>
          </a:p>
          <a:p>
            <a:pPr marL="228600" lvl="0" indent="-228600" algn="l" rtl="0">
              <a:lnSpc>
                <a:spcPct val="90000"/>
              </a:lnSpc>
              <a:spcBef>
                <a:spcPts val="1000"/>
              </a:spcBef>
              <a:spcAft>
                <a:spcPts val="0"/>
              </a:spcAft>
              <a:buClr>
                <a:schemeClr val="dk1"/>
              </a:buClr>
              <a:buSzPts val="2400"/>
              <a:buChar char="•"/>
            </a:pPr>
            <a:r>
              <a:rPr lang="en-US" dirty="0"/>
              <a:t>Contains information on criteria for determining predatory OA publishers, list of hijacked journals, list of misleading metrics, list of predatory journals and ways to identify if predatory OA journal publishers plus related articles on this topic	</a:t>
            </a:r>
            <a:endParaRPr dirty="0"/>
          </a:p>
          <a:p>
            <a:pPr marL="228600" lvl="0" indent="-228600" algn="l" rtl="0">
              <a:lnSpc>
                <a:spcPct val="90000"/>
              </a:lnSpc>
              <a:spcBef>
                <a:spcPts val="1000"/>
              </a:spcBef>
              <a:spcAft>
                <a:spcPts val="0"/>
              </a:spcAft>
              <a:buClr>
                <a:schemeClr val="dk1"/>
              </a:buClr>
              <a:buSzPts val="2400"/>
              <a:buChar char="•"/>
            </a:pPr>
            <a:r>
              <a:rPr lang="en-US" dirty="0"/>
              <a:t>Part of an extensive Open Access/Scholarly Communication website hosted by the University of Witwatersrand, South Africa </a:t>
            </a:r>
            <a:endParaRPr dirty="0"/>
          </a:p>
          <a:p>
            <a:pPr marL="228600" lvl="0" indent="-228600" algn="l" rtl="0">
              <a:lnSpc>
                <a:spcPct val="90000"/>
              </a:lnSpc>
              <a:spcBef>
                <a:spcPts val="1000"/>
              </a:spcBef>
              <a:spcAft>
                <a:spcPts val="0"/>
              </a:spcAft>
              <a:buClr>
                <a:schemeClr val="dk1"/>
              </a:buClr>
              <a:buSzPts val="2400"/>
              <a:buChar char="•"/>
            </a:pPr>
            <a:r>
              <a:rPr lang="en-US" u="sng" dirty="0">
                <a:solidFill>
                  <a:schemeClr val="hlink"/>
                </a:solidFill>
                <a:hlinkClick r:id="rId3"/>
              </a:rPr>
              <a:t>libguides.wits.ac.za/openaccess_a2k_scholarly_communication/Predatory_Publishers</a:t>
            </a:r>
            <a:r>
              <a:rPr lang="en-US" dirty="0"/>
              <a:t>  </a:t>
            </a:r>
            <a:endParaRPr dirty="0"/>
          </a:p>
          <a:p>
            <a:pPr marL="228600" lvl="0" indent="-76200" algn="l" rtl="0">
              <a:lnSpc>
                <a:spcPct val="90000"/>
              </a:lnSpc>
              <a:spcBef>
                <a:spcPts val="1000"/>
              </a:spcBef>
              <a:spcAft>
                <a:spcPts val="0"/>
              </a:spcAft>
              <a:buClr>
                <a:schemeClr val="dk1"/>
              </a:buClr>
              <a:buSzPts val="2400"/>
              <a:buNone/>
            </a:pPr>
            <a:endParaRPr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1"/>
          <p:cNvSpPr txBox="1">
            <a:spLocks noGrp="1"/>
          </p:cNvSpPr>
          <p:nvPr>
            <p:ph type="title"/>
          </p:nvPr>
        </p:nvSpPr>
        <p:spPr>
          <a:xfrm>
            <a:off x="207818" y="274595"/>
            <a:ext cx="11457709" cy="6568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ZA" dirty="0">
                <a:solidFill>
                  <a:schemeClr val="dk1"/>
                </a:solidFill>
                <a:latin typeface="Century Gothic"/>
                <a:ea typeface="Century Gothic"/>
                <a:cs typeface="Century Gothic"/>
                <a:sym typeface="Century Gothic"/>
              </a:rPr>
              <a:t>Think. Check. Submit checklist</a:t>
            </a:r>
            <a:endParaRPr dirty="0">
              <a:solidFill>
                <a:schemeClr val="dk1"/>
              </a:solidFill>
              <a:latin typeface="Century Gothic"/>
              <a:ea typeface="Century Gothic"/>
              <a:cs typeface="Century Gothic"/>
              <a:sym typeface="Century Gothic"/>
            </a:endParaRPr>
          </a:p>
        </p:txBody>
      </p:sp>
      <p:sp>
        <p:nvSpPr>
          <p:cNvPr id="474" name="Google Shape;474;p21"/>
          <p:cNvSpPr txBox="1">
            <a:spLocks noGrp="1"/>
          </p:cNvSpPr>
          <p:nvPr>
            <p:ph type="body" idx="1"/>
          </p:nvPr>
        </p:nvSpPr>
        <p:spPr>
          <a:xfrm>
            <a:off x="207818" y="1484053"/>
            <a:ext cx="10691486" cy="4873964"/>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Clr>
                <a:schemeClr val="dk1"/>
              </a:buClr>
              <a:buSzPts val="2000"/>
              <a:buFont typeface="Open Sans"/>
              <a:buChar char="•"/>
            </a:pPr>
            <a:r>
              <a:rPr lang="en-US" dirty="0">
                <a:solidFill>
                  <a:schemeClr val="dk1"/>
                </a:solidFill>
                <a:latin typeface="Century Gothic"/>
                <a:ea typeface="Century Gothic"/>
                <a:cs typeface="Century Gothic"/>
                <a:sym typeface="Century Gothic"/>
              </a:rPr>
              <a:t>Also use the  </a:t>
            </a:r>
            <a:r>
              <a:rPr lang="en-US" dirty="0">
                <a:solidFill>
                  <a:srgbClr val="990000"/>
                </a:solidFill>
                <a:latin typeface="Century Gothic"/>
                <a:ea typeface="Century Gothic"/>
                <a:cs typeface="Century Gothic"/>
                <a:sym typeface="Century Gothic"/>
              </a:rPr>
              <a:t>Think.Check.Submit checklist.</a:t>
            </a:r>
            <a:endParaRPr dirty="0">
              <a:solidFill>
                <a:srgbClr val="990000"/>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lt1"/>
              </a:buClr>
              <a:buSzPts val="2000"/>
              <a:buNone/>
            </a:pPr>
            <a:endParaRPr dirty="0">
              <a:latin typeface="Open Sans"/>
              <a:ea typeface="Open Sans"/>
              <a:cs typeface="Open Sans"/>
              <a:sym typeface="Open Sans"/>
            </a:endParaRPr>
          </a:p>
        </p:txBody>
      </p:sp>
      <p:pic>
        <p:nvPicPr>
          <p:cNvPr id="475" name="Google Shape;475;p21" descr="https://lh4.googleusercontent.com/IH_CodZ3uX6NhquIMDV5itaXUoxtbNKgdOVYmATdU8XOImLid3gDNoDWQvQoQ4glEgBuJR9RzRfNufCw49WILjKKd1x4KZ2q2lpibHFU2Y68NCJed51xq_ufoRqeGMGBngAo0U8"/>
          <p:cNvPicPr preferRelativeResize="0"/>
          <p:nvPr/>
        </p:nvPicPr>
        <p:blipFill rotWithShape="1">
          <a:blip r:embed="rId3">
            <a:alphaModFix/>
          </a:blip>
          <a:srcRect/>
          <a:stretch/>
        </p:blipFill>
        <p:spPr>
          <a:xfrm>
            <a:off x="508000" y="2844800"/>
            <a:ext cx="2103183" cy="2960621"/>
          </a:xfrm>
          <a:prstGeom prst="rect">
            <a:avLst/>
          </a:prstGeom>
          <a:noFill/>
          <a:ln>
            <a:noFill/>
          </a:ln>
        </p:spPr>
      </p:pic>
      <p:sp>
        <p:nvSpPr>
          <p:cNvPr id="476" name="Google Shape;476;p21"/>
          <p:cNvSpPr txBox="1"/>
          <p:nvPr/>
        </p:nvSpPr>
        <p:spPr>
          <a:xfrm>
            <a:off x="3336489" y="2314221"/>
            <a:ext cx="7269304" cy="25291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22208"/>
              </a:buClr>
              <a:buSzPts val="1800"/>
              <a:buFont typeface="Gill Sans"/>
              <a:buNone/>
            </a:pPr>
            <a:r>
              <a:rPr lang="en-US" sz="2400" b="0" i="0" u="none" strike="noStrike" cap="none" dirty="0">
                <a:solidFill>
                  <a:srgbClr val="990000"/>
                </a:solidFill>
                <a:latin typeface="Open Sans"/>
                <a:ea typeface="Open Sans"/>
                <a:cs typeface="Open Sans"/>
                <a:sym typeface="Open Sans"/>
              </a:rPr>
              <a:t>Think. Check. Submit. helps researchers identify trusted journals for their research. This international initiative by a coalition of scholarly publishers and associations aims to educate researchers, promote integrity, and build trust in credible research and publications.</a:t>
            </a:r>
            <a:endParaRPr sz="2400" b="0" i="0" u="none" strike="noStrike" cap="none" dirty="0">
              <a:solidFill>
                <a:srgbClr val="990000"/>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DE3BB219-1BFA-6568-2C4A-2DE6DF87C1B2}"/>
              </a:ext>
            </a:extLst>
          </p:cNvPr>
          <p:cNvPicPr>
            <a:picLocks noChangeAspect="1"/>
          </p:cNvPicPr>
          <p:nvPr/>
        </p:nvPicPr>
        <p:blipFill>
          <a:blip r:embed="rId4"/>
          <a:stretch>
            <a:fillRect/>
          </a:stretch>
        </p:blipFill>
        <p:spPr>
          <a:xfrm>
            <a:off x="2895852" y="4549586"/>
            <a:ext cx="8150578" cy="22479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6" name="Rectangle 5">
            <a:extLst>
              <a:ext uri="{FF2B5EF4-FFF2-40B4-BE49-F238E27FC236}">
                <a16:creationId xmlns:a16="http://schemas.microsoft.com/office/drawing/2014/main" id="{70ECEBFD-0BA2-4B86-8B5E-A2D55E9024FF}"/>
              </a:ext>
            </a:extLst>
          </p:cNvPr>
          <p:cNvSpPr/>
          <p:nvPr/>
        </p:nvSpPr>
        <p:spPr>
          <a:xfrm>
            <a:off x="0" y="500847"/>
            <a:ext cx="7676444" cy="1585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88" name="Google Shape;488;p23"/>
          <p:cNvSpPr txBox="1">
            <a:spLocks noGrp="1"/>
          </p:cNvSpPr>
          <p:nvPr>
            <p:ph type="body" idx="1"/>
          </p:nvPr>
        </p:nvSpPr>
        <p:spPr>
          <a:xfrm>
            <a:off x="935700" y="2079500"/>
            <a:ext cx="10158900" cy="36333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Clr>
                <a:srgbClr val="000000"/>
              </a:buClr>
              <a:buSzPts val="2000"/>
              <a:buFont typeface="Open Sans"/>
              <a:buChar char="●"/>
            </a:pPr>
            <a:r>
              <a:rPr lang="en-US" sz="2000" dirty="0">
                <a:solidFill>
                  <a:srgbClr val="000000"/>
                </a:solidFill>
                <a:latin typeface="Open Sans"/>
                <a:ea typeface="Open Sans"/>
                <a:cs typeface="Open Sans"/>
                <a:sym typeface="Open Sans"/>
              </a:rPr>
              <a:t>Do you or your colleagues know the journal?</a:t>
            </a:r>
            <a:endParaRPr sz="2000" dirty="0">
              <a:solidFill>
                <a:srgbClr val="000000"/>
              </a:solidFill>
              <a:latin typeface="Open Sans"/>
              <a:ea typeface="Open Sans"/>
              <a:cs typeface="Open Sans"/>
              <a:sym typeface="Open Sans"/>
            </a:endParaRPr>
          </a:p>
          <a:p>
            <a:pPr marL="457200" lvl="0" indent="-355600" algn="l" rtl="0">
              <a:lnSpc>
                <a:spcPct val="115000"/>
              </a:lnSpc>
              <a:spcBef>
                <a:spcPts val="1000"/>
              </a:spcBef>
              <a:spcAft>
                <a:spcPts val="0"/>
              </a:spcAft>
              <a:buClr>
                <a:srgbClr val="000000"/>
              </a:buClr>
              <a:buSzPts val="2000"/>
              <a:buFont typeface="Open Sans"/>
              <a:buChar char="●"/>
            </a:pPr>
            <a:r>
              <a:rPr lang="en-US" sz="2000" dirty="0">
                <a:solidFill>
                  <a:srgbClr val="000000"/>
                </a:solidFill>
                <a:latin typeface="Open Sans"/>
                <a:ea typeface="Open Sans"/>
                <a:cs typeface="Open Sans"/>
                <a:sym typeface="Open Sans"/>
              </a:rPr>
              <a:t>Can you easily identify and contact the publisher?</a:t>
            </a:r>
            <a:endParaRPr sz="2000" dirty="0">
              <a:solidFill>
                <a:srgbClr val="000000"/>
              </a:solidFill>
              <a:latin typeface="Open Sans"/>
              <a:ea typeface="Open Sans"/>
              <a:cs typeface="Open Sans"/>
              <a:sym typeface="Open Sans"/>
            </a:endParaRPr>
          </a:p>
          <a:p>
            <a:pPr marL="457200" lvl="0" indent="-355600" algn="l" rtl="0">
              <a:lnSpc>
                <a:spcPct val="115000"/>
              </a:lnSpc>
              <a:spcBef>
                <a:spcPts val="1000"/>
              </a:spcBef>
              <a:spcAft>
                <a:spcPts val="0"/>
              </a:spcAft>
              <a:buClr>
                <a:srgbClr val="000000"/>
              </a:buClr>
              <a:buSzPts val="2000"/>
              <a:buFont typeface="Open Sans"/>
              <a:buChar char="●"/>
            </a:pPr>
            <a:r>
              <a:rPr lang="en-US" sz="2000" dirty="0">
                <a:solidFill>
                  <a:srgbClr val="000000"/>
                </a:solidFill>
                <a:latin typeface="Open Sans"/>
                <a:ea typeface="Open Sans"/>
                <a:cs typeface="Open Sans"/>
                <a:sym typeface="Open Sans"/>
              </a:rPr>
              <a:t>Is the journal clear about the type of peer review it uses?</a:t>
            </a:r>
            <a:endParaRPr sz="2000" dirty="0">
              <a:solidFill>
                <a:srgbClr val="000000"/>
              </a:solidFill>
              <a:latin typeface="Open Sans"/>
              <a:ea typeface="Open Sans"/>
              <a:cs typeface="Open Sans"/>
              <a:sym typeface="Open Sans"/>
            </a:endParaRPr>
          </a:p>
          <a:p>
            <a:pPr marL="457200" lvl="0" indent="-355600" algn="l" rtl="0">
              <a:lnSpc>
                <a:spcPct val="115000"/>
              </a:lnSpc>
              <a:spcBef>
                <a:spcPts val="1000"/>
              </a:spcBef>
              <a:spcAft>
                <a:spcPts val="0"/>
              </a:spcAft>
              <a:buClr>
                <a:srgbClr val="000000"/>
              </a:buClr>
              <a:buSzPts val="2000"/>
              <a:buFont typeface="Open Sans"/>
              <a:buChar char="●"/>
            </a:pPr>
            <a:r>
              <a:rPr lang="en-US" sz="2000" dirty="0">
                <a:solidFill>
                  <a:srgbClr val="000000"/>
                </a:solidFill>
                <a:latin typeface="Open Sans"/>
                <a:ea typeface="Open Sans"/>
                <a:cs typeface="Open Sans"/>
                <a:sym typeface="Open Sans"/>
              </a:rPr>
              <a:t>Are articles indexed in services that you use?</a:t>
            </a:r>
            <a:endParaRPr sz="2000" dirty="0">
              <a:solidFill>
                <a:srgbClr val="000000"/>
              </a:solidFill>
              <a:latin typeface="Open Sans"/>
              <a:ea typeface="Open Sans"/>
              <a:cs typeface="Open Sans"/>
              <a:sym typeface="Open Sans"/>
            </a:endParaRPr>
          </a:p>
          <a:p>
            <a:pPr marL="457200" lvl="0" indent="-355600" algn="l" rtl="0">
              <a:lnSpc>
                <a:spcPct val="115000"/>
              </a:lnSpc>
              <a:spcBef>
                <a:spcPts val="1000"/>
              </a:spcBef>
              <a:spcAft>
                <a:spcPts val="0"/>
              </a:spcAft>
              <a:buClr>
                <a:srgbClr val="000000"/>
              </a:buClr>
              <a:buSzPts val="2000"/>
              <a:buFont typeface="Open Sans"/>
              <a:buChar char="●"/>
            </a:pPr>
            <a:r>
              <a:rPr lang="en-US" sz="2000" dirty="0">
                <a:solidFill>
                  <a:srgbClr val="000000"/>
                </a:solidFill>
                <a:latin typeface="Open Sans"/>
                <a:ea typeface="Open Sans"/>
                <a:cs typeface="Open Sans"/>
                <a:sym typeface="Open Sans"/>
              </a:rPr>
              <a:t>Is it clear what fees will be charged?</a:t>
            </a:r>
            <a:endParaRPr sz="2000" dirty="0">
              <a:solidFill>
                <a:srgbClr val="000000"/>
              </a:solidFill>
              <a:latin typeface="Open Sans"/>
              <a:ea typeface="Open Sans"/>
              <a:cs typeface="Open Sans"/>
              <a:sym typeface="Open Sans"/>
            </a:endParaRPr>
          </a:p>
          <a:p>
            <a:pPr marL="457200" lvl="0" indent="-355600" algn="l" rtl="0">
              <a:lnSpc>
                <a:spcPct val="115000"/>
              </a:lnSpc>
              <a:spcBef>
                <a:spcPts val="1000"/>
              </a:spcBef>
              <a:spcAft>
                <a:spcPts val="0"/>
              </a:spcAft>
              <a:buClr>
                <a:srgbClr val="000000"/>
              </a:buClr>
              <a:buSzPts val="2000"/>
              <a:buFont typeface="Open Sans"/>
              <a:buChar char="●"/>
            </a:pPr>
            <a:r>
              <a:rPr lang="en-US" sz="2000" dirty="0">
                <a:solidFill>
                  <a:srgbClr val="000000"/>
                </a:solidFill>
                <a:latin typeface="Open Sans"/>
                <a:ea typeface="Open Sans"/>
                <a:cs typeface="Open Sans"/>
                <a:sym typeface="Open Sans"/>
              </a:rPr>
              <a:t>Do you recognize the editorial board?</a:t>
            </a:r>
            <a:endParaRPr sz="2000" dirty="0">
              <a:solidFill>
                <a:srgbClr val="000000"/>
              </a:solidFill>
              <a:latin typeface="Open Sans"/>
              <a:ea typeface="Open Sans"/>
              <a:cs typeface="Open Sans"/>
              <a:sym typeface="Open Sans"/>
            </a:endParaRPr>
          </a:p>
          <a:p>
            <a:pPr marL="457200" lvl="0" indent="-355600" algn="l" rtl="0">
              <a:lnSpc>
                <a:spcPct val="115000"/>
              </a:lnSpc>
              <a:spcBef>
                <a:spcPts val="1000"/>
              </a:spcBef>
              <a:spcAft>
                <a:spcPts val="0"/>
              </a:spcAft>
              <a:buClr>
                <a:srgbClr val="000000"/>
              </a:buClr>
              <a:buSzPts val="2000"/>
              <a:buFont typeface="Open Sans"/>
              <a:buChar char="●"/>
            </a:pPr>
            <a:r>
              <a:rPr lang="en-US" sz="2000" dirty="0">
                <a:solidFill>
                  <a:srgbClr val="000000"/>
                </a:solidFill>
                <a:latin typeface="Open Sans"/>
                <a:ea typeface="Open Sans"/>
                <a:cs typeface="Open Sans"/>
                <a:sym typeface="Open Sans"/>
              </a:rPr>
              <a:t>Is the publisher a member of a recognized industry initiative?</a:t>
            </a:r>
            <a:endParaRPr sz="2000" dirty="0">
              <a:solidFill>
                <a:srgbClr val="000000"/>
              </a:solidFill>
              <a:latin typeface="Open Sans"/>
              <a:ea typeface="Open Sans"/>
              <a:cs typeface="Open Sans"/>
              <a:sym typeface="Open Sans"/>
            </a:endParaRPr>
          </a:p>
          <a:p>
            <a:pPr marL="0" lvl="0" indent="0" algn="l" rtl="0">
              <a:lnSpc>
                <a:spcPct val="115000"/>
              </a:lnSpc>
              <a:spcBef>
                <a:spcPts val="1000"/>
              </a:spcBef>
              <a:spcAft>
                <a:spcPts val="1000"/>
              </a:spcAft>
              <a:buClr>
                <a:schemeClr val="dk1"/>
              </a:buClr>
              <a:buSzPts val="2000"/>
              <a:buNone/>
            </a:pPr>
            <a:endParaRPr sz="2000" dirty="0">
              <a:solidFill>
                <a:srgbClr val="000000"/>
              </a:solidFill>
              <a:latin typeface="Open Sans"/>
              <a:ea typeface="Open Sans"/>
              <a:cs typeface="Open Sans"/>
              <a:sym typeface="Open Sans"/>
            </a:endParaRPr>
          </a:p>
        </p:txBody>
      </p:sp>
      <p:pic>
        <p:nvPicPr>
          <p:cNvPr id="489" name="Google Shape;489;p23"/>
          <p:cNvPicPr preferRelativeResize="0"/>
          <p:nvPr/>
        </p:nvPicPr>
        <p:blipFill rotWithShape="1">
          <a:blip r:embed="rId3">
            <a:alphaModFix/>
          </a:blip>
          <a:srcRect/>
          <a:stretch/>
        </p:blipFill>
        <p:spPr>
          <a:xfrm>
            <a:off x="935700" y="612100"/>
            <a:ext cx="2971800" cy="676275"/>
          </a:xfrm>
          <a:prstGeom prst="rect">
            <a:avLst/>
          </a:prstGeom>
          <a:noFill/>
          <a:ln>
            <a:noFill/>
          </a:ln>
        </p:spPr>
      </p:pic>
      <p:pic>
        <p:nvPicPr>
          <p:cNvPr id="490" name="Google Shape;490;p23"/>
          <p:cNvPicPr preferRelativeResize="0"/>
          <p:nvPr/>
        </p:nvPicPr>
        <p:blipFill rotWithShape="1">
          <a:blip r:embed="rId4">
            <a:alphaModFix/>
          </a:blip>
          <a:srcRect/>
          <a:stretch/>
        </p:blipFill>
        <p:spPr>
          <a:xfrm>
            <a:off x="4208975" y="494425"/>
            <a:ext cx="2537200" cy="911625"/>
          </a:xfrm>
          <a:prstGeom prst="rect">
            <a:avLst/>
          </a:prstGeom>
          <a:noFill/>
          <a:ln>
            <a:noFill/>
          </a:ln>
        </p:spPr>
      </p:pic>
      <p:pic>
        <p:nvPicPr>
          <p:cNvPr id="491" name="Google Shape;491;p23">
            <a:hlinkClick r:id="rId5"/>
          </p:cNvPr>
          <p:cNvPicPr preferRelativeResize="0"/>
          <p:nvPr/>
        </p:nvPicPr>
        <p:blipFill rotWithShape="1">
          <a:blip r:embed="rId6">
            <a:alphaModFix/>
          </a:blip>
          <a:srcRect/>
          <a:stretch/>
        </p:blipFill>
        <p:spPr>
          <a:xfrm>
            <a:off x="2756363" y="5474345"/>
            <a:ext cx="6517576" cy="121675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F1707D5B-9951-4B33-8AB0-A571493B8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D018B5B-3FD1-43B0-9C50-E33EBAC66E22}" type="slidenum">
              <a:rPr kumimoji="0" lang="en-GB" sz="1100" b="0" i="0" u="none" strike="noStrike" kern="1200" cap="none" spc="0" normalizeH="0" baseline="0" noProof="0" smtClean="0">
                <a:ln>
                  <a:noFill/>
                </a:ln>
                <a:solidFill>
                  <a:srgbClr val="1B127B"/>
                </a:solidFill>
                <a:effectLst/>
                <a:uLnTx/>
                <a:uFillTx/>
                <a:latin typeface="Open Sans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GB" sz="1100" b="0" i="0" u="none" strike="noStrike" kern="1200" cap="none" spc="0" normalizeH="0" baseline="0" noProof="0">
              <a:ln>
                <a:noFill/>
              </a:ln>
              <a:solidFill>
                <a:srgbClr val="1B127B"/>
              </a:solidFill>
              <a:effectLst/>
              <a:uLnTx/>
              <a:uFillTx/>
              <a:latin typeface="Open Sans Light"/>
              <a:ea typeface="+mn-ea"/>
              <a:cs typeface="+mn-cs"/>
            </a:endParaRPr>
          </a:p>
        </p:txBody>
      </p:sp>
      <p:sp>
        <p:nvSpPr>
          <p:cNvPr id="13" name="Title 3">
            <a:extLst>
              <a:ext uri="{FF2B5EF4-FFF2-40B4-BE49-F238E27FC236}">
                <a16:creationId xmlns:a16="http://schemas.microsoft.com/office/drawing/2014/main" id="{688FABFB-64A4-B2AE-BF2B-B928C85B98A7}"/>
              </a:ext>
            </a:extLst>
          </p:cNvPr>
          <p:cNvSpPr>
            <a:spLocks noGrp="1"/>
          </p:cNvSpPr>
          <p:nvPr>
            <p:ph type="title"/>
          </p:nvPr>
        </p:nvSpPr>
        <p:spPr>
          <a:xfrm>
            <a:off x="146756" y="2665500"/>
            <a:ext cx="9335911" cy="763500"/>
          </a:xfrm>
        </p:spPr>
        <p:txBody>
          <a:bodyPr/>
          <a:lstStyle/>
          <a:p>
            <a:r>
              <a:rPr lang="en-ZA" sz="4000" dirty="0">
                <a:solidFill>
                  <a:srgbClr val="000000"/>
                </a:solidFill>
                <a:latin typeface="Open Sans" panose="020B0606030504020204" pitchFamily="34" charset="0"/>
              </a:rPr>
              <a:t>Preparing a manuscript </a:t>
            </a:r>
          </a:p>
        </p:txBody>
      </p:sp>
    </p:spTree>
    <p:extLst>
      <p:ext uri="{BB962C8B-B14F-4D97-AF65-F5344CB8AC3E}">
        <p14:creationId xmlns:p14="http://schemas.microsoft.com/office/powerpoint/2010/main" val="200419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0"/>
          <p:cNvSpPr txBox="1">
            <a:spLocks noGrp="1"/>
          </p:cNvSpPr>
          <p:nvPr>
            <p:ph type="title"/>
          </p:nvPr>
        </p:nvSpPr>
        <p:spPr>
          <a:xfrm>
            <a:off x="166255" y="235527"/>
            <a:ext cx="6753833" cy="125460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Trebuchet MS"/>
              <a:buNone/>
            </a:pPr>
            <a:r>
              <a:rPr lang="en-US" dirty="0">
                <a:solidFill>
                  <a:schemeClr val="dk1"/>
                </a:solidFill>
                <a:latin typeface="Century Gothic"/>
                <a:ea typeface="Century Gothic"/>
                <a:cs typeface="Century Gothic"/>
                <a:sym typeface="Century Gothic"/>
              </a:rPr>
              <a:t>Common problems identified in manuscripts</a:t>
            </a:r>
            <a:br>
              <a:rPr lang="en-US" dirty="0">
                <a:solidFill>
                  <a:schemeClr val="dk1"/>
                </a:solidFill>
                <a:latin typeface="Century Gothic"/>
                <a:ea typeface="Century Gothic"/>
                <a:cs typeface="Century Gothic"/>
                <a:sym typeface="Century Gothic"/>
              </a:rPr>
            </a:br>
            <a:endParaRPr dirty="0">
              <a:solidFill>
                <a:schemeClr val="dk1"/>
              </a:solidFill>
              <a:latin typeface="Century Gothic"/>
              <a:ea typeface="Century Gothic"/>
              <a:cs typeface="Century Gothic"/>
              <a:sym typeface="Century Gothic"/>
            </a:endParaRPr>
          </a:p>
        </p:txBody>
      </p:sp>
      <p:sp>
        <p:nvSpPr>
          <p:cNvPr id="467" name="Google Shape;467;p20"/>
          <p:cNvSpPr txBox="1">
            <a:spLocks noGrp="1"/>
          </p:cNvSpPr>
          <p:nvPr>
            <p:ph type="body" idx="1"/>
          </p:nvPr>
        </p:nvSpPr>
        <p:spPr>
          <a:xfrm>
            <a:off x="619621" y="1851378"/>
            <a:ext cx="5374780" cy="4438586"/>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1000"/>
              </a:spcBef>
              <a:spcAft>
                <a:spcPts val="0"/>
              </a:spcAft>
              <a:buClr>
                <a:schemeClr val="dk1"/>
              </a:buClr>
              <a:buSzPts val="2000"/>
              <a:buFont typeface="Arial"/>
              <a:buChar char="•"/>
            </a:pPr>
            <a:r>
              <a:rPr lang="en-GB" sz="2400" dirty="0">
                <a:solidFill>
                  <a:schemeClr val="tx1"/>
                </a:solidFill>
                <a:ea typeface="Open Sans" panose="020B0606030504020204" pitchFamily="34" charset="0"/>
                <a:cs typeface="Open Sans" panose="020B0606030504020204" pitchFamily="34" charset="0"/>
              </a:rPr>
              <a:t>Poor regard of the journal’s conventions/academic writing. </a:t>
            </a:r>
          </a:p>
          <a:p>
            <a:pPr marL="342900" lvl="0" indent="-342900" algn="l" rtl="0">
              <a:lnSpc>
                <a:spcPct val="100000"/>
              </a:lnSpc>
              <a:spcBef>
                <a:spcPts val="1000"/>
              </a:spcBef>
              <a:spcAft>
                <a:spcPts val="0"/>
              </a:spcAft>
              <a:buClr>
                <a:schemeClr val="dk1"/>
              </a:buClr>
              <a:buSzPts val="2000"/>
              <a:buFont typeface="Arial"/>
              <a:buChar char="•"/>
            </a:pPr>
            <a:r>
              <a:rPr lang="en-GB" sz="2400" dirty="0">
                <a:solidFill>
                  <a:schemeClr val="tx1"/>
                </a:solidFill>
                <a:ea typeface="Open Sans" panose="020B0606030504020204" pitchFamily="34" charset="0"/>
                <a:cs typeface="Open Sans" panose="020B0606030504020204" pitchFamily="34" charset="0"/>
              </a:rPr>
              <a:t>Poor style, grammar, punctuation or English.</a:t>
            </a:r>
            <a:r>
              <a:rPr lang="zh-CN" altLang="en-US" sz="2400" dirty="0">
                <a:solidFill>
                  <a:schemeClr val="tx1"/>
                </a:solidFill>
                <a:ea typeface="Open Sans" panose="020B0606030504020204" pitchFamily="34" charset="0"/>
                <a:cs typeface="Open Sans" panose="020B0606030504020204" pitchFamily="34" charset="0"/>
              </a:rPr>
              <a:t> </a:t>
            </a:r>
            <a:endParaRPr lang="en-GB" altLang="zh-CN" sz="2400" dirty="0">
              <a:solidFill>
                <a:schemeClr val="tx1"/>
              </a:solidFill>
              <a:ea typeface="Open Sans" panose="020B0606030504020204" pitchFamily="34" charset="0"/>
              <a:cs typeface="Open Sans" panose="020B0606030504020204" pitchFamily="34" charset="0"/>
            </a:endParaRPr>
          </a:p>
          <a:p>
            <a:pPr marL="342900" lvl="0" indent="-342900" algn="l" rtl="0">
              <a:lnSpc>
                <a:spcPct val="100000"/>
              </a:lnSpc>
              <a:spcBef>
                <a:spcPts val="1000"/>
              </a:spcBef>
              <a:spcAft>
                <a:spcPts val="0"/>
              </a:spcAft>
              <a:buClr>
                <a:schemeClr val="dk1"/>
              </a:buClr>
              <a:buSzPts val="2000"/>
              <a:buFont typeface="Arial"/>
              <a:buChar char="•"/>
            </a:pPr>
            <a:r>
              <a:rPr lang="en-GB" altLang="zh-CN" dirty="0">
                <a:solidFill>
                  <a:schemeClr val="tx1"/>
                </a:solidFill>
                <a:ea typeface="Open Sans" panose="020B0606030504020204" pitchFamily="34" charset="0"/>
                <a:cs typeface="Open Sans" panose="020B0606030504020204" pitchFamily="34" charset="0"/>
              </a:rPr>
              <a:t>N</a:t>
            </a:r>
            <a:r>
              <a:rPr lang="en-GB" sz="2400" dirty="0">
                <a:solidFill>
                  <a:schemeClr val="tx1"/>
                </a:solidFill>
                <a:ea typeface="Open Sans" panose="020B0606030504020204" pitchFamily="34" charset="0"/>
                <a:cs typeface="Open Sans" panose="020B0606030504020204" pitchFamily="34" charset="0"/>
              </a:rPr>
              <a:t>o contribution to the subject.</a:t>
            </a:r>
            <a:r>
              <a:rPr lang="zh-CN" altLang="en-US" sz="2400" dirty="0">
                <a:solidFill>
                  <a:schemeClr val="tx1"/>
                </a:solidFill>
                <a:ea typeface="Open Sans" panose="020B0606030504020204" pitchFamily="34" charset="0"/>
                <a:cs typeface="Open Sans" panose="020B0606030504020204" pitchFamily="34" charset="0"/>
              </a:rPr>
              <a:t> </a:t>
            </a:r>
            <a:endParaRPr lang="en-GB" altLang="zh-CN" sz="2400" dirty="0">
              <a:solidFill>
                <a:schemeClr val="tx1"/>
              </a:solidFill>
              <a:ea typeface="Open Sans" panose="020B0606030504020204" pitchFamily="34" charset="0"/>
              <a:cs typeface="Open Sans" panose="020B0606030504020204" pitchFamily="34" charset="0"/>
            </a:endParaRPr>
          </a:p>
          <a:p>
            <a:pPr marL="342900" lvl="0" indent="-342900" algn="l" rtl="0">
              <a:lnSpc>
                <a:spcPct val="100000"/>
              </a:lnSpc>
              <a:spcBef>
                <a:spcPts val="1000"/>
              </a:spcBef>
              <a:spcAft>
                <a:spcPts val="0"/>
              </a:spcAft>
              <a:buClr>
                <a:schemeClr val="dk1"/>
              </a:buClr>
              <a:buSzPts val="2000"/>
              <a:buFont typeface="Arial"/>
              <a:buChar char="•"/>
            </a:pPr>
            <a:r>
              <a:rPr lang="en-GB" dirty="0">
                <a:solidFill>
                  <a:schemeClr val="tx1"/>
                </a:solidFill>
                <a:ea typeface="Open Sans" panose="020B0606030504020204" pitchFamily="34" charset="0"/>
                <a:cs typeface="Open Sans" panose="020B0606030504020204" pitchFamily="34" charset="0"/>
              </a:rPr>
              <a:t>No</a:t>
            </a:r>
            <a:r>
              <a:rPr lang="en-GB" sz="2400" dirty="0">
                <a:solidFill>
                  <a:schemeClr val="tx1"/>
                </a:solidFill>
                <a:ea typeface="Open Sans" panose="020B0606030504020204" pitchFamily="34" charset="0"/>
                <a:cs typeface="Open Sans" panose="020B0606030504020204" pitchFamily="34" charset="0"/>
              </a:rPr>
              <a:t>t properly contextualised. </a:t>
            </a:r>
          </a:p>
          <a:p>
            <a:pPr marL="342900" lvl="0" indent="-342900" algn="l" rtl="0">
              <a:lnSpc>
                <a:spcPct val="100000"/>
              </a:lnSpc>
              <a:spcBef>
                <a:spcPts val="1000"/>
              </a:spcBef>
              <a:spcAft>
                <a:spcPts val="0"/>
              </a:spcAft>
              <a:buClr>
                <a:schemeClr val="dk1"/>
              </a:buClr>
              <a:buSzPts val="2000"/>
              <a:buFont typeface="Arial"/>
              <a:buChar char="•"/>
            </a:pPr>
            <a:r>
              <a:rPr lang="en-GB" sz="2400" dirty="0">
                <a:solidFill>
                  <a:schemeClr val="tx1"/>
                </a:solidFill>
                <a:ea typeface="Open Sans" panose="020B0606030504020204" pitchFamily="34" charset="0"/>
                <a:cs typeface="Open Sans" panose="020B0606030504020204" pitchFamily="34" charset="0"/>
              </a:rPr>
              <a:t>Poor theoretical framework. </a:t>
            </a:r>
          </a:p>
          <a:p>
            <a:pPr marL="342900" lvl="0" indent="-342900" algn="l" rtl="0">
              <a:lnSpc>
                <a:spcPct val="100000"/>
              </a:lnSpc>
              <a:spcBef>
                <a:spcPts val="1000"/>
              </a:spcBef>
              <a:spcAft>
                <a:spcPts val="0"/>
              </a:spcAft>
              <a:buClr>
                <a:schemeClr val="dk1"/>
              </a:buClr>
              <a:buSzPts val="2000"/>
              <a:buFont typeface="Arial"/>
              <a:buChar char="•"/>
            </a:pPr>
            <a:r>
              <a:rPr lang="en-GB" dirty="0">
                <a:solidFill>
                  <a:schemeClr val="tx1"/>
                </a:solidFill>
                <a:ea typeface="Open Sans" panose="020B0606030504020204" pitchFamily="34" charset="0"/>
                <a:cs typeface="Open Sans" panose="020B0606030504020204" pitchFamily="34" charset="0"/>
              </a:rPr>
              <a:t>Me</a:t>
            </a:r>
            <a:r>
              <a:rPr lang="en-GB" sz="2400" dirty="0">
                <a:solidFill>
                  <a:schemeClr val="tx1"/>
                </a:solidFill>
                <a:ea typeface="Open Sans" panose="020B0606030504020204" pitchFamily="34" charset="0"/>
                <a:cs typeface="Open Sans" panose="020B0606030504020204" pitchFamily="34" charset="0"/>
              </a:rPr>
              <a:t>ssy presentation and sloppy proofreading.</a:t>
            </a:r>
            <a:r>
              <a:rPr lang="zh-CN" altLang="en-US" sz="2400" dirty="0">
                <a:solidFill>
                  <a:schemeClr val="tx1"/>
                </a:solidFill>
                <a:ea typeface="Open Sans" panose="020B0606030504020204" pitchFamily="34" charset="0"/>
                <a:cs typeface="Open Sans" panose="020B0606030504020204" pitchFamily="34" charset="0"/>
              </a:rPr>
              <a:t> </a:t>
            </a:r>
            <a:endParaRPr lang="en-GB" sz="2400" dirty="0">
              <a:solidFill>
                <a:schemeClr val="tx1"/>
              </a:solidFill>
              <a:ea typeface="Open Sans" panose="020B0606030504020204" pitchFamily="34" charset="0"/>
              <a:cs typeface="Open Sans" panose="020B0606030504020204" pitchFamily="34" charset="0"/>
            </a:endParaRPr>
          </a:p>
          <a:p>
            <a:pPr marL="228600" lvl="0" indent="-101600" algn="l" rtl="0">
              <a:lnSpc>
                <a:spcPct val="100000"/>
              </a:lnSpc>
              <a:spcBef>
                <a:spcPts val="1000"/>
              </a:spcBef>
              <a:spcAft>
                <a:spcPts val="0"/>
              </a:spcAft>
              <a:buClr>
                <a:schemeClr val="lt1"/>
              </a:buClr>
              <a:buSzPts val="2000"/>
              <a:buNone/>
            </a:pPr>
            <a:endParaRPr sz="2220" dirty="0">
              <a:solidFill>
                <a:schemeClr val="dk1"/>
              </a:solidFill>
              <a:latin typeface="Open Sans"/>
              <a:ea typeface="Open Sans"/>
              <a:cs typeface="Open Sans"/>
              <a:sym typeface="Open Sans"/>
            </a:endParaRPr>
          </a:p>
        </p:txBody>
      </p:sp>
      <p:pic>
        <p:nvPicPr>
          <p:cNvPr id="5" name="Picture 4">
            <a:extLst>
              <a:ext uri="{FF2B5EF4-FFF2-40B4-BE49-F238E27FC236}">
                <a16:creationId xmlns:a16="http://schemas.microsoft.com/office/drawing/2014/main" id="{63802E40-B0F5-22E7-60D6-67F323AF7A0C}"/>
              </a:ext>
            </a:extLst>
          </p:cNvPr>
          <p:cNvPicPr>
            <a:picLocks noChangeAspect="1"/>
          </p:cNvPicPr>
          <p:nvPr/>
        </p:nvPicPr>
        <p:blipFill rotWithShape="1">
          <a:blip r:embed="rId3"/>
          <a:srcRect l="9896" r="19167" b="3"/>
          <a:stretch/>
        </p:blipFill>
        <p:spPr>
          <a:xfrm>
            <a:off x="6615290" y="1935163"/>
            <a:ext cx="4844874" cy="4194175"/>
          </a:xfrm>
          <a:prstGeom prst="rect">
            <a:avLst/>
          </a:prstGeom>
          <a:noFill/>
        </p:spPr>
      </p:pic>
    </p:spTree>
    <p:extLst>
      <p:ext uri="{BB962C8B-B14F-4D97-AF65-F5344CB8AC3E}">
        <p14:creationId xmlns:p14="http://schemas.microsoft.com/office/powerpoint/2010/main" val="273043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9"/>
          <p:cNvSpPr txBox="1">
            <a:spLocks noGrp="1"/>
          </p:cNvSpPr>
          <p:nvPr>
            <p:ph type="title"/>
          </p:nvPr>
        </p:nvSpPr>
        <p:spPr>
          <a:xfrm>
            <a:off x="2582461" y="340774"/>
            <a:ext cx="8911800" cy="1281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68DBA"/>
              </a:buClr>
              <a:buSzPts val="3200"/>
              <a:buFont typeface="Century Gothic"/>
              <a:buNone/>
            </a:pPr>
            <a:r>
              <a:rPr lang="en-US" sz="3200"/>
              <a:t>What is PubMed?</a:t>
            </a:r>
            <a:endParaRPr sz="3200"/>
          </a:p>
        </p:txBody>
      </p:sp>
      <p:sp>
        <p:nvSpPr>
          <p:cNvPr id="413" name="Google Shape;413;p39"/>
          <p:cNvSpPr txBox="1">
            <a:spLocks noGrp="1"/>
          </p:cNvSpPr>
          <p:nvPr>
            <p:ph type="title"/>
          </p:nvPr>
        </p:nvSpPr>
        <p:spPr>
          <a:xfrm>
            <a:off x="154492" y="315999"/>
            <a:ext cx="7637400" cy="1165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000">
                <a:solidFill>
                  <a:srgbClr val="586F7C"/>
                </a:solidFill>
                <a:latin typeface="Open Sans"/>
                <a:ea typeface="Open Sans"/>
                <a:cs typeface="Open Sans"/>
                <a:sym typeface="Open Sans"/>
              </a:rPr>
              <a:t>  </a:t>
            </a:r>
            <a:endParaRPr sz="3000">
              <a:solidFill>
                <a:srgbClr val="586F7C"/>
              </a:solidFill>
              <a:latin typeface="Open Sans"/>
              <a:ea typeface="Open Sans"/>
              <a:cs typeface="Open Sans"/>
              <a:sym typeface="Open Sans"/>
            </a:endParaRPr>
          </a:p>
          <a:p>
            <a:pPr marL="0" lvl="0" indent="0" algn="l" rtl="0">
              <a:lnSpc>
                <a:spcPct val="90000"/>
              </a:lnSpc>
              <a:spcBef>
                <a:spcPts val="0"/>
              </a:spcBef>
              <a:spcAft>
                <a:spcPts val="0"/>
              </a:spcAft>
              <a:buClr>
                <a:srgbClr val="FFFFFF"/>
              </a:buClr>
              <a:buSzPts val="3600"/>
              <a:buFont typeface="Trebuchet MS"/>
              <a:buNone/>
            </a:pPr>
            <a:r>
              <a:rPr lang="en-US" sz="3000">
                <a:solidFill>
                  <a:srgbClr val="586F7C"/>
                </a:solidFill>
                <a:latin typeface="Open Sans"/>
                <a:ea typeface="Open Sans"/>
                <a:cs typeface="Open Sans"/>
                <a:sym typeface="Open Sans"/>
              </a:rPr>
              <a:t>Structured along a simple research life cycle model</a:t>
            </a:r>
            <a:endParaRPr sz="3000">
              <a:solidFill>
                <a:srgbClr val="586F7C"/>
              </a:solidFill>
              <a:latin typeface="Open Sans"/>
              <a:ea typeface="Open Sans"/>
              <a:cs typeface="Open Sans"/>
              <a:sym typeface="Open Sans"/>
            </a:endParaRPr>
          </a:p>
        </p:txBody>
      </p:sp>
      <p:pic>
        <p:nvPicPr>
          <p:cNvPr id="414" name="Google Shape;414;p39"/>
          <p:cNvPicPr preferRelativeResize="0"/>
          <p:nvPr/>
        </p:nvPicPr>
        <p:blipFill rotWithShape="1">
          <a:blip r:embed="rId3">
            <a:alphaModFix/>
          </a:blip>
          <a:srcRect/>
          <a:stretch/>
        </p:blipFill>
        <p:spPr>
          <a:xfrm>
            <a:off x="1915488" y="3024187"/>
            <a:ext cx="7172325" cy="809625"/>
          </a:xfrm>
          <a:prstGeom prst="rect">
            <a:avLst/>
          </a:prstGeom>
          <a:noFill/>
          <a:ln>
            <a:noFill/>
          </a:ln>
        </p:spPr>
      </p:pic>
      <p:sp>
        <p:nvSpPr>
          <p:cNvPr id="415" name="Google Shape;415;p39"/>
          <p:cNvSpPr txBox="1"/>
          <p:nvPr/>
        </p:nvSpPr>
        <p:spPr>
          <a:xfrm>
            <a:off x="754950" y="5462689"/>
            <a:ext cx="10682100" cy="554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000"/>
              <a:buFont typeface="Arial"/>
              <a:buNone/>
            </a:pPr>
            <a:r>
              <a:rPr lang="en-US" sz="1000" b="0" i="0" u="none" strike="noStrike" cap="none" dirty="0">
                <a:solidFill>
                  <a:srgbClr val="000000"/>
                </a:solidFill>
                <a:latin typeface="Arial"/>
                <a:ea typeface="Arial"/>
                <a:cs typeface="Arial"/>
                <a:sym typeface="Arial"/>
              </a:rPr>
              <a:t> </a:t>
            </a:r>
            <a:r>
              <a:rPr lang="en-US" sz="1200" b="0" i="0" u="none" strike="noStrike" cap="none" dirty="0">
                <a:solidFill>
                  <a:srgbClr val="586F7C"/>
                </a:solidFill>
                <a:highlight>
                  <a:srgbClr val="FFFFFF"/>
                </a:highlight>
                <a:latin typeface="Arial"/>
                <a:ea typeface="Arial"/>
                <a:cs typeface="Arial"/>
                <a:sym typeface="Arial"/>
              </a:rPr>
              <a:t>Vaughan KT, Hayes BE, Lerner RC, </a:t>
            </a:r>
            <a:r>
              <a:rPr lang="en-US" sz="1200" b="0" i="0" u="none" strike="noStrike" cap="none" dirty="0" err="1">
                <a:solidFill>
                  <a:srgbClr val="586F7C"/>
                </a:solidFill>
                <a:highlight>
                  <a:srgbClr val="FFFFFF"/>
                </a:highlight>
                <a:latin typeface="Arial"/>
                <a:ea typeface="Arial"/>
                <a:cs typeface="Arial"/>
                <a:sym typeface="Arial"/>
              </a:rPr>
              <a:t>McElfresh</a:t>
            </a:r>
            <a:r>
              <a:rPr lang="en-US" sz="1200" b="0" i="0" u="none" strike="noStrike" cap="none" dirty="0">
                <a:solidFill>
                  <a:srgbClr val="586F7C"/>
                </a:solidFill>
                <a:highlight>
                  <a:srgbClr val="FFFFFF"/>
                </a:highlight>
                <a:latin typeface="Arial"/>
                <a:ea typeface="Arial"/>
                <a:cs typeface="Arial"/>
                <a:sym typeface="Arial"/>
              </a:rPr>
              <a:t> KR, </a:t>
            </a:r>
            <a:r>
              <a:rPr lang="en-US" sz="1200" b="0" i="0" u="none" strike="noStrike" cap="none" dirty="0" err="1">
                <a:solidFill>
                  <a:srgbClr val="586F7C"/>
                </a:solidFill>
                <a:highlight>
                  <a:srgbClr val="FFFFFF"/>
                </a:highlight>
                <a:latin typeface="Arial"/>
                <a:ea typeface="Arial"/>
                <a:cs typeface="Arial"/>
                <a:sym typeface="Arial"/>
              </a:rPr>
              <a:t>Pavlech</a:t>
            </a:r>
            <a:r>
              <a:rPr lang="en-US" sz="1200" b="0" i="0" u="none" strike="noStrike" cap="none" dirty="0">
                <a:solidFill>
                  <a:srgbClr val="586F7C"/>
                </a:solidFill>
                <a:highlight>
                  <a:srgbClr val="FFFFFF"/>
                </a:highlight>
                <a:latin typeface="Arial"/>
                <a:ea typeface="Arial"/>
                <a:cs typeface="Arial"/>
                <a:sym typeface="Arial"/>
              </a:rPr>
              <a:t> L, </a:t>
            </a:r>
            <a:r>
              <a:rPr lang="en-US" sz="1200" b="0" i="0" u="none" strike="noStrike" cap="none" dirty="0" err="1">
                <a:solidFill>
                  <a:srgbClr val="586F7C"/>
                </a:solidFill>
                <a:highlight>
                  <a:srgbClr val="FFFFFF"/>
                </a:highlight>
                <a:latin typeface="Arial"/>
                <a:ea typeface="Arial"/>
                <a:cs typeface="Arial"/>
                <a:sym typeface="Arial"/>
              </a:rPr>
              <a:t>Romito</a:t>
            </a:r>
            <a:r>
              <a:rPr lang="en-US" sz="1200" b="0" i="0" u="none" strike="noStrike" cap="none" dirty="0">
                <a:solidFill>
                  <a:srgbClr val="586F7C"/>
                </a:solidFill>
                <a:highlight>
                  <a:srgbClr val="FFFFFF"/>
                </a:highlight>
                <a:latin typeface="Arial"/>
                <a:ea typeface="Arial"/>
                <a:cs typeface="Arial"/>
                <a:sym typeface="Arial"/>
              </a:rPr>
              <a:t> D, Reeves LH, Morris EN. Development of the research lifecycle model for library services. </a:t>
            </a:r>
            <a:r>
              <a:rPr lang="en-US" sz="1200" b="0" i="1" u="none" strike="noStrike" cap="none" dirty="0">
                <a:solidFill>
                  <a:srgbClr val="586F7C"/>
                </a:solidFill>
                <a:highlight>
                  <a:srgbClr val="FFFFFF"/>
                </a:highlight>
                <a:latin typeface="Arial"/>
                <a:ea typeface="Arial"/>
                <a:cs typeface="Arial"/>
                <a:sym typeface="Arial"/>
              </a:rPr>
              <a:t>J Med </a:t>
            </a:r>
            <a:r>
              <a:rPr lang="en-US" sz="1200" b="0" i="1" u="none" strike="noStrike" cap="none" dirty="0" err="1">
                <a:solidFill>
                  <a:srgbClr val="586F7C"/>
                </a:solidFill>
                <a:highlight>
                  <a:srgbClr val="FFFFFF"/>
                </a:highlight>
                <a:latin typeface="Arial"/>
                <a:ea typeface="Arial"/>
                <a:cs typeface="Arial"/>
                <a:sym typeface="Arial"/>
              </a:rPr>
              <a:t>Libr</a:t>
            </a:r>
            <a:r>
              <a:rPr lang="en-US" sz="1200" b="0" i="1" u="none" strike="noStrike" cap="none" dirty="0">
                <a:solidFill>
                  <a:srgbClr val="586F7C"/>
                </a:solidFill>
                <a:highlight>
                  <a:srgbClr val="FFFFFF"/>
                </a:highlight>
                <a:latin typeface="Arial"/>
                <a:ea typeface="Arial"/>
                <a:cs typeface="Arial"/>
                <a:sym typeface="Arial"/>
              </a:rPr>
              <a:t> Assoc</a:t>
            </a:r>
            <a:r>
              <a:rPr lang="en-US" sz="1200" b="0" i="0" u="none" strike="noStrike" cap="none" dirty="0">
                <a:solidFill>
                  <a:srgbClr val="586F7C"/>
                </a:solidFill>
                <a:highlight>
                  <a:srgbClr val="FFFFFF"/>
                </a:highlight>
                <a:latin typeface="Arial"/>
                <a:ea typeface="Arial"/>
                <a:cs typeface="Arial"/>
                <a:sym typeface="Arial"/>
              </a:rPr>
              <a:t>. 2013 Oct;101(4):310-4. Available from: </a:t>
            </a:r>
            <a:r>
              <a:rPr lang="en-US" sz="1200" b="0" i="0" u="none" strike="noStrike" cap="none" dirty="0">
                <a:solidFill>
                  <a:srgbClr val="586F7C"/>
                </a:solidFill>
                <a:latin typeface="Arial"/>
                <a:ea typeface="Arial"/>
                <a:cs typeface="Arial"/>
                <a:sym typeface="Arial"/>
              </a:rPr>
              <a:t>https://www.ncbi.nlm.nih.gov/pmc/articles/PMC3794687/figure/mlab-101-04-13-f01/</a:t>
            </a:r>
            <a:endParaRPr sz="1200" b="0" i="0" u="none" strike="noStrike" cap="none" dirty="0">
              <a:solidFill>
                <a:srgbClr val="586F7C"/>
              </a:solidFill>
              <a:latin typeface="Arial"/>
              <a:ea typeface="Arial"/>
              <a:cs typeface="Arial"/>
              <a:sym typeface="Arial"/>
            </a:endParaRPr>
          </a:p>
        </p:txBody>
      </p:sp>
      <p:sp>
        <p:nvSpPr>
          <p:cNvPr id="416" name="Google Shape;416;p39"/>
          <p:cNvSpPr/>
          <p:nvPr/>
        </p:nvSpPr>
        <p:spPr>
          <a:xfrm flipH="1">
            <a:off x="2728913" y="4103750"/>
            <a:ext cx="5545500" cy="849900"/>
          </a:xfrm>
          <a:prstGeom prst="curvedUp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5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0"/>
          <p:cNvSpPr txBox="1">
            <a:spLocks noGrp="1"/>
          </p:cNvSpPr>
          <p:nvPr>
            <p:ph type="title"/>
          </p:nvPr>
        </p:nvSpPr>
        <p:spPr>
          <a:xfrm>
            <a:off x="166255" y="235527"/>
            <a:ext cx="7329567" cy="125460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Trebuchet MS"/>
              <a:buNone/>
            </a:pPr>
            <a:r>
              <a:rPr lang="sv-SE" sz="3600" dirty="0">
                <a:solidFill>
                  <a:schemeClr val="tx1"/>
                </a:solidFill>
                <a:ea typeface="Open Sans" panose="020B0606030504020204" pitchFamily="34" charset="0"/>
                <a:cs typeface="Open Sans" panose="020B0606030504020204" pitchFamily="34" charset="0"/>
              </a:rPr>
              <a:t>Preparing your manuscript: some </a:t>
            </a:r>
            <a:br>
              <a:rPr lang="sv-SE" sz="3600" dirty="0">
                <a:solidFill>
                  <a:schemeClr val="tx1"/>
                </a:solidFill>
                <a:ea typeface="Open Sans" panose="020B0606030504020204" pitchFamily="34" charset="0"/>
                <a:cs typeface="Open Sans" panose="020B0606030504020204" pitchFamily="34" charset="0"/>
              </a:rPr>
            </a:br>
            <a:r>
              <a:rPr lang="sv-SE" sz="3600" dirty="0">
                <a:solidFill>
                  <a:schemeClr val="tx1"/>
                </a:solidFill>
                <a:ea typeface="Open Sans" panose="020B0606030504020204" pitchFamily="34" charset="0"/>
                <a:cs typeface="Open Sans" panose="020B0606030504020204" pitchFamily="34" charset="0"/>
              </a:rPr>
              <a:t>basic tips</a:t>
            </a:r>
            <a:br>
              <a:rPr lang="en-US" dirty="0">
                <a:solidFill>
                  <a:schemeClr val="dk1"/>
                </a:solidFill>
                <a:latin typeface="Century Gothic"/>
                <a:ea typeface="Century Gothic"/>
                <a:cs typeface="Century Gothic"/>
                <a:sym typeface="Century Gothic"/>
              </a:rPr>
            </a:br>
            <a:endParaRPr dirty="0">
              <a:solidFill>
                <a:schemeClr val="dk1"/>
              </a:solidFill>
              <a:latin typeface="Century Gothic"/>
              <a:ea typeface="Century Gothic"/>
              <a:cs typeface="Century Gothic"/>
              <a:sym typeface="Century Gothic"/>
            </a:endParaRPr>
          </a:p>
        </p:txBody>
      </p:sp>
      <p:sp>
        <p:nvSpPr>
          <p:cNvPr id="467" name="Google Shape;467;p20"/>
          <p:cNvSpPr txBox="1">
            <a:spLocks noGrp="1"/>
          </p:cNvSpPr>
          <p:nvPr>
            <p:ph type="body" idx="1"/>
          </p:nvPr>
        </p:nvSpPr>
        <p:spPr>
          <a:xfrm>
            <a:off x="619621" y="1851378"/>
            <a:ext cx="10059668" cy="4438586"/>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000"/>
              <a:buFont typeface="Arial"/>
              <a:buChar char="•"/>
            </a:pPr>
            <a:r>
              <a:rPr lang="sv-SE" dirty="0">
                <a:solidFill>
                  <a:schemeClr val="tx1"/>
                </a:solidFill>
                <a:ea typeface="Open Sans" panose="020B0606030504020204" pitchFamily="34" charset="0"/>
                <a:cs typeface="Open Sans" panose="020B0606030504020204" pitchFamily="34" charset="0"/>
              </a:rPr>
              <a:t>Write first, edit later</a:t>
            </a:r>
          </a:p>
          <a:p>
            <a:pPr marL="342900" lvl="0" indent="-342900" algn="l" rtl="0">
              <a:lnSpc>
                <a:spcPct val="100000"/>
              </a:lnSpc>
              <a:spcBef>
                <a:spcPts val="0"/>
              </a:spcBef>
              <a:spcAft>
                <a:spcPts val="0"/>
              </a:spcAft>
              <a:buClr>
                <a:schemeClr val="dk1"/>
              </a:buClr>
              <a:buSzPts val="2000"/>
              <a:buFont typeface="Arial"/>
              <a:buChar char="•"/>
            </a:pPr>
            <a:r>
              <a:rPr lang="sv-SE" dirty="0">
                <a:solidFill>
                  <a:schemeClr val="tx1"/>
                </a:solidFill>
                <a:ea typeface="Open Sans" panose="020B0606030504020204" pitchFamily="34" charset="0"/>
                <a:cs typeface="Open Sans" panose="020B0606030504020204" pitchFamily="34" charset="0"/>
              </a:rPr>
              <a:t>Keep it simple, express complicated ideas plainly</a:t>
            </a:r>
          </a:p>
          <a:p>
            <a:pPr marL="342900" lvl="0" indent="-342900" algn="l" rtl="0">
              <a:lnSpc>
                <a:spcPct val="100000"/>
              </a:lnSpc>
              <a:spcBef>
                <a:spcPts val="0"/>
              </a:spcBef>
              <a:spcAft>
                <a:spcPts val="0"/>
              </a:spcAft>
              <a:buClr>
                <a:schemeClr val="dk1"/>
              </a:buClr>
              <a:buSzPts val="2000"/>
              <a:buFont typeface="Arial"/>
              <a:buChar char="•"/>
            </a:pPr>
            <a:r>
              <a:rPr lang="sv-SE" dirty="0">
                <a:solidFill>
                  <a:schemeClr val="tx1"/>
                </a:solidFill>
                <a:ea typeface="Open Sans" panose="020B0606030504020204" pitchFamily="34" charset="0"/>
                <a:cs typeface="Open Sans" panose="020B0606030504020204" pitchFamily="34" charset="0"/>
              </a:rPr>
              <a:t>The paper structure (IMRaD)</a:t>
            </a:r>
          </a:p>
          <a:p>
            <a:pPr marL="342900" indent="-342900">
              <a:lnSpc>
                <a:spcPct val="100000"/>
              </a:lnSpc>
              <a:spcBef>
                <a:spcPts val="0"/>
              </a:spcBef>
              <a:buClr>
                <a:schemeClr val="dk1"/>
              </a:buClr>
              <a:buSzPts val="2000"/>
              <a:buFont typeface="Arial"/>
              <a:buChar char="•"/>
            </a:pPr>
            <a:r>
              <a:rPr lang="sv-SE" dirty="0">
                <a:solidFill>
                  <a:schemeClr val="tx1"/>
                </a:solidFill>
                <a:ea typeface="Open Sans" panose="020B0606030504020204" pitchFamily="34" charset="0"/>
                <a:cs typeface="Open Sans" panose="020B0606030504020204" pitchFamily="34" charset="0"/>
              </a:rPr>
              <a:t>You are telling a story-make sure it is consistant and easy to follow</a:t>
            </a:r>
          </a:p>
          <a:p>
            <a:pPr marL="342900" lvl="0" indent="-342900" algn="l" rtl="0">
              <a:lnSpc>
                <a:spcPct val="100000"/>
              </a:lnSpc>
              <a:spcBef>
                <a:spcPts val="0"/>
              </a:spcBef>
              <a:spcAft>
                <a:spcPts val="0"/>
              </a:spcAft>
              <a:buClr>
                <a:schemeClr val="dk1"/>
              </a:buClr>
              <a:buSzPts val="2000"/>
              <a:buFont typeface="Arial"/>
              <a:buChar char="•"/>
            </a:pPr>
            <a:endParaRPr lang="sv-SE" dirty="0">
              <a:solidFill>
                <a:schemeClr val="tx1"/>
              </a:solidFill>
              <a:ea typeface="Open Sans" panose="020B0606030504020204" pitchFamily="34" charset="0"/>
              <a:cs typeface="Open Sans" panose="020B0606030504020204" pitchFamily="34" charset="0"/>
            </a:endParaRPr>
          </a:p>
          <a:p>
            <a:pPr marL="228600" lvl="0" indent="-101600" algn="l" rtl="0">
              <a:lnSpc>
                <a:spcPct val="100000"/>
              </a:lnSpc>
              <a:spcBef>
                <a:spcPts val="1000"/>
              </a:spcBef>
              <a:spcAft>
                <a:spcPts val="0"/>
              </a:spcAft>
              <a:buClr>
                <a:schemeClr val="lt1"/>
              </a:buClr>
              <a:buSzPts val="2000"/>
              <a:buNone/>
            </a:pPr>
            <a:endParaRPr sz="2220"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645829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9"/>
          <p:cNvSpPr txBox="1">
            <a:spLocks noGrp="1"/>
          </p:cNvSpPr>
          <p:nvPr>
            <p:ph type="title"/>
          </p:nvPr>
        </p:nvSpPr>
        <p:spPr>
          <a:xfrm>
            <a:off x="1" y="343437"/>
            <a:ext cx="8229600" cy="7131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en-US" sz="3600" dirty="0">
                <a:solidFill>
                  <a:schemeClr val="tx1"/>
                </a:solidFill>
              </a:rPr>
              <a:t>Style and Language</a:t>
            </a:r>
            <a:endParaRPr dirty="0">
              <a:solidFill>
                <a:schemeClr val="tx1"/>
              </a:solidFill>
            </a:endParaRPr>
          </a:p>
        </p:txBody>
      </p:sp>
      <p:sp>
        <p:nvSpPr>
          <p:cNvPr id="153" name="Google Shape;153;p9"/>
          <p:cNvSpPr txBox="1">
            <a:spLocks noGrp="1"/>
          </p:cNvSpPr>
          <p:nvPr>
            <p:ph type="body" idx="1"/>
          </p:nvPr>
        </p:nvSpPr>
        <p:spPr>
          <a:xfrm>
            <a:off x="1" y="1625600"/>
            <a:ext cx="11925836" cy="5007020"/>
          </a:xfrm>
          <a:prstGeom prst="rect">
            <a:avLst/>
          </a:prstGeom>
          <a:noFill/>
          <a:ln>
            <a:noFill/>
          </a:ln>
        </p:spPr>
        <p:txBody>
          <a:bodyPr spcFirstLastPara="1" wrap="square" lIns="91425" tIns="45700" rIns="91425" bIns="45700" anchor="t" anchorCtr="0">
            <a:noAutofit/>
          </a:bodyPr>
          <a:lstStyle/>
          <a:p>
            <a:pPr marL="228600" lvl="0" indent="-63500" algn="l" rtl="0">
              <a:lnSpc>
                <a:spcPct val="80000"/>
              </a:lnSpc>
              <a:spcBef>
                <a:spcPts val="0"/>
              </a:spcBef>
              <a:spcAft>
                <a:spcPts val="0"/>
              </a:spcAft>
              <a:buClr>
                <a:schemeClr val="dk1"/>
              </a:buClr>
              <a:buSzPts val="2600"/>
              <a:buNone/>
            </a:pPr>
            <a:endParaRPr dirty="0"/>
          </a:p>
          <a:p>
            <a:pPr marL="228600" lvl="0" indent="-228600" algn="l" rtl="0">
              <a:lnSpc>
                <a:spcPct val="80000"/>
              </a:lnSpc>
              <a:spcBef>
                <a:spcPts val="1000"/>
              </a:spcBef>
              <a:spcAft>
                <a:spcPts val="0"/>
              </a:spcAft>
              <a:buClr>
                <a:schemeClr val="dk1"/>
              </a:buClr>
              <a:buSzPts val="2800"/>
              <a:buChar char="•"/>
            </a:pPr>
            <a:r>
              <a:rPr lang="en-US" sz="2800" dirty="0"/>
              <a:t>Refer to the journal’s author guide for notes on style </a:t>
            </a:r>
            <a:r>
              <a:rPr lang="en-US" sz="2800" i="1" dirty="0"/>
              <a:t>(usually available on the journal’s homepage).</a:t>
            </a:r>
            <a:endParaRPr dirty="0"/>
          </a:p>
          <a:p>
            <a:pPr marL="228600" lvl="0" indent="-50800" algn="l" rtl="0">
              <a:lnSpc>
                <a:spcPct val="80000"/>
              </a:lnSpc>
              <a:spcBef>
                <a:spcPts val="1000"/>
              </a:spcBef>
              <a:spcAft>
                <a:spcPts val="0"/>
              </a:spcAft>
              <a:buClr>
                <a:schemeClr val="dk1"/>
              </a:buClr>
              <a:buSzPts val="2800"/>
              <a:buNone/>
            </a:pPr>
            <a:endParaRPr sz="2800" dirty="0"/>
          </a:p>
          <a:p>
            <a:pPr marL="228600" lvl="0" indent="-228600" algn="l" rtl="0">
              <a:lnSpc>
                <a:spcPct val="80000"/>
              </a:lnSpc>
              <a:spcBef>
                <a:spcPts val="1000"/>
              </a:spcBef>
              <a:spcAft>
                <a:spcPts val="0"/>
              </a:spcAft>
              <a:buClr>
                <a:schemeClr val="dk1"/>
              </a:buClr>
              <a:buSzPts val="2800"/>
              <a:buChar char="•"/>
            </a:pPr>
            <a:r>
              <a:rPr lang="en-US" sz="2800" b="1" dirty="0"/>
              <a:t>Consider that:</a:t>
            </a:r>
            <a:endParaRPr dirty="0"/>
          </a:p>
          <a:p>
            <a:pPr marL="685800" lvl="1" indent="-228600" algn="l" rtl="0">
              <a:lnSpc>
                <a:spcPct val="80000"/>
              </a:lnSpc>
              <a:spcBef>
                <a:spcPts val="500"/>
              </a:spcBef>
              <a:spcAft>
                <a:spcPts val="0"/>
              </a:spcAft>
              <a:buClr>
                <a:schemeClr val="dk1"/>
              </a:buClr>
              <a:buSzPts val="2800"/>
              <a:buChar char="•"/>
            </a:pPr>
            <a:r>
              <a:rPr lang="en-US" sz="2800" dirty="0"/>
              <a:t>Some authors write their paper with a specific journal in mind.</a:t>
            </a:r>
            <a:endParaRPr dirty="0"/>
          </a:p>
          <a:p>
            <a:pPr marL="685800" lvl="1" indent="-228600" algn="l" rtl="0">
              <a:lnSpc>
                <a:spcPct val="80000"/>
              </a:lnSpc>
              <a:spcBef>
                <a:spcPts val="500"/>
              </a:spcBef>
              <a:spcAft>
                <a:spcPts val="0"/>
              </a:spcAft>
              <a:buClr>
                <a:schemeClr val="dk1"/>
              </a:buClr>
              <a:buSzPts val="2800"/>
              <a:buChar char="•"/>
            </a:pPr>
            <a:r>
              <a:rPr lang="en-US" sz="2800" dirty="0"/>
              <a:t>Others write the paper and then adapt it to fit the style of a journal they subsequently choose.</a:t>
            </a:r>
            <a:endParaRPr sz="2800" dirty="0"/>
          </a:p>
          <a:p>
            <a:pPr marL="228600" lvl="0" indent="-50800" algn="l" rtl="0">
              <a:lnSpc>
                <a:spcPct val="80000"/>
              </a:lnSpc>
              <a:spcBef>
                <a:spcPts val="1000"/>
              </a:spcBef>
              <a:spcAft>
                <a:spcPts val="0"/>
              </a:spcAft>
              <a:buClr>
                <a:schemeClr val="dk1"/>
              </a:buClr>
              <a:buSzPts val="2800"/>
              <a:buNone/>
            </a:pPr>
            <a:endParaRPr sz="2800" dirty="0">
              <a:solidFill>
                <a:srgbClr val="000000"/>
              </a:solidFill>
            </a:endParaRPr>
          </a:p>
          <a:p>
            <a:pPr marL="228600" lvl="0" indent="-228600" algn="l" rtl="0">
              <a:lnSpc>
                <a:spcPct val="80000"/>
              </a:lnSpc>
              <a:spcBef>
                <a:spcPts val="1000"/>
              </a:spcBef>
              <a:spcAft>
                <a:spcPts val="0"/>
              </a:spcAft>
              <a:buClr>
                <a:srgbClr val="000000"/>
              </a:buClr>
              <a:buSzPts val="2800"/>
              <a:buChar char="•"/>
            </a:pPr>
            <a:r>
              <a:rPr lang="en-US" sz="2800" dirty="0">
                <a:solidFill>
                  <a:srgbClr val="000000"/>
                </a:solidFill>
              </a:rPr>
              <a:t>The objective is to report your findings and conclusions as clearly and as concisely as possible.</a:t>
            </a:r>
            <a:endParaRPr sz="2800" dirty="0"/>
          </a:p>
        </p:txBody>
      </p:sp>
    </p:spTree>
    <p:extLst>
      <p:ext uri="{BB962C8B-B14F-4D97-AF65-F5344CB8AC3E}">
        <p14:creationId xmlns:p14="http://schemas.microsoft.com/office/powerpoint/2010/main" val="4054596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a:spLocks noGrp="1"/>
          </p:cNvSpPr>
          <p:nvPr>
            <p:ph type="title"/>
          </p:nvPr>
        </p:nvSpPr>
        <p:spPr>
          <a:xfrm>
            <a:off x="0" y="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en-US" sz="3600" dirty="0">
                <a:solidFill>
                  <a:schemeClr val="tx1"/>
                </a:solidFill>
              </a:rPr>
              <a:t>Style and Language cont. </a:t>
            </a:r>
            <a:endParaRPr dirty="0">
              <a:solidFill>
                <a:schemeClr val="tx1"/>
              </a:solidFill>
            </a:endParaRPr>
          </a:p>
        </p:txBody>
      </p:sp>
      <p:sp>
        <p:nvSpPr>
          <p:cNvPr id="159" name="Google Shape;159;p10"/>
          <p:cNvSpPr txBox="1">
            <a:spLocks noGrp="1"/>
          </p:cNvSpPr>
          <p:nvPr>
            <p:ph type="body" idx="1"/>
          </p:nvPr>
        </p:nvSpPr>
        <p:spPr>
          <a:xfrm>
            <a:off x="0" y="1998132"/>
            <a:ext cx="12041747" cy="4698881"/>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dk1"/>
              </a:buClr>
              <a:buSzPts val="2800"/>
              <a:buChar char="•"/>
            </a:pPr>
            <a:r>
              <a:rPr lang="en-US" sz="2800" dirty="0"/>
              <a:t>Complex language is not needed, bear in mind that poorly written manuscripts get rejected</a:t>
            </a:r>
            <a:endParaRPr dirty="0"/>
          </a:p>
          <a:p>
            <a:pPr marL="228600" lvl="0" indent="-228600" algn="l" rtl="0">
              <a:lnSpc>
                <a:spcPct val="80000"/>
              </a:lnSpc>
              <a:spcBef>
                <a:spcPts val="1000"/>
              </a:spcBef>
              <a:spcAft>
                <a:spcPts val="0"/>
              </a:spcAft>
              <a:buClr>
                <a:schemeClr val="dk1"/>
              </a:buClr>
              <a:buSzPts val="2800"/>
              <a:buChar char="•"/>
            </a:pPr>
            <a:r>
              <a:rPr lang="en-US" sz="2800" dirty="0"/>
              <a:t>If English is not your first language, find a native English speaker such as a colleague/editor (if possible) to review the content and language of the paper before submitting it.</a:t>
            </a:r>
            <a:endParaRPr dirty="0"/>
          </a:p>
          <a:p>
            <a:pPr marL="685800" lvl="1" indent="-228600" algn="l" rtl="0">
              <a:lnSpc>
                <a:spcPct val="150000"/>
              </a:lnSpc>
              <a:spcBef>
                <a:spcPts val="500"/>
              </a:spcBef>
              <a:spcAft>
                <a:spcPts val="0"/>
              </a:spcAft>
              <a:buClr>
                <a:schemeClr val="dk1"/>
              </a:buClr>
              <a:buSzPts val="2600"/>
              <a:buChar char="•"/>
            </a:pPr>
            <a:r>
              <a:rPr lang="en-US" sz="2600" dirty="0"/>
              <a:t>See example: Uniform Requirements for Manuscripts Submitted to Biomedical Journals: Writing and Editing for Biomedical Publication    </a:t>
            </a:r>
            <a:r>
              <a:rPr lang="en-US" sz="2600" u="sng" dirty="0">
                <a:solidFill>
                  <a:schemeClr val="hlink"/>
                </a:solidFill>
                <a:hlinkClick r:id="rId3"/>
              </a:rPr>
              <a:t>http://www.icmje.org/</a:t>
            </a:r>
            <a:endParaRPr sz="2600" dirty="0"/>
          </a:p>
        </p:txBody>
      </p:sp>
    </p:spTree>
    <p:extLst>
      <p:ext uri="{BB962C8B-B14F-4D97-AF65-F5344CB8AC3E}">
        <p14:creationId xmlns:p14="http://schemas.microsoft.com/office/powerpoint/2010/main" val="56224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8"/>
          <p:cNvSpPr txBox="1">
            <a:spLocks noGrp="1"/>
          </p:cNvSpPr>
          <p:nvPr>
            <p:ph type="title"/>
          </p:nvPr>
        </p:nvSpPr>
        <p:spPr>
          <a:xfrm>
            <a:off x="23611" y="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en-US" sz="3600" dirty="0">
                <a:solidFill>
                  <a:schemeClr val="tx1"/>
                </a:solidFill>
              </a:rPr>
              <a:t>Ethical Issues</a:t>
            </a:r>
            <a:endParaRPr dirty="0">
              <a:solidFill>
                <a:schemeClr val="tx1"/>
              </a:solidFill>
            </a:endParaRPr>
          </a:p>
        </p:txBody>
      </p:sp>
      <p:sp>
        <p:nvSpPr>
          <p:cNvPr id="2" name="Arrow: Pentagon 1">
            <a:extLst>
              <a:ext uri="{FF2B5EF4-FFF2-40B4-BE49-F238E27FC236}">
                <a16:creationId xmlns:a16="http://schemas.microsoft.com/office/drawing/2014/main" id="{75003E3B-27C8-4681-9E43-A63127FDB0AA}"/>
              </a:ext>
            </a:extLst>
          </p:cNvPr>
          <p:cNvSpPr/>
          <p:nvPr/>
        </p:nvSpPr>
        <p:spPr>
          <a:xfrm>
            <a:off x="0" y="5403272"/>
            <a:ext cx="11443855" cy="942109"/>
          </a:xfrm>
          <a:prstGeom prst="homePlat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7" name="Google Shape;147;p8"/>
          <p:cNvSpPr txBox="1">
            <a:spLocks noGrp="1"/>
          </p:cNvSpPr>
          <p:nvPr>
            <p:ph type="body" idx="1"/>
          </p:nvPr>
        </p:nvSpPr>
        <p:spPr>
          <a:xfrm>
            <a:off x="135467" y="1444978"/>
            <a:ext cx="11919159" cy="5171542"/>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600"/>
              <a:buNone/>
            </a:pPr>
            <a:endParaRPr dirty="0"/>
          </a:p>
          <a:p>
            <a:pPr marL="228600" lvl="0" indent="-228600" algn="l" rtl="0">
              <a:lnSpc>
                <a:spcPct val="80000"/>
              </a:lnSpc>
              <a:spcBef>
                <a:spcPts val="1000"/>
              </a:spcBef>
              <a:spcAft>
                <a:spcPts val="0"/>
              </a:spcAft>
              <a:buClr>
                <a:schemeClr val="dk1"/>
              </a:buClr>
              <a:buSzPts val="2600"/>
              <a:buChar char="•"/>
            </a:pPr>
            <a:r>
              <a:rPr lang="en-US" dirty="0"/>
              <a:t>Researchers are encouraged to follow the prescribed guidelines for scientific writing to avoid scientific misconduct</a:t>
            </a:r>
            <a:endParaRPr dirty="0"/>
          </a:p>
          <a:p>
            <a:pPr marL="228600" lvl="0" indent="-228600" algn="l" rtl="0">
              <a:lnSpc>
                <a:spcPct val="80000"/>
              </a:lnSpc>
              <a:spcBef>
                <a:spcPts val="1000"/>
              </a:spcBef>
              <a:spcAft>
                <a:spcPts val="0"/>
              </a:spcAft>
              <a:buClr>
                <a:schemeClr val="dk1"/>
              </a:buClr>
              <a:buSzPts val="2600"/>
              <a:buChar char="•"/>
            </a:pPr>
            <a:r>
              <a:rPr lang="en-US" dirty="0"/>
              <a:t>Scientific conduct involves the following :</a:t>
            </a:r>
            <a:endParaRPr dirty="0"/>
          </a:p>
          <a:p>
            <a:pPr marL="1143000" lvl="2" indent="-228600" algn="l" rtl="0">
              <a:lnSpc>
                <a:spcPct val="80000"/>
              </a:lnSpc>
              <a:spcBef>
                <a:spcPts val="500"/>
              </a:spcBef>
              <a:spcAft>
                <a:spcPts val="0"/>
              </a:spcAft>
              <a:buClr>
                <a:schemeClr val="dk1"/>
              </a:buClr>
              <a:buSzPts val="2600"/>
              <a:buChar char="•"/>
            </a:pPr>
            <a:r>
              <a:rPr lang="en-US" sz="2600" dirty="0"/>
              <a:t>Plagiarism</a:t>
            </a:r>
            <a:endParaRPr dirty="0"/>
          </a:p>
          <a:p>
            <a:pPr marL="1143000" lvl="2" indent="-228600" algn="l" rtl="0">
              <a:lnSpc>
                <a:spcPct val="80000"/>
              </a:lnSpc>
              <a:spcBef>
                <a:spcPts val="500"/>
              </a:spcBef>
              <a:spcAft>
                <a:spcPts val="0"/>
              </a:spcAft>
              <a:buClr>
                <a:schemeClr val="dk1"/>
              </a:buClr>
              <a:buSzPts val="2600"/>
              <a:buChar char="•"/>
            </a:pPr>
            <a:r>
              <a:rPr lang="en-US" sz="2600" dirty="0"/>
              <a:t>Confidentiality</a:t>
            </a:r>
            <a:endParaRPr dirty="0"/>
          </a:p>
          <a:p>
            <a:pPr marL="1143000" lvl="2" indent="-228600" algn="l" rtl="0">
              <a:lnSpc>
                <a:spcPct val="80000"/>
              </a:lnSpc>
              <a:spcBef>
                <a:spcPts val="500"/>
              </a:spcBef>
              <a:spcAft>
                <a:spcPts val="0"/>
              </a:spcAft>
              <a:buClr>
                <a:schemeClr val="dk1"/>
              </a:buClr>
              <a:buSzPts val="2600"/>
              <a:buChar char="•"/>
            </a:pPr>
            <a:r>
              <a:rPr lang="en-US" sz="2600" dirty="0"/>
              <a:t>Inaccuracies and biasness</a:t>
            </a:r>
            <a:endParaRPr dirty="0"/>
          </a:p>
          <a:p>
            <a:pPr marL="1143000" lvl="2" indent="-228600" algn="l" rtl="0">
              <a:lnSpc>
                <a:spcPct val="80000"/>
              </a:lnSpc>
              <a:spcBef>
                <a:spcPts val="500"/>
              </a:spcBef>
              <a:spcAft>
                <a:spcPts val="0"/>
              </a:spcAft>
              <a:buClr>
                <a:schemeClr val="dk1"/>
              </a:buClr>
              <a:buSzPts val="2600"/>
              <a:buChar char="•"/>
            </a:pPr>
            <a:r>
              <a:rPr lang="en-US" sz="2600" dirty="0"/>
              <a:t>Failure to disclosure conflicts of Interest</a:t>
            </a:r>
            <a:endParaRPr dirty="0"/>
          </a:p>
          <a:p>
            <a:pPr marL="1143000" lvl="2" indent="-228600" algn="l" rtl="0">
              <a:lnSpc>
                <a:spcPct val="80000"/>
              </a:lnSpc>
              <a:spcBef>
                <a:spcPts val="500"/>
              </a:spcBef>
              <a:spcAft>
                <a:spcPts val="0"/>
              </a:spcAft>
              <a:buClr>
                <a:schemeClr val="dk1"/>
              </a:buClr>
              <a:buSzPts val="2600"/>
              <a:buChar char="•"/>
            </a:pPr>
            <a:r>
              <a:rPr lang="en-US" sz="2600" dirty="0"/>
              <a:t>Failure to acknowledge funding sources</a:t>
            </a:r>
            <a:endParaRPr dirty="0"/>
          </a:p>
          <a:p>
            <a:pPr marL="1143000" lvl="2" indent="-228600" algn="l" rtl="0">
              <a:lnSpc>
                <a:spcPct val="80000"/>
              </a:lnSpc>
              <a:spcBef>
                <a:spcPts val="500"/>
              </a:spcBef>
              <a:spcAft>
                <a:spcPts val="0"/>
              </a:spcAft>
              <a:buClr>
                <a:schemeClr val="dk1"/>
              </a:buClr>
              <a:buSzPts val="2600"/>
              <a:buChar char="•"/>
            </a:pPr>
            <a:r>
              <a:rPr lang="en-US" sz="2600" dirty="0"/>
              <a:t>Data manipulation (</a:t>
            </a:r>
            <a:r>
              <a:rPr lang="en-US" sz="2600" i="0" dirty="0">
                <a:solidFill>
                  <a:srgbClr val="000000"/>
                </a:solidFill>
              </a:rPr>
              <a:t>Falsification  and Fabrication)</a:t>
            </a:r>
            <a:endParaRPr dirty="0"/>
          </a:p>
          <a:p>
            <a:pPr marL="457200" lvl="1" indent="0" algn="l" rtl="0">
              <a:lnSpc>
                <a:spcPct val="80000"/>
              </a:lnSpc>
              <a:spcBef>
                <a:spcPts val="500"/>
              </a:spcBef>
              <a:spcAft>
                <a:spcPts val="0"/>
              </a:spcAft>
              <a:buClr>
                <a:schemeClr val="dk1"/>
              </a:buClr>
              <a:buSzPts val="2600"/>
              <a:buNone/>
            </a:pPr>
            <a:endParaRPr lang="en-US" sz="2600" dirty="0"/>
          </a:p>
          <a:p>
            <a:pPr marL="457200" lvl="1" indent="0" algn="l" rtl="0">
              <a:lnSpc>
                <a:spcPct val="80000"/>
              </a:lnSpc>
              <a:spcBef>
                <a:spcPts val="500"/>
              </a:spcBef>
              <a:spcAft>
                <a:spcPts val="0"/>
              </a:spcAft>
              <a:buClr>
                <a:schemeClr val="dk1"/>
              </a:buClr>
              <a:buSzPts val="2600"/>
              <a:buNone/>
            </a:pPr>
            <a:r>
              <a:rPr lang="en-US" sz="2000" dirty="0">
                <a:solidFill>
                  <a:schemeClr val="bg1"/>
                </a:solidFill>
              </a:rPr>
              <a:t>For more information on Ethics in Scientific writing:</a:t>
            </a:r>
            <a:r>
              <a:rPr lang="en-US" sz="2600" dirty="0"/>
              <a:t> </a:t>
            </a:r>
            <a:r>
              <a:rPr lang="en-US" sz="2000" i="0" u="sng" dirty="0">
                <a:solidFill>
                  <a:schemeClr val="bg1"/>
                </a:solidFill>
                <a:hlinkClick r:id="rId3">
                  <a:extLst>
                    <a:ext uri="{A12FA001-AC4F-418D-AE19-62706E023703}">
                      <ahyp:hlinkClr xmlns:ahyp="http://schemas.microsoft.com/office/drawing/2018/hyperlinkcolor" val="tx"/>
                    </a:ext>
                  </a:extLst>
                </a:hlinkClick>
              </a:rPr>
              <a:t>https://www.researchgate.net/publication/320557873_ETHICS_IN_SCIENTIFIC_WRITING</a:t>
            </a:r>
            <a:br>
              <a:rPr lang="en-US" sz="2600" b="0" i="0" dirty="0">
                <a:solidFill>
                  <a:srgbClr val="000000"/>
                </a:solidFill>
                <a:latin typeface="Arial"/>
                <a:ea typeface="Arial"/>
                <a:cs typeface="Arial"/>
                <a:sym typeface="Arial"/>
              </a:rPr>
            </a:br>
            <a:endParaRPr sz="2600" dirty="0"/>
          </a:p>
        </p:txBody>
      </p:sp>
    </p:spTree>
    <p:extLst>
      <p:ext uri="{BB962C8B-B14F-4D97-AF65-F5344CB8AC3E}">
        <p14:creationId xmlns:p14="http://schemas.microsoft.com/office/powerpoint/2010/main" val="1997468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2"/>
          <p:cNvSpPr txBox="1">
            <a:spLocks noGrp="1"/>
          </p:cNvSpPr>
          <p:nvPr>
            <p:ph type="body" idx="1"/>
          </p:nvPr>
        </p:nvSpPr>
        <p:spPr>
          <a:xfrm>
            <a:off x="218941" y="1783644"/>
            <a:ext cx="11109101" cy="43418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800" dirty="0"/>
              <a:t>Title</a:t>
            </a:r>
            <a:endParaRPr dirty="0"/>
          </a:p>
          <a:p>
            <a:pPr marL="228600" lvl="0" indent="-228600" algn="l" rtl="0">
              <a:lnSpc>
                <a:spcPct val="90000"/>
              </a:lnSpc>
              <a:spcBef>
                <a:spcPts val="1000"/>
              </a:spcBef>
              <a:spcAft>
                <a:spcPts val="0"/>
              </a:spcAft>
              <a:buClr>
                <a:schemeClr val="dk1"/>
              </a:buClr>
              <a:buSzPts val="2800"/>
              <a:buChar char="•"/>
            </a:pPr>
            <a:r>
              <a:rPr lang="en-US" sz="2800" dirty="0"/>
              <a:t>Authors</a:t>
            </a:r>
            <a:endParaRPr dirty="0"/>
          </a:p>
          <a:p>
            <a:pPr marL="228600" lvl="0" indent="-228600" algn="l" rtl="0">
              <a:lnSpc>
                <a:spcPct val="90000"/>
              </a:lnSpc>
              <a:spcBef>
                <a:spcPts val="1000"/>
              </a:spcBef>
              <a:spcAft>
                <a:spcPts val="0"/>
              </a:spcAft>
              <a:buClr>
                <a:schemeClr val="dk1"/>
              </a:buClr>
              <a:buSzPts val="2800"/>
              <a:buChar char="•"/>
            </a:pPr>
            <a:r>
              <a:rPr lang="en-US" sz="2800" dirty="0"/>
              <a:t>Abstract</a:t>
            </a:r>
            <a:endParaRPr dirty="0"/>
          </a:p>
          <a:p>
            <a:pPr marL="228600" lvl="0" indent="-228600" algn="l" rtl="0">
              <a:lnSpc>
                <a:spcPct val="90000"/>
              </a:lnSpc>
              <a:spcBef>
                <a:spcPts val="1000"/>
              </a:spcBef>
              <a:spcAft>
                <a:spcPts val="0"/>
              </a:spcAft>
              <a:buClr>
                <a:schemeClr val="dk1"/>
              </a:buClr>
              <a:buSzPts val="2800"/>
              <a:buChar char="•"/>
            </a:pPr>
            <a:r>
              <a:rPr lang="en-US" sz="2800" dirty="0"/>
              <a:t>Introduction</a:t>
            </a:r>
            <a:endParaRPr dirty="0"/>
          </a:p>
          <a:p>
            <a:pPr marL="228600" lvl="0" indent="-228600" algn="l" rtl="0">
              <a:lnSpc>
                <a:spcPct val="90000"/>
              </a:lnSpc>
              <a:spcBef>
                <a:spcPts val="1000"/>
              </a:spcBef>
              <a:spcAft>
                <a:spcPts val="0"/>
              </a:spcAft>
              <a:buClr>
                <a:schemeClr val="dk1"/>
              </a:buClr>
              <a:buSzPts val="2800"/>
              <a:buChar char="•"/>
            </a:pPr>
            <a:r>
              <a:rPr lang="en-US" sz="2800" dirty="0"/>
              <a:t>Materials and Methods</a:t>
            </a:r>
            <a:endParaRPr dirty="0"/>
          </a:p>
          <a:p>
            <a:pPr marL="228600" lvl="0" indent="-228600" algn="l" rtl="0">
              <a:lnSpc>
                <a:spcPct val="90000"/>
              </a:lnSpc>
              <a:spcBef>
                <a:spcPts val="1000"/>
              </a:spcBef>
              <a:spcAft>
                <a:spcPts val="0"/>
              </a:spcAft>
              <a:buClr>
                <a:schemeClr val="dk1"/>
              </a:buClr>
              <a:buSzPts val="2800"/>
              <a:buChar char="•"/>
            </a:pPr>
            <a:r>
              <a:rPr lang="en-US" sz="2800" dirty="0"/>
              <a:t>Results</a:t>
            </a:r>
            <a:endParaRPr dirty="0"/>
          </a:p>
          <a:p>
            <a:pPr marL="228600" lvl="0" indent="-228600" algn="l" rtl="0">
              <a:lnSpc>
                <a:spcPct val="90000"/>
              </a:lnSpc>
              <a:spcBef>
                <a:spcPts val="1000"/>
              </a:spcBef>
              <a:spcAft>
                <a:spcPts val="0"/>
              </a:spcAft>
              <a:buClr>
                <a:schemeClr val="dk1"/>
              </a:buClr>
              <a:buSzPts val="2800"/>
              <a:buChar char="•"/>
            </a:pPr>
            <a:r>
              <a:rPr lang="en-US" sz="2800" dirty="0"/>
              <a:t>Discussion </a:t>
            </a:r>
            <a:endParaRPr dirty="0"/>
          </a:p>
          <a:p>
            <a:pPr marL="228600" lvl="0" indent="-228600" algn="l" rtl="0">
              <a:lnSpc>
                <a:spcPct val="90000"/>
              </a:lnSpc>
              <a:spcBef>
                <a:spcPts val="1000"/>
              </a:spcBef>
              <a:spcAft>
                <a:spcPts val="0"/>
              </a:spcAft>
              <a:buClr>
                <a:schemeClr val="dk1"/>
              </a:buClr>
              <a:buSzPts val="2800"/>
              <a:buChar char="•"/>
            </a:pPr>
            <a:r>
              <a:rPr lang="en-US" sz="2800" dirty="0"/>
              <a:t>Conclusion</a:t>
            </a:r>
            <a:endParaRPr dirty="0"/>
          </a:p>
        </p:txBody>
      </p:sp>
      <p:sp>
        <p:nvSpPr>
          <p:cNvPr id="171" name="Google Shape;171;p12"/>
          <p:cNvSpPr txBox="1">
            <a:spLocks noGrp="1"/>
          </p:cNvSpPr>
          <p:nvPr>
            <p:ph type="title"/>
          </p:nvPr>
        </p:nvSpPr>
        <p:spPr>
          <a:xfrm>
            <a:off x="0" y="81418"/>
            <a:ext cx="8692166" cy="8326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500"/>
              <a:buFont typeface="Century Gothic"/>
              <a:buNone/>
            </a:pPr>
            <a:r>
              <a:rPr lang="en-US" dirty="0">
                <a:solidFill>
                  <a:schemeClr val="tx1"/>
                </a:solidFill>
              </a:rPr>
              <a:t>Main components of a Scientific Paper</a:t>
            </a:r>
            <a:endParaRPr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3"/>
          <p:cNvSpPr txBox="1">
            <a:spLocks noGrp="1"/>
          </p:cNvSpPr>
          <p:nvPr>
            <p:ph type="body" idx="1"/>
          </p:nvPr>
        </p:nvSpPr>
        <p:spPr>
          <a:xfrm>
            <a:off x="297963" y="1736104"/>
            <a:ext cx="11109101" cy="47731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568A0"/>
              </a:buClr>
              <a:buSzPts val="2600"/>
              <a:buNone/>
            </a:pPr>
            <a:r>
              <a:rPr lang="en-US" b="1" dirty="0">
                <a:solidFill>
                  <a:srgbClr val="1568A0"/>
                </a:solidFill>
              </a:rPr>
              <a:t>Title:</a:t>
            </a:r>
            <a:r>
              <a:rPr lang="en-US" b="1" dirty="0">
                <a:solidFill>
                  <a:srgbClr val="FF0000"/>
                </a:solidFill>
              </a:rPr>
              <a:t> </a:t>
            </a:r>
            <a:r>
              <a:rPr lang="en-US" dirty="0"/>
              <a:t>It should accurately describe the contents of your paper. Try to include as much information in the fewest words possible. Do not include unnecessary words. </a:t>
            </a:r>
            <a:endParaRPr dirty="0"/>
          </a:p>
          <a:p>
            <a:pPr marL="0" lvl="0" indent="0" algn="l" rtl="0">
              <a:lnSpc>
                <a:spcPct val="90000"/>
              </a:lnSpc>
              <a:spcBef>
                <a:spcPts val="1000"/>
              </a:spcBef>
              <a:spcAft>
                <a:spcPts val="0"/>
              </a:spcAft>
              <a:buClr>
                <a:schemeClr val="dk1"/>
              </a:buClr>
              <a:buSzPts val="2600"/>
              <a:buNone/>
            </a:pPr>
            <a:endParaRPr dirty="0"/>
          </a:p>
          <a:p>
            <a:pPr marL="0" lvl="0" indent="0" algn="l" rtl="0">
              <a:lnSpc>
                <a:spcPct val="90000"/>
              </a:lnSpc>
              <a:spcBef>
                <a:spcPts val="1000"/>
              </a:spcBef>
              <a:spcAft>
                <a:spcPts val="0"/>
              </a:spcAft>
              <a:buClr>
                <a:srgbClr val="B23214"/>
              </a:buClr>
              <a:buSzPts val="2600"/>
              <a:buNone/>
            </a:pPr>
            <a:r>
              <a:rPr lang="en-US" b="1" dirty="0">
                <a:solidFill>
                  <a:srgbClr val="B23214"/>
                </a:solidFill>
              </a:rPr>
              <a:t>Authors:</a:t>
            </a:r>
            <a:r>
              <a:rPr lang="en-US" b="1" dirty="0">
                <a:solidFill>
                  <a:srgbClr val="FF0000"/>
                </a:solidFill>
              </a:rPr>
              <a:t> </a:t>
            </a:r>
            <a:r>
              <a:rPr lang="en-US" dirty="0"/>
              <a:t>List the most important authors first; others are listed in a descending order of contribution.</a:t>
            </a:r>
            <a:endParaRPr dirty="0"/>
          </a:p>
          <a:p>
            <a:pPr marL="0" lvl="0" indent="0" algn="l" rtl="0">
              <a:lnSpc>
                <a:spcPct val="90000"/>
              </a:lnSpc>
              <a:spcBef>
                <a:spcPts val="1000"/>
              </a:spcBef>
              <a:spcAft>
                <a:spcPts val="0"/>
              </a:spcAft>
              <a:buClr>
                <a:schemeClr val="dk1"/>
              </a:buClr>
              <a:buSzPts val="2600"/>
              <a:buNone/>
            </a:pPr>
            <a:endParaRPr dirty="0"/>
          </a:p>
          <a:p>
            <a:pPr marL="0" lvl="0" indent="0" algn="l" rtl="0">
              <a:lnSpc>
                <a:spcPct val="90000"/>
              </a:lnSpc>
              <a:spcBef>
                <a:spcPts val="1000"/>
              </a:spcBef>
              <a:spcAft>
                <a:spcPts val="0"/>
              </a:spcAft>
              <a:buClr>
                <a:srgbClr val="49711E"/>
              </a:buClr>
              <a:buSzPts val="2600"/>
              <a:buNone/>
            </a:pPr>
            <a:r>
              <a:rPr lang="en-US" b="1" dirty="0">
                <a:solidFill>
                  <a:srgbClr val="49711E"/>
                </a:solidFill>
              </a:rPr>
              <a:t>Abstract: </a:t>
            </a:r>
            <a:r>
              <a:rPr lang="en-US" dirty="0"/>
              <a:t>This is found at the beginning of the paper, after the title and authors. It provides the content of the article in a short form. A well-prepared abstract helps the reader to decide whether the paper is relevant to their interests or not.</a:t>
            </a:r>
            <a:endParaRPr dirty="0"/>
          </a:p>
        </p:txBody>
      </p:sp>
      <p:sp>
        <p:nvSpPr>
          <p:cNvPr id="177" name="Google Shape;177;p13"/>
          <p:cNvSpPr txBox="1">
            <a:spLocks noGrp="1"/>
          </p:cNvSpPr>
          <p:nvPr>
            <p:ph type="title"/>
          </p:nvPr>
        </p:nvSpPr>
        <p:spPr>
          <a:xfrm>
            <a:off x="0" y="94670"/>
            <a:ext cx="8692166" cy="83261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br>
              <a:rPr lang="en-US" dirty="0">
                <a:solidFill>
                  <a:schemeClr val="tx1"/>
                </a:solidFill>
              </a:rPr>
            </a:br>
            <a:r>
              <a:rPr lang="en-US" sz="4000" dirty="0">
                <a:solidFill>
                  <a:schemeClr val="tx1"/>
                </a:solidFill>
              </a:rPr>
              <a:t>Title, Authors &amp; Abstract</a:t>
            </a:r>
            <a:br>
              <a:rPr lang="en-US" dirty="0">
                <a:solidFill>
                  <a:schemeClr val="tx1"/>
                </a:solidFill>
              </a:rPr>
            </a:br>
            <a:endParaRPr dirty="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a:spLocks noGrp="1"/>
          </p:cNvSpPr>
          <p:nvPr>
            <p:ph type="title"/>
          </p:nvPr>
        </p:nvSpPr>
        <p:spPr>
          <a:xfrm>
            <a:off x="0" y="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sv-SE" sz="3600" dirty="0">
                <a:solidFill>
                  <a:schemeClr val="tx1"/>
                </a:solidFill>
              </a:rPr>
              <a:t>Writing an abstract</a:t>
            </a:r>
            <a:endParaRPr dirty="0">
              <a:solidFill>
                <a:schemeClr val="tx1"/>
              </a:solidFill>
            </a:endParaRPr>
          </a:p>
        </p:txBody>
      </p:sp>
      <p:sp>
        <p:nvSpPr>
          <p:cNvPr id="4" name="Content Placeholder 2">
            <a:extLst>
              <a:ext uri="{FF2B5EF4-FFF2-40B4-BE49-F238E27FC236}">
                <a16:creationId xmlns:a16="http://schemas.microsoft.com/office/drawing/2014/main" id="{F69A22F5-4C10-B48A-F05E-D4C503ED2B78}"/>
              </a:ext>
            </a:extLst>
          </p:cNvPr>
          <p:cNvSpPr>
            <a:spLocks noGrp="1"/>
          </p:cNvSpPr>
          <p:nvPr>
            <p:ph type="body" idx="1"/>
          </p:nvPr>
        </p:nvSpPr>
        <p:spPr>
          <a:xfrm>
            <a:off x="0" y="1998663"/>
            <a:ext cx="12041188" cy="4699000"/>
          </a:xfrm>
        </p:spPr>
        <p:txBody>
          <a:bodyPr>
            <a:normAutofit fontScale="77500" lnSpcReduction="20000"/>
          </a:bodyPr>
          <a:lstStyle/>
          <a:p>
            <a:pPr>
              <a:lnSpc>
                <a:spcPct val="90000"/>
              </a:lnSpc>
              <a:spcAft>
                <a:spcPts val="600"/>
              </a:spcAft>
            </a:pPr>
            <a:endParaRPr lang="sv-SE" sz="1600" dirty="0"/>
          </a:p>
          <a:p>
            <a:pPr marL="342900" indent="-342900">
              <a:lnSpc>
                <a:spcPct val="120000"/>
              </a:lnSpc>
              <a:spcBef>
                <a:spcPts val="0"/>
              </a:spcBef>
              <a:spcAft>
                <a:spcPts val="600"/>
              </a:spcAft>
              <a:buFont typeface="Arial" panose="020B0604020202020204" pitchFamily="34" charset="0"/>
              <a:buChar char="•"/>
            </a:pPr>
            <a:r>
              <a:rPr lang="sv-SE" sz="2600" dirty="0"/>
              <a:t>Write the paper first-it is a map of the entire paper.</a:t>
            </a:r>
          </a:p>
          <a:p>
            <a:pPr>
              <a:lnSpc>
                <a:spcPct val="120000"/>
              </a:lnSpc>
              <a:spcBef>
                <a:spcPts val="0"/>
              </a:spcBef>
              <a:spcAft>
                <a:spcPts val="600"/>
              </a:spcAft>
            </a:pPr>
            <a:endParaRPr lang="sv-SE" sz="2600" dirty="0"/>
          </a:p>
          <a:p>
            <a:pPr marL="342900" indent="-342900">
              <a:lnSpc>
                <a:spcPct val="120000"/>
              </a:lnSpc>
              <a:spcBef>
                <a:spcPts val="0"/>
              </a:spcBef>
              <a:spcAft>
                <a:spcPts val="600"/>
              </a:spcAft>
              <a:buFont typeface="Arial" panose="020B0604020202020204" pitchFamily="34" charset="0"/>
              <a:buChar char="•"/>
            </a:pPr>
            <a:r>
              <a:rPr lang="sv-SE" sz="2600" dirty="0"/>
              <a:t>Check the IFAs for the journal.</a:t>
            </a:r>
          </a:p>
          <a:p>
            <a:pPr marL="342900" indent="-342900">
              <a:lnSpc>
                <a:spcPct val="120000"/>
              </a:lnSpc>
              <a:spcBef>
                <a:spcPts val="0"/>
              </a:spcBef>
              <a:spcAft>
                <a:spcPts val="600"/>
              </a:spcAft>
              <a:buFont typeface="Arial" panose="020B0604020202020204" pitchFamily="34" charset="0"/>
              <a:buChar char="•"/>
            </a:pPr>
            <a:endParaRPr lang="sv-SE" sz="2600" dirty="0"/>
          </a:p>
          <a:p>
            <a:pPr marL="342900" indent="-342900">
              <a:lnSpc>
                <a:spcPct val="120000"/>
              </a:lnSpc>
              <a:spcBef>
                <a:spcPts val="0"/>
              </a:spcBef>
              <a:spcAft>
                <a:spcPts val="600"/>
              </a:spcAft>
              <a:buFont typeface="Arial" panose="020B0604020202020204" pitchFamily="34" charset="0"/>
              <a:buChar char="•"/>
            </a:pPr>
            <a:r>
              <a:rPr lang="sv-SE" sz="2600" dirty="0"/>
              <a:t>Think about your intended audience.</a:t>
            </a:r>
          </a:p>
          <a:p>
            <a:pPr marL="342900" indent="-342900">
              <a:lnSpc>
                <a:spcPct val="120000"/>
              </a:lnSpc>
              <a:spcBef>
                <a:spcPts val="0"/>
              </a:spcBef>
              <a:spcAft>
                <a:spcPts val="600"/>
              </a:spcAft>
              <a:buFont typeface="Arial" panose="020B0604020202020204" pitchFamily="34" charset="0"/>
              <a:buChar char="•"/>
            </a:pPr>
            <a:endParaRPr lang="sv-SE" sz="2600" dirty="0"/>
          </a:p>
          <a:p>
            <a:pPr marL="342900" indent="-342900">
              <a:lnSpc>
                <a:spcPct val="120000"/>
              </a:lnSpc>
              <a:spcBef>
                <a:spcPts val="0"/>
              </a:spcBef>
              <a:spcAft>
                <a:spcPts val="600"/>
              </a:spcAft>
              <a:buFont typeface="Arial" panose="020B0604020202020204" pitchFamily="34" charset="0"/>
              <a:buChar char="•"/>
            </a:pPr>
            <a:r>
              <a:rPr lang="en-GB" sz="2600" dirty="0"/>
              <a:t>Focus on the essential information. </a:t>
            </a:r>
          </a:p>
          <a:p>
            <a:pPr marL="342900" indent="-342900">
              <a:lnSpc>
                <a:spcPct val="120000"/>
              </a:lnSpc>
              <a:spcBef>
                <a:spcPts val="0"/>
              </a:spcBef>
              <a:spcAft>
                <a:spcPts val="600"/>
              </a:spcAft>
              <a:buFont typeface="Arial" panose="020B0604020202020204" pitchFamily="34" charset="0"/>
              <a:buChar char="•"/>
            </a:pPr>
            <a:endParaRPr lang="en-GB" sz="2600" dirty="0"/>
          </a:p>
          <a:p>
            <a:pPr marL="342900" indent="-342900">
              <a:lnSpc>
                <a:spcPct val="120000"/>
              </a:lnSpc>
              <a:spcBef>
                <a:spcPts val="0"/>
              </a:spcBef>
              <a:spcAft>
                <a:spcPts val="600"/>
              </a:spcAft>
              <a:buFont typeface="Arial" panose="020B0604020202020204" pitchFamily="34" charset="0"/>
              <a:buChar char="•"/>
            </a:pPr>
            <a:r>
              <a:rPr lang="sv-SE" sz="2600" dirty="0"/>
              <a:t>Revise everytime you revise the paper.</a:t>
            </a:r>
          </a:p>
          <a:p>
            <a:pPr marL="342900" indent="-342900">
              <a:lnSpc>
                <a:spcPct val="120000"/>
              </a:lnSpc>
              <a:spcBef>
                <a:spcPts val="0"/>
              </a:spcBef>
              <a:spcAft>
                <a:spcPts val="600"/>
              </a:spcAft>
              <a:buFont typeface="Arial" panose="020B0604020202020204" pitchFamily="34" charset="0"/>
              <a:buChar char="•"/>
            </a:pPr>
            <a:endParaRPr lang="sv-SE" sz="2600" dirty="0"/>
          </a:p>
          <a:p>
            <a:pPr marL="342900" indent="-342900">
              <a:lnSpc>
                <a:spcPct val="120000"/>
              </a:lnSpc>
              <a:spcBef>
                <a:spcPts val="0"/>
              </a:spcBef>
              <a:spcAft>
                <a:spcPts val="600"/>
              </a:spcAft>
              <a:buFont typeface="Arial" panose="020B0604020202020204" pitchFamily="34" charset="0"/>
              <a:buChar char="•"/>
            </a:pPr>
            <a:r>
              <a:rPr lang="sv-SE" sz="2600" dirty="0"/>
              <a:t>Language-difficult to read?</a:t>
            </a:r>
          </a:p>
        </p:txBody>
      </p:sp>
      <p:pic>
        <p:nvPicPr>
          <p:cNvPr id="5" name="Picture 4">
            <a:extLst>
              <a:ext uri="{FF2B5EF4-FFF2-40B4-BE49-F238E27FC236}">
                <a16:creationId xmlns:a16="http://schemas.microsoft.com/office/drawing/2014/main" id="{EAA2930B-3DA6-036D-4398-DB3E46DD4112}"/>
              </a:ext>
            </a:extLst>
          </p:cNvPr>
          <p:cNvPicPr/>
          <p:nvPr/>
        </p:nvPicPr>
        <p:blipFill rotWithShape="1">
          <a:blip r:embed="rId3"/>
          <a:srcRect l="16951" t="10046" r="28983" b="11562"/>
          <a:stretch/>
        </p:blipFill>
        <p:spPr bwMode="auto">
          <a:xfrm>
            <a:off x="6512278" y="2493306"/>
            <a:ext cx="4868864" cy="40904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8274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BE247B-983D-42FD-B3CB-A7B3FACD3D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18B5B-3FD1-43B0-9C50-E33EBAC66E22}" type="slidenum">
              <a:rPr kumimoji="0" lang="en-GB" sz="1100" b="0" i="0" u="none" strike="noStrike" kern="1200" cap="none" spc="0" normalizeH="0" baseline="0" noProof="0" smtClean="0">
                <a:ln>
                  <a:noFill/>
                </a:ln>
                <a:solidFill>
                  <a:srgbClr val="1B127B"/>
                </a:solidFill>
                <a:effectLst/>
                <a:uLnTx/>
                <a:uFillTx/>
                <a:latin typeface="Open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100" b="0" i="0" u="none" strike="noStrike" kern="1200" cap="none" spc="0" normalizeH="0" baseline="0" noProof="0">
              <a:ln>
                <a:noFill/>
              </a:ln>
              <a:solidFill>
                <a:srgbClr val="1B127B"/>
              </a:solidFill>
              <a:effectLst/>
              <a:uLnTx/>
              <a:uFillTx/>
              <a:latin typeface="Open Sans Light"/>
              <a:ea typeface="+mn-ea"/>
              <a:cs typeface="+mn-cs"/>
            </a:endParaRPr>
          </a:p>
        </p:txBody>
      </p:sp>
      <p:pic>
        <p:nvPicPr>
          <p:cNvPr id="15" name="Picture 14">
            <a:extLst>
              <a:ext uri="{FF2B5EF4-FFF2-40B4-BE49-F238E27FC236}">
                <a16:creationId xmlns:a16="http://schemas.microsoft.com/office/drawing/2014/main" id="{8291E769-DED1-4A00-A764-879BDB2A0E35}"/>
              </a:ext>
            </a:extLst>
          </p:cNvPr>
          <p:cNvPicPr>
            <a:picLocks noChangeAspect="1"/>
          </p:cNvPicPr>
          <p:nvPr/>
        </p:nvPicPr>
        <p:blipFill rotWithShape="1">
          <a:blip r:embed="rId3"/>
          <a:srcRect l="32110" t="20416" r="32969" b="14166"/>
          <a:stretch/>
        </p:blipFill>
        <p:spPr>
          <a:xfrm>
            <a:off x="4077227" y="1462087"/>
            <a:ext cx="3733373" cy="3933825"/>
          </a:xfrm>
          <a:prstGeom prst="rect">
            <a:avLst/>
          </a:prstGeom>
        </p:spPr>
      </p:pic>
      <p:pic>
        <p:nvPicPr>
          <p:cNvPr id="17" name="Picture 16">
            <a:extLst>
              <a:ext uri="{FF2B5EF4-FFF2-40B4-BE49-F238E27FC236}">
                <a16:creationId xmlns:a16="http://schemas.microsoft.com/office/drawing/2014/main" id="{D7CBFEE7-805C-4C57-9DF9-B441BD8C1C1E}"/>
              </a:ext>
            </a:extLst>
          </p:cNvPr>
          <p:cNvPicPr>
            <a:picLocks noChangeAspect="1"/>
          </p:cNvPicPr>
          <p:nvPr/>
        </p:nvPicPr>
        <p:blipFill rotWithShape="1">
          <a:blip r:embed="rId4"/>
          <a:srcRect l="31127" t="19861" r="31842" b="15139"/>
          <a:stretch/>
        </p:blipFill>
        <p:spPr>
          <a:xfrm>
            <a:off x="192208" y="894184"/>
            <a:ext cx="3761194" cy="3713584"/>
          </a:xfrm>
          <a:prstGeom prst="rect">
            <a:avLst/>
          </a:prstGeom>
        </p:spPr>
      </p:pic>
      <p:pic>
        <p:nvPicPr>
          <p:cNvPr id="25" name="Picture 24">
            <a:extLst>
              <a:ext uri="{FF2B5EF4-FFF2-40B4-BE49-F238E27FC236}">
                <a16:creationId xmlns:a16="http://schemas.microsoft.com/office/drawing/2014/main" id="{A70C2F03-D7E6-44D1-9D4D-9540D73D9229}"/>
              </a:ext>
            </a:extLst>
          </p:cNvPr>
          <p:cNvPicPr>
            <a:picLocks noChangeAspect="1"/>
          </p:cNvPicPr>
          <p:nvPr/>
        </p:nvPicPr>
        <p:blipFill rotWithShape="1">
          <a:blip r:embed="rId5"/>
          <a:srcRect l="33442" t="15001" r="33750" b="13038"/>
          <a:stretch/>
        </p:blipFill>
        <p:spPr>
          <a:xfrm>
            <a:off x="7977147" y="2391267"/>
            <a:ext cx="3316468" cy="4091816"/>
          </a:xfrm>
          <a:prstGeom prst="rect">
            <a:avLst/>
          </a:prstGeom>
        </p:spPr>
      </p:pic>
    </p:spTree>
    <p:extLst>
      <p:ext uri="{BB962C8B-B14F-4D97-AF65-F5344CB8AC3E}">
        <p14:creationId xmlns:p14="http://schemas.microsoft.com/office/powerpoint/2010/main" val="2158495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4"/>
          <p:cNvSpPr txBox="1">
            <a:spLocks noGrp="1"/>
          </p:cNvSpPr>
          <p:nvPr>
            <p:ph type="body" idx="1"/>
          </p:nvPr>
        </p:nvSpPr>
        <p:spPr>
          <a:xfrm>
            <a:off x="308344" y="1873955"/>
            <a:ext cx="11109101" cy="4086313"/>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b="1" dirty="0"/>
              <a:t>An introduction serves to:</a:t>
            </a:r>
            <a:endParaRPr dirty="0"/>
          </a:p>
          <a:p>
            <a:pPr marL="228600" lvl="0" indent="-228600" algn="l" rtl="0">
              <a:lnSpc>
                <a:spcPct val="90000"/>
              </a:lnSpc>
              <a:spcBef>
                <a:spcPts val="1000"/>
              </a:spcBef>
              <a:spcAft>
                <a:spcPts val="0"/>
              </a:spcAft>
              <a:buClr>
                <a:schemeClr val="dk1"/>
              </a:buClr>
              <a:buSzPct val="100000"/>
              <a:buChar char="•"/>
            </a:pPr>
            <a:r>
              <a:rPr lang="en-US" dirty="0"/>
              <a:t>Provide context and background of the research, and why the research is important.</a:t>
            </a:r>
            <a:endParaRPr dirty="0"/>
          </a:p>
          <a:p>
            <a:pPr marL="228600" lvl="0" indent="-228600" algn="l" rtl="0">
              <a:lnSpc>
                <a:spcPct val="90000"/>
              </a:lnSpc>
              <a:spcBef>
                <a:spcPts val="1000"/>
              </a:spcBef>
              <a:spcAft>
                <a:spcPts val="0"/>
              </a:spcAft>
              <a:buClr>
                <a:schemeClr val="dk1"/>
              </a:buClr>
              <a:buSzPct val="100000"/>
              <a:buChar char="•"/>
            </a:pPr>
            <a:r>
              <a:rPr lang="en-US" dirty="0"/>
              <a:t>Clearly state the purpose and /or hypothesis that you investigated.</a:t>
            </a:r>
            <a:endParaRPr dirty="0"/>
          </a:p>
          <a:p>
            <a:pPr marL="228600" lvl="0" indent="-228600" algn="l" rtl="0">
              <a:lnSpc>
                <a:spcPct val="90000"/>
              </a:lnSpc>
              <a:spcBef>
                <a:spcPts val="1000"/>
              </a:spcBef>
              <a:spcAft>
                <a:spcPts val="0"/>
              </a:spcAft>
              <a:buClr>
                <a:schemeClr val="dk1"/>
              </a:buClr>
              <a:buSzPct val="100000"/>
              <a:buChar char="•"/>
            </a:pPr>
            <a:r>
              <a:rPr lang="en-US" dirty="0"/>
              <a:t>Briefly explain your rationale and approach and, whenever possible, the possible outcomes your study can reveal.</a:t>
            </a:r>
            <a:endParaRPr dirty="0"/>
          </a:p>
          <a:p>
            <a:pPr marL="0" lvl="0" indent="0" algn="l" rtl="0">
              <a:lnSpc>
                <a:spcPct val="90000"/>
              </a:lnSpc>
              <a:spcBef>
                <a:spcPts val="1000"/>
              </a:spcBef>
              <a:spcAft>
                <a:spcPts val="0"/>
              </a:spcAft>
              <a:buClr>
                <a:schemeClr val="dk1"/>
              </a:buClr>
              <a:buSzPct val="100000"/>
              <a:buNone/>
            </a:pPr>
            <a:r>
              <a:rPr lang="en-US" b="1" dirty="0"/>
              <a:t>A good introduction should address the following questions:</a:t>
            </a:r>
            <a:endParaRPr dirty="0"/>
          </a:p>
          <a:p>
            <a:pPr marL="685800" lvl="1" indent="-228600" algn="l" rtl="0">
              <a:lnSpc>
                <a:spcPct val="90000"/>
              </a:lnSpc>
              <a:spcBef>
                <a:spcPts val="500"/>
              </a:spcBef>
              <a:spcAft>
                <a:spcPts val="0"/>
              </a:spcAft>
              <a:buClr>
                <a:schemeClr val="dk1"/>
              </a:buClr>
              <a:buSzPct val="100000"/>
              <a:buChar char="•"/>
            </a:pPr>
            <a:r>
              <a:rPr lang="en-US" dirty="0"/>
              <a:t>What led to the study?</a:t>
            </a:r>
            <a:endParaRPr dirty="0"/>
          </a:p>
          <a:p>
            <a:pPr marL="685800" lvl="1" indent="-228600" algn="l" rtl="0">
              <a:lnSpc>
                <a:spcPct val="90000"/>
              </a:lnSpc>
              <a:spcBef>
                <a:spcPts val="500"/>
              </a:spcBef>
              <a:spcAft>
                <a:spcPts val="0"/>
              </a:spcAft>
              <a:buClr>
                <a:schemeClr val="dk1"/>
              </a:buClr>
              <a:buSzPct val="100000"/>
              <a:buChar char="•"/>
            </a:pPr>
            <a:r>
              <a:rPr lang="en-US" dirty="0"/>
              <a:t>What does literature say?</a:t>
            </a:r>
            <a:endParaRPr dirty="0"/>
          </a:p>
          <a:p>
            <a:pPr marL="685800" lvl="1" indent="-228600" algn="l" rtl="0">
              <a:lnSpc>
                <a:spcPct val="90000"/>
              </a:lnSpc>
              <a:spcBef>
                <a:spcPts val="500"/>
              </a:spcBef>
              <a:spcAft>
                <a:spcPts val="0"/>
              </a:spcAft>
              <a:buClr>
                <a:schemeClr val="dk1"/>
              </a:buClr>
              <a:buSzPct val="100000"/>
              <a:buChar char="•"/>
            </a:pPr>
            <a:r>
              <a:rPr lang="en-US" dirty="0"/>
              <a:t>What are the gaps?</a:t>
            </a:r>
            <a:endParaRPr dirty="0"/>
          </a:p>
          <a:p>
            <a:pPr marL="685800" lvl="1" indent="-228600" algn="l" rtl="0">
              <a:lnSpc>
                <a:spcPct val="90000"/>
              </a:lnSpc>
              <a:spcBef>
                <a:spcPts val="500"/>
              </a:spcBef>
              <a:spcAft>
                <a:spcPts val="0"/>
              </a:spcAft>
              <a:buClr>
                <a:schemeClr val="dk1"/>
              </a:buClr>
              <a:buSzPct val="100000"/>
              <a:buChar char="•"/>
            </a:pPr>
            <a:r>
              <a:rPr lang="en-US" dirty="0"/>
              <a:t>Why was the study important?</a:t>
            </a:r>
            <a:endParaRPr dirty="0"/>
          </a:p>
          <a:p>
            <a:pPr marL="685800" lvl="1" indent="-228600" algn="l" rtl="0">
              <a:lnSpc>
                <a:spcPct val="90000"/>
              </a:lnSpc>
              <a:spcBef>
                <a:spcPts val="500"/>
              </a:spcBef>
              <a:spcAft>
                <a:spcPts val="0"/>
              </a:spcAft>
              <a:buClr>
                <a:schemeClr val="dk1"/>
              </a:buClr>
              <a:buSzPct val="100000"/>
              <a:buChar char="•"/>
            </a:pPr>
            <a:r>
              <a:rPr lang="en-US" dirty="0"/>
              <a:t>What were the outcomes of the research?</a:t>
            </a:r>
            <a:endParaRPr dirty="0"/>
          </a:p>
          <a:p>
            <a:pPr marL="0" lvl="0" indent="0" algn="l" rtl="0">
              <a:lnSpc>
                <a:spcPct val="90000"/>
              </a:lnSpc>
              <a:spcBef>
                <a:spcPts val="1000"/>
              </a:spcBef>
              <a:spcAft>
                <a:spcPts val="0"/>
              </a:spcAft>
              <a:buClr>
                <a:schemeClr val="dk1"/>
              </a:buClr>
              <a:buSzPct val="100000"/>
              <a:buNone/>
            </a:pPr>
            <a:endParaRPr dirty="0"/>
          </a:p>
          <a:p>
            <a:pPr marL="228600" lvl="0" indent="-75882"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b="1" dirty="0"/>
          </a:p>
        </p:txBody>
      </p:sp>
      <p:sp>
        <p:nvSpPr>
          <p:cNvPr id="183" name="Google Shape;183;p14"/>
          <p:cNvSpPr txBox="1">
            <a:spLocks noGrp="1"/>
          </p:cNvSpPr>
          <p:nvPr>
            <p:ph type="title"/>
          </p:nvPr>
        </p:nvSpPr>
        <p:spPr>
          <a:xfrm>
            <a:off x="127591" y="147833"/>
            <a:ext cx="8692166" cy="83261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br>
              <a:rPr lang="en-US" dirty="0"/>
            </a:br>
            <a:r>
              <a:rPr lang="en-US" sz="4000" dirty="0">
                <a:solidFill>
                  <a:schemeClr val="tx1"/>
                </a:solidFill>
              </a:rPr>
              <a:t>Introduction</a:t>
            </a:r>
            <a:br>
              <a:rPr lang="en-US" dirty="0">
                <a:solidFill>
                  <a:schemeClr val="tx1"/>
                </a:solidFill>
              </a:rPr>
            </a:br>
            <a:endParaRPr dirty="0">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5"/>
          <p:cNvSpPr txBox="1">
            <a:spLocks noGrp="1"/>
          </p:cNvSpPr>
          <p:nvPr>
            <p:ph type="body" idx="1"/>
          </p:nvPr>
        </p:nvSpPr>
        <p:spPr>
          <a:xfrm>
            <a:off x="202019" y="1249251"/>
            <a:ext cx="11109101" cy="47731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600"/>
              <a:buNone/>
            </a:pPr>
            <a:endParaRPr dirty="0"/>
          </a:p>
          <a:p>
            <a:pPr marL="228600" lvl="0" indent="-228600" algn="l" rtl="0">
              <a:lnSpc>
                <a:spcPct val="90000"/>
              </a:lnSpc>
              <a:spcBef>
                <a:spcPts val="1000"/>
              </a:spcBef>
              <a:spcAft>
                <a:spcPts val="0"/>
              </a:spcAft>
              <a:buClr>
                <a:schemeClr val="dk1"/>
              </a:buClr>
              <a:buSzPts val="2600"/>
              <a:buChar char="•"/>
            </a:pPr>
            <a:r>
              <a:rPr lang="en-US" dirty="0"/>
              <a:t>This section answers the following questions:</a:t>
            </a:r>
            <a:endParaRPr dirty="0"/>
          </a:p>
          <a:p>
            <a:pPr marL="685800" lvl="1" indent="-228600" algn="l" rtl="0">
              <a:lnSpc>
                <a:spcPct val="90000"/>
              </a:lnSpc>
              <a:spcBef>
                <a:spcPts val="500"/>
              </a:spcBef>
              <a:spcAft>
                <a:spcPts val="0"/>
              </a:spcAft>
              <a:buClr>
                <a:schemeClr val="dk1"/>
              </a:buClr>
              <a:buSzPts val="2400"/>
              <a:buFont typeface="Courier New"/>
              <a:buChar char="o"/>
            </a:pPr>
            <a:r>
              <a:rPr lang="en-US" b="1" i="1" dirty="0"/>
              <a:t>What was used? What was done?  How was it done?</a:t>
            </a:r>
            <a:endParaRPr b="1" dirty="0"/>
          </a:p>
          <a:p>
            <a:pPr marL="228600" lvl="0" indent="-228600" algn="l" rtl="0">
              <a:lnSpc>
                <a:spcPct val="90000"/>
              </a:lnSpc>
              <a:spcBef>
                <a:spcPts val="1000"/>
              </a:spcBef>
              <a:spcAft>
                <a:spcPts val="0"/>
              </a:spcAft>
              <a:buClr>
                <a:schemeClr val="dk1"/>
              </a:buClr>
              <a:buSzPts val="2600"/>
              <a:buChar char="•"/>
            </a:pPr>
            <a:r>
              <a:rPr lang="en-US" dirty="0"/>
              <a:t>Describe each procedure in a chronological manner and provide enough details for other researchers to repeat your study and reproduce the results</a:t>
            </a:r>
            <a:endParaRPr dirty="0"/>
          </a:p>
          <a:p>
            <a:pPr marL="685800" lvl="1" indent="-228600" algn="l" rtl="0">
              <a:lnSpc>
                <a:spcPct val="90000"/>
              </a:lnSpc>
              <a:spcBef>
                <a:spcPts val="500"/>
              </a:spcBef>
              <a:spcAft>
                <a:spcPts val="0"/>
              </a:spcAft>
              <a:buClr>
                <a:schemeClr val="dk1"/>
              </a:buClr>
              <a:buSzPts val="2400"/>
              <a:buFont typeface="Courier New"/>
              <a:buChar char="o"/>
            </a:pPr>
            <a:r>
              <a:rPr lang="en-US" dirty="0"/>
              <a:t>This means that another scientist should be able to repeat your experiment after reading the description</a:t>
            </a:r>
            <a:endParaRPr dirty="0"/>
          </a:p>
          <a:p>
            <a:pPr marL="228600" lvl="0" indent="-228600" algn="l" rtl="0">
              <a:lnSpc>
                <a:spcPct val="90000"/>
              </a:lnSpc>
              <a:spcBef>
                <a:spcPts val="1000"/>
              </a:spcBef>
              <a:spcAft>
                <a:spcPts val="0"/>
              </a:spcAft>
              <a:buClr>
                <a:schemeClr val="dk1"/>
              </a:buClr>
              <a:buSzPts val="2600"/>
              <a:buChar char="•"/>
            </a:pPr>
            <a:r>
              <a:rPr lang="en-US" dirty="0"/>
              <a:t>Other names that can be used for this sections include; Methods, Experimental details, Methodology, Simulations, or Computational setup.</a:t>
            </a:r>
            <a:endParaRPr dirty="0"/>
          </a:p>
          <a:p>
            <a:pPr marL="228600" lvl="0" indent="-63500" algn="l" rtl="0">
              <a:lnSpc>
                <a:spcPct val="90000"/>
              </a:lnSpc>
              <a:spcBef>
                <a:spcPts val="1000"/>
              </a:spcBef>
              <a:spcAft>
                <a:spcPts val="0"/>
              </a:spcAft>
              <a:buClr>
                <a:schemeClr val="dk1"/>
              </a:buClr>
              <a:buSzPts val="2600"/>
              <a:buNone/>
            </a:pPr>
            <a:endParaRPr dirty="0"/>
          </a:p>
        </p:txBody>
      </p:sp>
      <p:sp>
        <p:nvSpPr>
          <p:cNvPr id="189" name="Google Shape;189;p15"/>
          <p:cNvSpPr txBox="1">
            <a:spLocks noGrp="1"/>
          </p:cNvSpPr>
          <p:nvPr>
            <p:ph type="title"/>
          </p:nvPr>
        </p:nvSpPr>
        <p:spPr>
          <a:xfrm>
            <a:off x="127591" y="147832"/>
            <a:ext cx="8692166" cy="83261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br>
              <a:rPr lang="en-US" dirty="0"/>
            </a:br>
            <a:r>
              <a:rPr lang="en-US" sz="4000" dirty="0">
                <a:solidFill>
                  <a:schemeClr val="tx1"/>
                </a:solidFill>
              </a:rPr>
              <a:t>Materials and Methods</a:t>
            </a:r>
            <a:br>
              <a:rPr lang="en-US" dirty="0"/>
            </a:b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0"/>
          <p:cNvSpPr txBox="1">
            <a:spLocks noGrp="1"/>
          </p:cNvSpPr>
          <p:nvPr>
            <p:ph type="title"/>
          </p:nvPr>
        </p:nvSpPr>
        <p:spPr>
          <a:xfrm>
            <a:off x="2266775" y="396139"/>
            <a:ext cx="8195700" cy="1155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000">
                <a:solidFill>
                  <a:srgbClr val="586F7C"/>
                </a:solidFill>
                <a:latin typeface="Open Sans"/>
                <a:ea typeface="Open Sans"/>
                <a:cs typeface="Open Sans"/>
                <a:sym typeface="Open Sans"/>
              </a:rPr>
              <a:t>  </a:t>
            </a:r>
            <a:endParaRPr sz="3000">
              <a:solidFill>
                <a:srgbClr val="586F7C"/>
              </a:solidFill>
              <a:latin typeface="Open Sans"/>
              <a:ea typeface="Open Sans"/>
              <a:cs typeface="Open Sans"/>
              <a:sym typeface="Open Sans"/>
            </a:endParaRPr>
          </a:p>
          <a:p>
            <a:pPr marL="0" lvl="0" indent="0" algn="l" rtl="0">
              <a:lnSpc>
                <a:spcPct val="90000"/>
              </a:lnSpc>
              <a:spcBef>
                <a:spcPts val="0"/>
              </a:spcBef>
              <a:spcAft>
                <a:spcPts val="0"/>
              </a:spcAft>
              <a:buClr>
                <a:srgbClr val="FFFFFF"/>
              </a:buClr>
              <a:buSzPts val="3600"/>
              <a:buFont typeface="Trebuchet MS"/>
              <a:buNone/>
            </a:pPr>
            <a:r>
              <a:rPr lang="en-US" sz="3200"/>
              <a:t>What is in PubMed? </a:t>
            </a:r>
            <a:endParaRPr sz="3200"/>
          </a:p>
          <a:p>
            <a:pPr marL="0" lvl="0" indent="0" algn="l" rtl="0">
              <a:lnSpc>
                <a:spcPct val="90000"/>
              </a:lnSpc>
              <a:spcBef>
                <a:spcPts val="0"/>
              </a:spcBef>
              <a:spcAft>
                <a:spcPts val="0"/>
              </a:spcAft>
              <a:buClr>
                <a:srgbClr val="FFFFFF"/>
              </a:buClr>
              <a:buSzPts val="3600"/>
              <a:buFont typeface="Trebuchet MS"/>
              <a:buNone/>
            </a:pPr>
            <a:r>
              <a:rPr lang="en-US" sz="3000">
                <a:solidFill>
                  <a:srgbClr val="586F7C"/>
                </a:solidFill>
                <a:latin typeface="Open Sans"/>
                <a:ea typeface="Open Sans"/>
                <a:cs typeface="Open Sans"/>
                <a:sym typeface="Open Sans"/>
              </a:rPr>
              <a:t>   </a:t>
            </a:r>
            <a:endParaRPr sz="3000">
              <a:solidFill>
                <a:srgbClr val="586F7C"/>
              </a:solidFill>
              <a:latin typeface="Open Sans"/>
              <a:ea typeface="Open Sans"/>
              <a:cs typeface="Open Sans"/>
              <a:sym typeface="Open Sans"/>
            </a:endParaRPr>
          </a:p>
        </p:txBody>
      </p:sp>
      <p:sp>
        <p:nvSpPr>
          <p:cNvPr id="422" name="Google Shape;422;p40"/>
          <p:cNvSpPr txBox="1"/>
          <p:nvPr/>
        </p:nvSpPr>
        <p:spPr>
          <a:xfrm>
            <a:off x="1332949" y="6116248"/>
            <a:ext cx="10948500" cy="648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200"/>
              <a:buFont typeface="Century Gothic"/>
              <a:buNone/>
            </a:pPr>
            <a:endParaRPr sz="1200" b="0" i="0" u="none" strike="noStrike" cap="none">
              <a:solidFill>
                <a:srgbClr val="000000"/>
              </a:solidFill>
              <a:latin typeface="Century Gothic"/>
              <a:ea typeface="Century Gothic"/>
              <a:cs typeface="Century Gothic"/>
              <a:sym typeface="Century Gothic"/>
            </a:endParaRPr>
          </a:p>
        </p:txBody>
      </p:sp>
      <p:sp>
        <p:nvSpPr>
          <p:cNvPr id="423" name="Google Shape;423;p40"/>
          <p:cNvSpPr txBox="1">
            <a:spLocks noGrp="1"/>
          </p:cNvSpPr>
          <p:nvPr>
            <p:ph type="title"/>
          </p:nvPr>
        </p:nvSpPr>
        <p:spPr>
          <a:xfrm>
            <a:off x="122663" y="486590"/>
            <a:ext cx="82902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000">
                <a:solidFill>
                  <a:srgbClr val="586F7C"/>
                </a:solidFill>
                <a:latin typeface="Open Sans"/>
                <a:ea typeface="Open Sans"/>
                <a:cs typeface="Open Sans"/>
                <a:sym typeface="Open Sans"/>
              </a:rPr>
              <a:t>6 educational webinars, aligned with the research life cycle    </a:t>
            </a:r>
            <a:endParaRPr sz="3000">
              <a:solidFill>
                <a:srgbClr val="586F7C"/>
              </a:solidFill>
              <a:latin typeface="Open Sans"/>
              <a:ea typeface="Open Sans"/>
              <a:cs typeface="Open Sans"/>
              <a:sym typeface="Open Sans"/>
            </a:endParaRPr>
          </a:p>
        </p:txBody>
      </p:sp>
      <p:pic>
        <p:nvPicPr>
          <p:cNvPr id="424" name="Google Shape;424;p40"/>
          <p:cNvPicPr preferRelativeResize="0"/>
          <p:nvPr/>
        </p:nvPicPr>
        <p:blipFill rotWithShape="1">
          <a:blip r:embed="rId3">
            <a:alphaModFix/>
          </a:blip>
          <a:srcRect/>
          <a:stretch/>
        </p:blipFill>
        <p:spPr>
          <a:xfrm>
            <a:off x="2321013" y="2061000"/>
            <a:ext cx="7156437" cy="4451026"/>
          </a:xfrm>
          <a:prstGeom prst="rect">
            <a:avLst/>
          </a:prstGeom>
          <a:noFill/>
          <a:ln>
            <a:noFill/>
          </a:ln>
        </p:spPr>
      </p:pic>
      <p:sp>
        <p:nvSpPr>
          <p:cNvPr id="425" name="Google Shape;425;p40"/>
          <p:cNvSpPr txBox="1"/>
          <p:nvPr/>
        </p:nvSpPr>
        <p:spPr>
          <a:xfrm>
            <a:off x="9477450" y="3075850"/>
            <a:ext cx="2260500" cy="431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600"/>
              <a:buFont typeface="Arial"/>
              <a:buNone/>
            </a:pPr>
            <a:r>
              <a:rPr lang="en-US" sz="1600" b="1" i="0" u="none" strike="noStrike" cap="none">
                <a:solidFill>
                  <a:srgbClr val="0000FF"/>
                </a:solidFill>
                <a:latin typeface="Arial"/>
                <a:ea typeface="Arial"/>
                <a:cs typeface="Arial"/>
                <a:sym typeface="Arial"/>
              </a:rPr>
              <a:t>Idea Development</a:t>
            </a:r>
            <a:endParaRPr sz="1600" b="1" i="0" u="none" strike="noStrike" cap="none">
              <a:solidFill>
                <a:srgbClr val="0000FF"/>
              </a:solidFill>
              <a:latin typeface="Arial"/>
              <a:ea typeface="Arial"/>
              <a:cs typeface="Arial"/>
              <a:sym typeface="Arial"/>
            </a:endParaRPr>
          </a:p>
        </p:txBody>
      </p:sp>
      <p:sp>
        <p:nvSpPr>
          <p:cNvPr id="426" name="Google Shape;426;p40"/>
          <p:cNvSpPr txBox="1"/>
          <p:nvPr/>
        </p:nvSpPr>
        <p:spPr>
          <a:xfrm>
            <a:off x="9477550" y="4398400"/>
            <a:ext cx="2260500" cy="431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600"/>
              <a:buFont typeface="Arial"/>
              <a:buNone/>
            </a:pPr>
            <a:r>
              <a:rPr lang="en-US" sz="1600" b="1" i="0" u="none" strike="noStrike" cap="none">
                <a:solidFill>
                  <a:srgbClr val="E69138"/>
                </a:solidFill>
                <a:latin typeface="Arial"/>
                <a:ea typeface="Arial"/>
                <a:cs typeface="Arial"/>
                <a:sym typeface="Arial"/>
              </a:rPr>
              <a:t>Research Landscape</a:t>
            </a:r>
            <a:endParaRPr sz="1600" b="1" i="0" u="none" strike="noStrike" cap="none">
              <a:solidFill>
                <a:srgbClr val="E69138"/>
              </a:solidFill>
              <a:latin typeface="Arial"/>
              <a:ea typeface="Arial"/>
              <a:cs typeface="Arial"/>
              <a:sym typeface="Arial"/>
            </a:endParaRPr>
          </a:p>
        </p:txBody>
      </p:sp>
      <p:sp>
        <p:nvSpPr>
          <p:cNvPr id="427" name="Google Shape;427;p40"/>
          <p:cNvSpPr txBox="1"/>
          <p:nvPr/>
        </p:nvSpPr>
        <p:spPr>
          <a:xfrm>
            <a:off x="9477550" y="5318975"/>
            <a:ext cx="2260500" cy="431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600"/>
              <a:buFont typeface="Arial"/>
              <a:buNone/>
            </a:pPr>
            <a:r>
              <a:rPr lang="en-US" sz="1600" b="1" i="0" u="none" strike="noStrike" cap="none">
                <a:solidFill>
                  <a:srgbClr val="999999"/>
                </a:solidFill>
                <a:latin typeface="Arial"/>
                <a:ea typeface="Arial"/>
                <a:cs typeface="Arial"/>
                <a:sym typeface="Arial"/>
              </a:rPr>
              <a:t>Funding + Proposals</a:t>
            </a:r>
            <a:endParaRPr sz="1600" b="1" i="0" u="none" strike="noStrike" cap="none">
              <a:solidFill>
                <a:srgbClr val="999999"/>
              </a:solidFill>
              <a:latin typeface="Arial"/>
              <a:ea typeface="Arial"/>
              <a:cs typeface="Arial"/>
              <a:sym typeface="Arial"/>
            </a:endParaRPr>
          </a:p>
        </p:txBody>
      </p:sp>
      <p:sp>
        <p:nvSpPr>
          <p:cNvPr id="428" name="Google Shape;428;p40"/>
          <p:cNvSpPr txBox="1"/>
          <p:nvPr/>
        </p:nvSpPr>
        <p:spPr>
          <a:xfrm>
            <a:off x="232550" y="2952850"/>
            <a:ext cx="2034300" cy="677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600"/>
              <a:buFont typeface="Arial"/>
              <a:buNone/>
            </a:pPr>
            <a:r>
              <a:rPr lang="en-US" sz="1600" b="1" i="0" u="none" strike="noStrike" cap="none">
                <a:solidFill>
                  <a:srgbClr val="38761D"/>
                </a:solidFill>
                <a:latin typeface="Arial"/>
                <a:ea typeface="Arial"/>
                <a:cs typeface="Arial"/>
                <a:sym typeface="Arial"/>
              </a:rPr>
              <a:t>Disseminating: </a:t>
            </a:r>
            <a:endParaRPr sz="1600" b="1" i="0" u="none" strike="noStrike" cap="none">
              <a:solidFill>
                <a:srgbClr val="38761D"/>
              </a:solidFill>
              <a:latin typeface="Arial"/>
              <a:ea typeface="Arial"/>
              <a:cs typeface="Arial"/>
              <a:sym typeface="Arial"/>
            </a:endParaRPr>
          </a:p>
          <a:p>
            <a:pPr marL="0" marR="0" lvl="0" indent="0" algn="l" rtl="0">
              <a:spcBef>
                <a:spcPts val="0"/>
              </a:spcBef>
              <a:spcAft>
                <a:spcPts val="0"/>
              </a:spcAft>
              <a:buClr>
                <a:srgbClr val="000000"/>
              </a:buClr>
              <a:buSzPts val="1600"/>
              <a:buFont typeface="Arial"/>
              <a:buNone/>
            </a:pPr>
            <a:r>
              <a:rPr lang="en-US" sz="1600" b="1" i="0" u="none" strike="noStrike" cap="none">
                <a:solidFill>
                  <a:srgbClr val="38761D"/>
                </a:solidFill>
                <a:latin typeface="Arial"/>
                <a:ea typeface="Arial"/>
                <a:cs typeface="Arial"/>
                <a:sym typeface="Arial"/>
              </a:rPr>
              <a:t>research impact </a:t>
            </a:r>
            <a:r>
              <a:rPr lang="en-US" sz="1600" b="0" i="0" u="none" strike="noStrike" cap="none">
                <a:solidFill>
                  <a:srgbClr val="38761D"/>
                </a:solidFill>
                <a:latin typeface="Arial"/>
                <a:ea typeface="Arial"/>
                <a:cs typeface="Arial"/>
                <a:sym typeface="Arial"/>
              </a:rPr>
              <a:t> </a:t>
            </a:r>
            <a:endParaRPr sz="1600" b="0" i="0" u="none" strike="noStrike" cap="none">
              <a:solidFill>
                <a:srgbClr val="38761D"/>
              </a:solidFill>
              <a:latin typeface="Arial"/>
              <a:ea typeface="Arial"/>
              <a:cs typeface="Arial"/>
              <a:sym typeface="Arial"/>
            </a:endParaRPr>
          </a:p>
        </p:txBody>
      </p:sp>
      <p:sp>
        <p:nvSpPr>
          <p:cNvPr id="429" name="Google Shape;429;p40"/>
          <p:cNvSpPr txBox="1"/>
          <p:nvPr/>
        </p:nvSpPr>
        <p:spPr>
          <a:xfrm>
            <a:off x="232550" y="4029100"/>
            <a:ext cx="2399400" cy="923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600"/>
              <a:buFont typeface="Arial"/>
              <a:buNone/>
            </a:pPr>
            <a:r>
              <a:rPr lang="en-US" sz="1600" b="1" i="0" u="none" strike="noStrike" cap="none">
                <a:solidFill>
                  <a:srgbClr val="4A86E8"/>
                </a:solidFill>
                <a:latin typeface="Arial"/>
                <a:ea typeface="Arial"/>
                <a:cs typeface="Arial"/>
                <a:sym typeface="Arial"/>
              </a:rPr>
              <a:t>Disseminating: </a:t>
            </a:r>
            <a:endParaRPr sz="1600" b="1" i="0" u="none" strike="noStrike" cap="none">
              <a:solidFill>
                <a:srgbClr val="4A86E8"/>
              </a:solidFill>
              <a:latin typeface="Arial"/>
              <a:ea typeface="Arial"/>
              <a:cs typeface="Arial"/>
              <a:sym typeface="Arial"/>
            </a:endParaRPr>
          </a:p>
          <a:p>
            <a:pPr marL="0" marR="0" lvl="0" indent="0" algn="l" rtl="0">
              <a:spcBef>
                <a:spcPts val="0"/>
              </a:spcBef>
              <a:spcAft>
                <a:spcPts val="0"/>
              </a:spcAft>
              <a:buClr>
                <a:srgbClr val="000000"/>
              </a:buClr>
              <a:buSzPts val="1600"/>
              <a:buFont typeface="Arial"/>
              <a:buNone/>
            </a:pPr>
            <a:r>
              <a:rPr lang="en-US" sz="1600" b="1" i="0" u="none" strike="noStrike" cap="none">
                <a:solidFill>
                  <a:srgbClr val="4A86E8"/>
                </a:solidFill>
                <a:latin typeface="Arial"/>
                <a:ea typeface="Arial"/>
                <a:cs typeface="Arial"/>
                <a:sym typeface="Arial"/>
              </a:rPr>
              <a:t>writing and publishing research output</a:t>
            </a:r>
            <a:endParaRPr sz="1600" b="1" i="0" u="none" strike="noStrike" cap="none">
              <a:solidFill>
                <a:srgbClr val="4A86E8"/>
              </a:solidFill>
              <a:latin typeface="Arial"/>
              <a:ea typeface="Arial"/>
              <a:cs typeface="Arial"/>
              <a:sym typeface="Arial"/>
            </a:endParaRPr>
          </a:p>
        </p:txBody>
      </p:sp>
      <p:sp>
        <p:nvSpPr>
          <p:cNvPr id="430" name="Google Shape;430;p40"/>
          <p:cNvSpPr txBox="1"/>
          <p:nvPr/>
        </p:nvSpPr>
        <p:spPr>
          <a:xfrm>
            <a:off x="232550" y="5318975"/>
            <a:ext cx="2034300" cy="677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600"/>
              <a:buFont typeface="Arial"/>
              <a:buNone/>
            </a:pPr>
            <a:r>
              <a:rPr lang="en-US" sz="1600" b="1" i="0" u="none" strike="noStrike" cap="none">
                <a:solidFill>
                  <a:srgbClr val="F1C232"/>
                </a:solidFill>
                <a:latin typeface="Arial"/>
                <a:ea typeface="Arial"/>
                <a:cs typeface="Arial"/>
                <a:sym typeface="Arial"/>
              </a:rPr>
              <a:t>Conducting: publishing ethics</a:t>
            </a:r>
            <a:endParaRPr sz="1600" b="1" i="0" u="none" strike="noStrike" cap="none">
              <a:solidFill>
                <a:srgbClr val="F1C232"/>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6"/>
          <p:cNvSpPr txBox="1">
            <a:spLocks noGrp="1"/>
          </p:cNvSpPr>
          <p:nvPr>
            <p:ph type="body" idx="1"/>
          </p:nvPr>
        </p:nvSpPr>
        <p:spPr>
          <a:xfrm>
            <a:off x="235886" y="1937002"/>
            <a:ext cx="11109101" cy="47731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US" b="1" dirty="0"/>
              <a:t>What to include</a:t>
            </a:r>
            <a:r>
              <a:rPr lang="en-US" dirty="0"/>
              <a:t>:</a:t>
            </a:r>
            <a:endParaRPr dirty="0"/>
          </a:p>
          <a:p>
            <a:pPr marL="228600" lvl="0" indent="-228600" algn="l" rtl="0">
              <a:lnSpc>
                <a:spcPct val="90000"/>
              </a:lnSpc>
              <a:spcBef>
                <a:spcPts val="1000"/>
              </a:spcBef>
              <a:spcAft>
                <a:spcPts val="0"/>
              </a:spcAft>
              <a:buClr>
                <a:schemeClr val="dk1"/>
              </a:buClr>
              <a:buSzPct val="100000"/>
              <a:buChar char="•"/>
            </a:pPr>
            <a:r>
              <a:rPr lang="en-US" dirty="0"/>
              <a:t>Study design: procedures should be listed and described, or the reader should be referred to papers that have already described the used procedure.</a:t>
            </a:r>
            <a:endParaRPr dirty="0"/>
          </a:p>
          <a:p>
            <a:pPr marL="228600" lvl="0" indent="-228600" algn="l" rtl="0">
              <a:lnSpc>
                <a:spcPct val="90000"/>
              </a:lnSpc>
              <a:spcBef>
                <a:spcPts val="1000"/>
              </a:spcBef>
              <a:spcAft>
                <a:spcPts val="0"/>
              </a:spcAft>
              <a:buClr>
                <a:schemeClr val="dk1"/>
              </a:buClr>
              <a:buSzPct val="100000"/>
              <a:buChar char="•"/>
            </a:pPr>
            <a:r>
              <a:rPr lang="en-US" dirty="0"/>
              <a:t>Techniques used and why, if relevant.</a:t>
            </a:r>
            <a:endParaRPr dirty="0"/>
          </a:p>
          <a:p>
            <a:pPr marL="228600" lvl="0" indent="-228600" algn="l" rtl="0">
              <a:lnSpc>
                <a:spcPct val="90000"/>
              </a:lnSpc>
              <a:spcBef>
                <a:spcPts val="1000"/>
              </a:spcBef>
              <a:spcAft>
                <a:spcPts val="0"/>
              </a:spcAft>
              <a:buClr>
                <a:schemeClr val="dk1"/>
              </a:buClr>
              <a:buSzPct val="100000"/>
              <a:buChar char="•"/>
            </a:pPr>
            <a:r>
              <a:rPr lang="en-US" dirty="0"/>
              <a:t>Modifications of any techniques; be sure to describe the modification.</a:t>
            </a:r>
            <a:endParaRPr dirty="0"/>
          </a:p>
          <a:p>
            <a:pPr marL="228600" lvl="0" indent="-228600" algn="l" rtl="0">
              <a:lnSpc>
                <a:spcPct val="90000"/>
              </a:lnSpc>
              <a:spcBef>
                <a:spcPts val="1000"/>
              </a:spcBef>
              <a:spcAft>
                <a:spcPts val="0"/>
              </a:spcAft>
              <a:buClr>
                <a:schemeClr val="dk1"/>
              </a:buClr>
              <a:buSzPct val="100000"/>
              <a:buChar char="•"/>
            </a:pPr>
            <a:r>
              <a:rPr lang="en-US" dirty="0"/>
              <a:t>Specialized equipment, including brand-names.</a:t>
            </a:r>
            <a:endParaRPr dirty="0"/>
          </a:p>
          <a:p>
            <a:pPr marL="228600" lvl="0" indent="-228600" algn="l" rtl="0">
              <a:lnSpc>
                <a:spcPct val="90000"/>
              </a:lnSpc>
              <a:spcBef>
                <a:spcPts val="1000"/>
              </a:spcBef>
              <a:spcAft>
                <a:spcPts val="0"/>
              </a:spcAft>
              <a:buClr>
                <a:schemeClr val="dk1"/>
              </a:buClr>
              <a:buSzPct val="100000"/>
              <a:buChar char="•"/>
            </a:pPr>
            <a:r>
              <a:rPr lang="en-US" dirty="0"/>
              <a:t>Temporal, spatial, and historical description of study area and studied population.</a:t>
            </a:r>
            <a:endParaRPr dirty="0"/>
          </a:p>
          <a:p>
            <a:pPr marL="228600" lvl="0" indent="-228600" algn="l" rtl="0">
              <a:lnSpc>
                <a:spcPct val="90000"/>
              </a:lnSpc>
              <a:spcBef>
                <a:spcPts val="1000"/>
              </a:spcBef>
              <a:spcAft>
                <a:spcPts val="0"/>
              </a:spcAft>
              <a:buClr>
                <a:schemeClr val="dk1"/>
              </a:buClr>
              <a:buSzPct val="100000"/>
              <a:buChar char="•"/>
            </a:pPr>
            <a:r>
              <a:rPr lang="en-US" dirty="0"/>
              <a:t>Assumptions underlying the study.</a:t>
            </a:r>
            <a:endParaRPr dirty="0"/>
          </a:p>
          <a:p>
            <a:pPr marL="228600" lvl="0" indent="-228600" algn="l" rtl="0">
              <a:lnSpc>
                <a:spcPct val="90000"/>
              </a:lnSpc>
              <a:spcBef>
                <a:spcPts val="1000"/>
              </a:spcBef>
              <a:spcAft>
                <a:spcPts val="0"/>
              </a:spcAft>
              <a:buClr>
                <a:schemeClr val="dk1"/>
              </a:buClr>
              <a:buSzPct val="100000"/>
              <a:buChar char="•"/>
            </a:pPr>
            <a:r>
              <a:rPr lang="en-US" dirty="0"/>
              <a:t>Statistical methods, including software programs.</a:t>
            </a:r>
            <a:endParaRPr dirty="0"/>
          </a:p>
          <a:p>
            <a:pPr marL="0" lvl="0" indent="0" algn="l" rtl="0">
              <a:lnSpc>
                <a:spcPct val="90000"/>
              </a:lnSpc>
              <a:spcBef>
                <a:spcPts val="1000"/>
              </a:spcBef>
              <a:spcAft>
                <a:spcPts val="0"/>
              </a:spcAft>
              <a:buClr>
                <a:schemeClr val="dk1"/>
              </a:buClr>
              <a:buSzPct val="100000"/>
              <a:buNone/>
            </a:pPr>
            <a:endParaRPr dirty="0"/>
          </a:p>
        </p:txBody>
      </p:sp>
      <p:sp>
        <p:nvSpPr>
          <p:cNvPr id="195" name="Google Shape;195;p16"/>
          <p:cNvSpPr txBox="1">
            <a:spLocks noGrp="1"/>
          </p:cNvSpPr>
          <p:nvPr>
            <p:ph type="title"/>
          </p:nvPr>
        </p:nvSpPr>
        <p:spPr>
          <a:xfrm>
            <a:off x="127591" y="147832"/>
            <a:ext cx="8692166" cy="83261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br>
              <a:rPr lang="en-US" dirty="0"/>
            </a:br>
            <a:r>
              <a:rPr lang="en-US" sz="4000" dirty="0">
                <a:solidFill>
                  <a:schemeClr val="tx1"/>
                </a:solidFill>
              </a:rPr>
              <a:t>Materials and Methods cont.</a:t>
            </a:r>
            <a:br>
              <a:rPr lang="en-US" dirty="0">
                <a:solidFill>
                  <a:schemeClr val="tx1"/>
                </a:solidFill>
              </a:rPr>
            </a:br>
            <a:endParaRPr dirty="0">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7"/>
          <p:cNvSpPr txBox="1">
            <a:spLocks noGrp="1"/>
          </p:cNvSpPr>
          <p:nvPr>
            <p:ph type="body" idx="1"/>
          </p:nvPr>
        </p:nvSpPr>
        <p:spPr>
          <a:xfrm>
            <a:off x="223284" y="1817511"/>
            <a:ext cx="11887200" cy="48985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600"/>
              <a:buNone/>
            </a:pPr>
            <a:endParaRPr dirty="0"/>
          </a:p>
          <a:p>
            <a:pPr marL="228600" lvl="0" indent="-228600" algn="l" rtl="0">
              <a:lnSpc>
                <a:spcPct val="90000"/>
              </a:lnSpc>
              <a:spcBef>
                <a:spcPts val="1000"/>
              </a:spcBef>
              <a:spcAft>
                <a:spcPts val="0"/>
              </a:spcAft>
              <a:buClr>
                <a:schemeClr val="dk1"/>
              </a:buClr>
              <a:buSzPts val="2600"/>
              <a:buChar char="•"/>
            </a:pPr>
            <a:r>
              <a:rPr lang="en-US" dirty="0"/>
              <a:t>In this section, you present your findings: display items (figures and tables) are central in this section.</a:t>
            </a:r>
            <a:endParaRPr dirty="0"/>
          </a:p>
          <a:p>
            <a:pPr marL="228600" lvl="0" indent="-228600" algn="l" rtl="0">
              <a:lnSpc>
                <a:spcPct val="90000"/>
              </a:lnSpc>
              <a:spcBef>
                <a:spcPts val="1000"/>
              </a:spcBef>
              <a:spcAft>
                <a:spcPts val="0"/>
              </a:spcAft>
              <a:buClr>
                <a:schemeClr val="dk1"/>
              </a:buClr>
              <a:buSzPts val="2600"/>
              <a:buChar char="•"/>
            </a:pPr>
            <a:r>
              <a:rPr lang="en-US" dirty="0"/>
              <a:t>This section presents the facts--what was found during this investigation. Detailed data such as </a:t>
            </a:r>
            <a:r>
              <a:rPr lang="en-US" i="1" dirty="0"/>
              <a:t>measurements, counts, percentages, patterns-</a:t>
            </a:r>
            <a:r>
              <a:rPr lang="en-US" dirty="0"/>
              <a:t>-usually appear in tables, figures, and graphs, and the text of the section draws attention to the key data and relationships among data. </a:t>
            </a:r>
            <a:endParaRPr dirty="0"/>
          </a:p>
          <a:p>
            <a:pPr marL="228600" lvl="0" indent="-228600" algn="l" rtl="0">
              <a:lnSpc>
                <a:spcPct val="90000"/>
              </a:lnSpc>
              <a:spcBef>
                <a:spcPts val="1000"/>
              </a:spcBef>
              <a:spcAft>
                <a:spcPts val="0"/>
              </a:spcAft>
              <a:buClr>
                <a:schemeClr val="dk1"/>
              </a:buClr>
              <a:buSzPts val="2600"/>
              <a:buChar char="•"/>
            </a:pPr>
            <a:r>
              <a:rPr lang="en-US" dirty="0"/>
              <a:t>The 3 rules below will help you with this section:</a:t>
            </a:r>
            <a:endParaRPr dirty="0"/>
          </a:p>
          <a:p>
            <a:pPr marL="685800" lvl="1" indent="-228600" algn="l" rtl="0">
              <a:lnSpc>
                <a:spcPct val="90000"/>
              </a:lnSpc>
              <a:spcBef>
                <a:spcPts val="500"/>
              </a:spcBef>
              <a:spcAft>
                <a:spcPts val="0"/>
              </a:spcAft>
              <a:buClr>
                <a:schemeClr val="dk1"/>
              </a:buClr>
              <a:buSzPts val="2400"/>
              <a:buChar char="•"/>
            </a:pPr>
            <a:r>
              <a:rPr lang="en-US" dirty="0"/>
              <a:t>present results clearly and logically</a:t>
            </a:r>
            <a:endParaRPr dirty="0"/>
          </a:p>
          <a:p>
            <a:pPr marL="685800" lvl="1" indent="-228600" algn="l" rtl="0">
              <a:lnSpc>
                <a:spcPct val="90000"/>
              </a:lnSpc>
              <a:spcBef>
                <a:spcPts val="500"/>
              </a:spcBef>
              <a:spcAft>
                <a:spcPts val="0"/>
              </a:spcAft>
              <a:buClr>
                <a:schemeClr val="dk1"/>
              </a:buClr>
              <a:buSzPts val="2400"/>
              <a:buChar char="•"/>
            </a:pPr>
            <a:r>
              <a:rPr lang="en-US" dirty="0"/>
              <a:t>avoid excess verbiage</a:t>
            </a:r>
            <a:endParaRPr dirty="0"/>
          </a:p>
          <a:p>
            <a:pPr marL="685800" lvl="1" indent="-228600" algn="l" rtl="0">
              <a:lnSpc>
                <a:spcPct val="90000"/>
              </a:lnSpc>
              <a:spcBef>
                <a:spcPts val="500"/>
              </a:spcBef>
              <a:spcAft>
                <a:spcPts val="0"/>
              </a:spcAft>
              <a:buClr>
                <a:schemeClr val="dk1"/>
              </a:buClr>
              <a:buSzPts val="2400"/>
              <a:buChar char="•"/>
            </a:pPr>
            <a:r>
              <a:rPr lang="en-US" dirty="0"/>
              <a:t>consider providing a one-sentence summary at the beginning of each paragraph if you think it will help your reader understand your data</a:t>
            </a:r>
            <a:endParaRPr dirty="0"/>
          </a:p>
        </p:txBody>
      </p:sp>
      <p:sp>
        <p:nvSpPr>
          <p:cNvPr id="201" name="Google Shape;201;p17"/>
          <p:cNvSpPr txBox="1">
            <a:spLocks noGrp="1"/>
          </p:cNvSpPr>
          <p:nvPr>
            <p:ph type="title"/>
          </p:nvPr>
        </p:nvSpPr>
        <p:spPr>
          <a:xfrm>
            <a:off x="223284" y="94670"/>
            <a:ext cx="8692166" cy="83261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br>
              <a:rPr lang="en-US" dirty="0"/>
            </a:br>
            <a:r>
              <a:rPr lang="en-US" sz="4000" dirty="0">
                <a:solidFill>
                  <a:schemeClr val="tx1"/>
                </a:solidFill>
              </a:rPr>
              <a:t>Results</a:t>
            </a:r>
            <a:br>
              <a:rPr lang="en-US" dirty="0">
                <a:solidFill>
                  <a:schemeClr val="tx1"/>
                </a:solidFill>
              </a:rPr>
            </a:br>
            <a:endParaRPr dirty="0">
              <a:solidFill>
                <a:schemeClr val="tx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8"/>
          <p:cNvSpPr txBox="1">
            <a:spLocks noGrp="1"/>
          </p:cNvSpPr>
          <p:nvPr>
            <p:ph type="body" idx="1"/>
          </p:nvPr>
        </p:nvSpPr>
        <p:spPr>
          <a:xfrm>
            <a:off x="148857" y="2235199"/>
            <a:ext cx="11328042" cy="392214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dirty="0"/>
              <a:t>This is where you discuss your results.  </a:t>
            </a:r>
            <a:endParaRPr dirty="0"/>
          </a:p>
          <a:p>
            <a:pPr marL="228600" lvl="0" indent="-228600" algn="l" rtl="0">
              <a:lnSpc>
                <a:spcPct val="90000"/>
              </a:lnSpc>
              <a:spcBef>
                <a:spcPts val="1000"/>
              </a:spcBef>
              <a:spcAft>
                <a:spcPts val="0"/>
              </a:spcAft>
              <a:buClr>
                <a:schemeClr val="dk1"/>
              </a:buClr>
              <a:buSzPts val="2600"/>
              <a:buChar char="•"/>
            </a:pPr>
            <a:r>
              <a:rPr lang="en-US" dirty="0"/>
              <a:t>You can start with  analyzing the results of the study and end with suggestions for future research or practice.</a:t>
            </a:r>
            <a:endParaRPr dirty="0"/>
          </a:p>
          <a:p>
            <a:pPr marL="228600" lvl="0" indent="-228600" algn="l" rtl="0">
              <a:lnSpc>
                <a:spcPct val="90000"/>
              </a:lnSpc>
              <a:spcBef>
                <a:spcPts val="1000"/>
              </a:spcBef>
              <a:spcAft>
                <a:spcPts val="0"/>
              </a:spcAft>
              <a:buClr>
                <a:schemeClr val="dk1"/>
              </a:buClr>
              <a:buSzPts val="2600"/>
              <a:buChar char="•"/>
            </a:pPr>
            <a:r>
              <a:rPr lang="en-US" dirty="0"/>
              <a:t>This section is usually organized in a logical manner so that readers can see the connection between your study question and your results.</a:t>
            </a:r>
            <a:endParaRPr dirty="0"/>
          </a:p>
          <a:p>
            <a:pPr marL="228600" lvl="0" indent="-228600" algn="l" rtl="0">
              <a:lnSpc>
                <a:spcPct val="90000"/>
              </a:lnSpc>
              <a:spcBef>
                <a:spcPts val="1000"/>
              </a:spcBef>
              <a:spcAft>
                <a:spcPts val="0"/>
              </a:spcAft>
              <a:buClr>
                <a:schemeClr val="dk1"/>
              </a:buClr>
              <a:buSzPts val="2600"/>
              <a:buChar char="•"/>
            </a:pPr>
            <a:r>
              <a:rPr lang="en-US" dirty="0"/>
              <a:t>Be sure to address the objectives of the study in the discussion and to discuss the significance of the results.</a:t>
            </a:r>
            <a:endParaRPr dirty="0"/>
          </a:p>
          <a:p>
            <a:pPr marL="0" lvl="0" indent="0" algn="l" rtl="0">
              <a:lnSpc>
                <a:spcPct val="90000"/>
              </a:lnSpc>
              <a:spcBef>
                <a:spcPts val="1000"/>
              </a:spcBef>
              <a:spcAft>
                <a:spcPts val="0"/>
              </a:spcAft>
              <a:buClr>
                <a:schemeClr val="dk1"/>
              </a:buClr>
              <a:buSzPts val="2600"/>
              <a:buNone/>
            </a:pPr>
            <a:endParaRPr dirty="0"/>
          </a:p>
          <a:p>
            <a:pPr marL="0" lvl="0" indent="0" algn="ctr" rtl="0">
              <a:lnSpc>
                <a:spcPct val="90000"/>
              </a:lnSpc>
              <a:spcBef>
                <a:spcPts val="1000"/>
              </a:spcBef>
              <a:spcAft>
                <a:spcPts val="0"/>
              </a:spcAft>
              <a:buClr>
                <a:schemeClr val="dk1"/>
              </a:buClr>
              <a:buSzPts val="2600"/>
              <a:buNone/>
            </a:pPr>
            <a:r>
              <a:rPr lang="en-US" b="1" dirty="0"/>
              <a:t>Don’t leave the reader thinking “So what?”</a:t>
            </a:r>
            <a:endParaRPr dirty="0"/>
          </a:p>
        </p:txBody>
      </p:sp>
      <p:sp>
        <p:nvSpPr>
          <p:cNvPr id="207" name="Google Shape;207;p18"/>
          <p:cNvSpPr txBox="1">
            <a:spLocks noGrp="1"/>
          </p:cNvSpPr>
          <p:nvPr>
            <p:ph type="title"/>
          </p:nvPr>
        </p:nvSpPr>
        <p:spPr>
          <a:xfrm>
            <a:off x="148857" y="147833"/>
            <a:ext cx="8692166" cy="83261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br>
              <a:rPr lang="en-US" dirty="0"/>
            </a:br>
            <a:r>
              <a:rPr lang="en-US" sz="4000" dirty="0">
                <a:solidFill>
                  <a:schemeClr val="tx1"/>
                </a:solidFill>
              </a:rPr>
              <a:t>Discussion</a:t>
            </a:r>
            <a:br>
              <a:rPr lang="en-US" dirty="0">
                <a:solidFill>
                  <a:schemeClr val="tx1"/>
                </a:solidFill>
              </a:rPr>
            </a:br>
            <a:endParaRPr dirty="0">
              <a:solidFill>
                <a:schemeClr val="tx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txBox="1">
            <a:spLocks noGrp="1"/>
          </p:cNvSpPr>
          <p:nvPr>
            <p:ph type="body" idx="1"/>
          </p:nvPr>
        </p:nvSpPr>
        <p:spPr>
          <a:xfrm>
            <a:off x="218941" y="2235200"/>
            <a:ext cx="11109101" cy="389024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dirty="0"/>
              <a:t>In this section, you can provide a clear scientific justification for your work, indicate uses and extensions if appropriate. </a:t>
            </a:r>
            <a:endParaRPr dirty="0"/>
          </a:p>
          <a:p>
            <a:pPr marL="228600" lvl="0" indent="-228600" algn="l" rtl="0">
              <a:lnSpc>
                <a:spcPct val="90000"/>
              </a:lnSpc>
              <a:spcBef>
                <a:spcPts val="1000"/>
              </a:spcBef>
              <a:spcAft>
                <a:spcPts val="0"/>
              </a:spcAft>
              <a:buClr>
                <a:schemeClr val="dk1"/>
              </a:buClr>
              <a:buSzPts val="2600"/>
              <a:buChar char="•"/>
            </a:pPr>
            <a:r>
              <a:rPr lang="en-US" dirty="0"/>
              <a:t>Moreover, you can suggest future experiments and point out those that are underway.</a:t>
            </a:r>
            <a:endParaRPr dirty="0"/>
          </a:p>
          <a:p>
            <a:pPr marL="228600" lvl="0" indent="-228600" algn="l" rtl="0">
              <a:lnSpc>
                <a:spcPct val="90000"/>
              </a:lnSpc>
              <a:spcBef>
                <a:spcPts val="1000"/>
              </a:spcBef>
              <a:spcAft>
                <a:spcPts val="0"/>
              </a:spcAft>
              <a:buClr>
                <a:schemeClr val="dk1"/>
              </a:buClr>
              <a:buSzPts val="2600"/>
              <a:buChar char="•"/>
            </a:pPr>
            <a:r>
              <a:rPr lang="en-US" dirty="0"/>
              <a:t>This section should reflect the flow and outcomes of the entire paper. Its not just a  restatement of your results</a:t>
            </a:r>
            <a:endParaRPr dirty="0"/>
          </a:p>
        </p:txBody>
      </p:sp>
      <p:sp>
        <p:nvSpPr>
          <p:cNvPr id="213" name="Google Shape;213;p19"/>
          <p:cNvSpPr txBox="1">
            <a:spLocks noGrp="1"/>
          </p:cNvSpPr>
          <p:nvPr>
            <p:ph type="title"/>
          </p:nvPr>
        </p:nvSpPr>
        <p:spPr>
          <a:xfrm>
            <a:off x="0" y="94670"/>
            <a:ext cx="8692166" cy="8326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500"/>
              <a:buFont typeface="Century Gothic"/>
              <a:buNone/>
            </a:pPr>
            <a:r>
              <a:rPr lang="en-US" dirty="0">
                <a:solidFill>
                  <a:schemeClr val="tx1"/>
                </a:solidFill>
              </a:rPr>
              <a:t>Conclusion</a:t>
            </a:r>
            <a:endParaRPr dirty="0">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0"/>
          <p:cNvSpPr txBox="1">
            <a:spLocks noGrp="1"/>
          </p:cNvSpPr>
          <p:nvPr>
            <p:ph type="body" idx="1"/>
          </p:nvPr>
        </p:nvSpPr>
        <p:spPr>
          <a:xfrm>
            <a:off x="218941" y="2009422"/>
            <a:ext cx="11109101" cy="411602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dirty="0"/>
              <a:t>At the end of your paper, remember to </a:t>
            </a:r>
            <a:r>
              <a:rPr lang="en-US" b="1" dirty="0"/>
              <a:t>acknowledge those who helped or  made contributions.</a:t>
            </a:r>
            <a:r>
              <a:rPr lang="en-US" dirty="0"/>
              <a:t> This can include people who provided technical assistance, people who assisted with experiments, and the funding agency (if any).</a:t>
            </a:r>
            <a:endParaRPr dirty="0"/>
          </a:p>
          <a:p>
            <a:pPr marL="228600" lvl="0" indent="-228600" algn="l" rtl="0">
              <a:lnSpc>
                <a:spcPct val="90000"/>
              </a:lnSpc>
              <a:spcBef>
                <a:spcPts val="1000"/>
              </a:spcBef>
              <a:spcAft>
                <a:spcPts val="0"/>
              </a:spcAft>
              <a:buClr>
                <a:schemeClr val="dk1"/>
              </a:buClr>
              <a:buSzPts val="2600"/>
              <a:buChar char="•"/>
            </a:pPr>
            <a:r>
              <a:rPr lang="en-US" dirty="0"/>
              <a:t>In some journals, sources of grant support are noted in the Acknowledgements; in others, they are noted elsewhere (for example, in a footnote). Some journals also include a section on ‘Facilities used’.</a:t>
            </a:r>
            <a:endParaRPr dirty="0"/>
          </a:p>
          <a:p>
            <a:pPr marL="228600" lvl="0" indent="-228600" algn="l" rtl="0">
              <a:lnSpc>
                <a:spcPct val="90000"/>
              </a:lnSpc>
              <a:spcBef>
                <a:spcPts val="1000"/>
              </a:spcBef>
              <a:spcAft>
                <a:spcPts val="0"/>
              </a:spcAft>
              <a:buClr>
                <a:schemeClr val="dk1"/>
              </a:buClr>
              <a:buSzPts val="2600"/>
              <a:buChar char="•"/>
            </a:pPr>
            <a:r>
              <a:rPr lang="en-US" dirty="0"/>
              <a:t>Please note that this section is optional.</a:t>
            </a:r>
            <a:endParaRPr dirty="0"/>
          </a:p>
          <a:p>
            <a:pPr marL="0" lvl="0" indent="0" algn="l" rtl="0">
              <a:lnSpc>
                <a:spcPct val="90000"/>
              </a:lnSpc>
              <a:spcBef>
                <a:spcPts val="1000"/>
              </a:spcBef>
              <a:spcAft>
                <a:spcPts val="0"/>
              </a:spcAft>
              <a:buClr>
                <a:schemeClr val="dk1"/>
              </a:buClr>
              <a:buSzPts val="2600"/>
              <a:buNone/>
            </a:pPr>
            <a:endParaRPr dirty="0"/>
          </a:p>
        </p:txBody>
      </p:sp>
      <p:sp>
        <p:nvSpPr>
          <p:cNvPr id="219" name="Google Shape;219;p20"/>
          <p:cNvSpPr txBox="1">
            <a:spLocks noGrp="1"/>
          </p:cNvSpPr>
          <p:nvPr>
            <p:ph type="title"/>
          </p:nvPr>
        </p:nvSpPr>
        <p:spPr>
          <a:xfrm>
            <a:off x="0" y="94670"/>
            <a:ext cx="8692166" cy="8326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500"/>
              <a:buFont typeface="Century Gothic"/>
              <a:buNone/>
            </a:pPr>
            <a:r>
              <a:rPr lang="en-US" dirty="0">
                <a:solidFill>
                  <a:schemeClr val="tx1"/>
                </a:solidFill>
              </a:rPr>
              <a:t>Acknowledgements</a:t>
            </a:r>
            <a:endParaRPr dirty="0">
              <a:solidFill>
                <a:schemeClr val="tx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1"/>
          <p:cNvSpPr txBox="1">
            <a:spLocks noGrp="1"/>
          </p:cNvSpPr>
          <p:nvPr>
            <p:ph type="body" idx="1"/>
          </p:nvPr>
        </p:nvSpPr>
        <p:spPr>
          <a:xfrm>
            <a:off x="218941" y="2393244"/>
            <a:ext cx="11109101" cy="373220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ct val="100000"/>
              <a:buChar char="•"/>
            </a:pPr>
            <a:r>
              <a:rPr lang="en-US" dirty="0"/>
              <a:t>This section includes </a:t>
            </a:r>
            <a:r>
              <a:rPr lang="en-US" b="1" dirty="0"/>
              <a:t>all the sources of information referred </a:t>
            </a:r>
            <a:r>
              <a:rPr lang="en-US" dirty="0"/>
              <a:t>to in the paper. </a:t>
            </a:r>
            <a:endParaRPr dirty="0"/>
          </a:p>
          <a:p>
            <a:pPr marL="228600" lvl="0" indent="-228600" algn="l" rtl="0">
              <a:lnSpc>
                <a:spcPct val="90000"/>
              </a:lnSpc>
              <a:spcBef>
                <a:spcPts val="1000"/>
              </a:spcBef>
              <a:spcAft>
                <a:spcPts val="0"/>
              </a:spcAft>
              <a:buClr>
                <a:schemeClr val="dk1"/>
              </a:buClr>
              <a:buSzPct val="100000"/>
              <a:buChar char="•"/>
            </a:pPr>
            <a:r>
              <a:rPr lang="en-US" dirty="0"/>
              <a:t>Makes sure references are </a:t>
            </a:r>
            <a:r>
              <a:rPr lang="en-US" b="1" dirty="0"/>
              <a:t>listed properly </a:t>
            </a:r>
            <a:r>
              <a:rPr lang="en-US" dirty="0"/>
              <a:t>in an alphabetical order and follow the journal guidelines. </a:t>
            </a:r>
            <a:endParaRPr dirty="0"/>
          </a:p>
          <a:p>
            <a:pPr marL="228600" lvl="0" indent="-228600" algn="l" rtl="0">
              <a:lnSpc>
                <a:spcPct val="90000"/>
              </a:lnSpc>
              <a:spcBef>
                <a:spcPts val="1000"/>
              </a:spcBef>
              <a:spcAft>
                <a:spcPts val="0"/>
              </a:spcAft>
              <a:buClr>
                <a:schemeClr val="dk1"/>
              </a:buClr>
              <a:buSzPct val="100000"/>
              <a:buChar char="•"/>
            </a:pPr>
            <a:r>
              <a:rPr lang="en-US" dirty="0"/>
              <a:t>Reference should be provided in accordance with the same </a:t>
            </a:r>
            <a:r>
              <a:rPr lang="en-US" b="1" dirty="0"/>
              <a:t>referencing style </a:t>
            </a:r>
            <a:r>
              <a:rPr lang="en-US" dirty="0"/>
              <a:t>used for the in-text citations. </a:t>
            </a:r>
            <a:endParaRPr dirty="0"/>
          </a:p>
          <a:p>
            <a:pPr marL="228600" lvl="0" indent="-228600" algn="l" rtl="0">
              <a:lnSpc>
                <a:spcPct val="90000"/>
              </a:lnSpc>
              <a:spcBef>
                <a:spcPts val="1000"/>
              </a:spcBef>
              <a:spcAft>
                <a:spcPts val="0"/>
              </a:spcAft>
              <a:buClr>
                <a:schemeClr val="dk1"/>
              </a:buClr>
              <a:buSzPct val="100000"/>
              <a:buChar char="•"/>
            </a:pPr>
            <a:r>
              <a:rPr lang="en-US" dirty="0"/>
              <a:t>The 10 rules for responsible refencing can be found </a:t>
            </a:r>
            <a:r>
              <a:rPr lang="en-US" u="sng" dirty="0">
                <a:solidFill>
                  <a:schemeClr val="hlink"/>
                </a:solidFill>
                <a:hlinkClick r:id="rId3"/>
              </a:rPr>
              <a:t>here</a:t>
            </a:r>
            <a:endParaRPr dirty="0"/>
          </a:p>
          <a:p>
            <a:pPr marL="228600" lvl="0" indent="-75882"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accent5"/>
              </a:buClr>
              <a:buSzPct val="100000"/>
              <a:buNone/>
            </a:pPr>
            <a:r>
              <a:rPr lang="en-US" b="1" dirty="0">
                <a:solidFill>
                  <a:schemeClr val="accent5"/>
                </a:solidFill>
              </a:rPr>
              <a:t>Always remember to </a:t>
            </a:r>
            <a:r>
              <a:rPr lang="en-US" b="1" u="sng" dirty="0">
                <a:solidFill>
                  <a:schemeClr val="accent5"/>
                </a:solidFill>
              </a:rPr>
              <a:t>CITE WHILE YOU WRITE </a:t>
            </a:r>
            <a:r>
              <a:rPr lang="en-US" b="1" dirty="0">
                <a:solidFill>
                  <a:schemeClr val="accent5"/>
                </a:solidFill>
              </a:rPr>
              <a:t>to avoid plagiarism!</a:t>
            </a:r>
            <a:endParaRPr dirty="0"/>
          </a:p>
          <a:p>
            <a:pPr marL="0" lvl="0" indent="0" algn="l" rtl="0">
              <a:lnSpc>
                <a:spcPct val="90000"/>
              </a:lnSpc>
              <a:spcBef>
                <a:spcPts val="1000"/>
              </a:spcBef>
              <a:spcAft>
                <a:spcPts val="0"/>
              </a:spcAft>
              <a:buClr>
                <a:schemeClr val="dk1"/>
              </a:buClr>
              <a:buSzPct val="100000"/>
              <a:buNone/>
            </a:pPr>
            <a:endParaRPr dirty="0"/>
          </a:p>
        </p:txBody>
      </p:sp>
      <p:sp>
        <p:nvSpPr>
          <p:cNvPr id="225" name="Google Shape;225;p21"/>
          <p:cNvSpPr txBox="1">
            <a:spLocks noGrp="1"/>
          </p:cNvSpPr>
          <p:nvPr>
            <p:ph type="title"/>
          </p:nvPr>
        </p:nvSpPr>
        <p:spPr>
          <a:xfrm>
            <a:off x="138224" y="147833"/>
            <a:ext cx="11844670" cy="8326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entury Gothic"/>
              <a:buNone/>
            </a:pPr>
            <a:r>
              <a:rPr lang="en-US" sz="3600" dirty="0">
                <a:solidFill>
                  <a:schemeClr val="tx1"/>
                </a:solidFill>
              </a:rPr>
              <a:t>References</a:t>
            </a:r>
            <a:endParaRPr dirty="0">
              <a:solidFill>
                <a:schemeClr val="tx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a:spLocks noGrp="1"/>
          </p:cNvSpPr>
          <p:nvPr>
            <p:ph type="title"/>
          </p:nvPr>
        </p:nvSpPr>
        <p:spPr>
          <a:xfrm>
            <a:off x="0" y="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entury Gothic"/>
              <a:buNone/>
            </a:pPr>
            <a:r>
              <a:rPr lang="sv-SE" dirty="0">
                <a:solidFill>
                  <a:schemeClr val="tx1"/>
                </a:solidFill>
              </a:rPr>
              <a:t>The crucial role of feedback</a:t>
            </a:r>
            <a:endParaRPr dirty="0">
              <a:solidFill>
                <a:schemeClr val="tx1"/>
              </a:solidFill>
            </a:endParaRPr>
          </a:p>
        </p:txBody>
      </p:sp>
      <p:sp>
        <p:nvSpPr>
          <p:cNvPr id="4" name="Content Placeholder 2">
            <a:extLst>
              <a:ext uri="{FF2B5EF4-FFF2-40B4-BE49-F238E27FC236}">
                <a16:creationId xmlns:a16="http://schemas.microsoft.com/office/drawing/2014/main" id="{F69A22F5-4C10-B48A-F05E-D4C503ED2B78}"/>
              </a:ext>
            </a:extLst>
          </p:cNvPr>
          <p:cNvSpPr>
            <a:spLocks noGrp="1"/>
          </p:cNvSpPr>
          <p:nvPr>
            <p:ph type="body" idx="1"/>
          </p:nvPr>
        </p:nvSpPr>
        <p:spPr>
          <a:xfrm>
            <a:off x="0" y="1998663"/>
            <a:ext cx="12041188" cy="4699000"/>
          </a:xfrm>
        </p:spPr>
        <p:txBody>
          <a:bodyPr>
            <a:normAutofit/>
          </a:bodyPr>
          <a:lstStyle/>
          <a:p>
            <a:pPr>
              <a:lnSpc>
                <a:spcPct val="90000"/>
              </a:lnSpc>
              <a:spcAft>
                <a:spcPts val="600"/>
              </a:spcAft>
            </a:pPr>
            <a:r>
              <a:rPr lang="sv-SE" sz="2100" dirty="0"/>
              <a:t>Share your work throughout the writing process</a:t>
            </a:r>
          </a:p>
          <a:p>
            <a:pPr marL="800100" lvl="1" indent="-342900">
              <a:lnSpc>
                <a:spcPct val="90000"/>
              </a:lnSpc>
              <a:spcAft>
                <a:spcPts val="600"/>
              </a:spcAft>
              <a:buFont typeface="Arial" panose="020B0604020202020204" pitchFamily="34" charset="0"/>
              <a:buChar char="•"/>
            </a:pPr>
            <a:r>
              <a:rPr lang="sv-SE" sz="2100" dirty="0"/>
              <a:t>Colleagues </a:t>
            </a:r>
          </a:p>
          <a:p>
            <a:pPr marL="800100" lvl="1" indent="-342900">
              <a:lnSpc>
                <a:spcPct val="90000"/>
              </a:lnSpc>
              <a:spcAft>
                <a:spcPts val="600"/>
              </a:spcAft>
              <a:buFont typeface="Arial" panose="020B0604020202020204" pitchFamily="34" charset="0"/>
              <a:buChar char="•"/>
            </a:pPr>
            <a:r>
              <a:rPr lang="sv-SE" sz="2100" dirty="0"/>
              <a:t>Conferences</a:t>
            </a:r>
          </a:p>
          <a:p>
            <a:pPr marL="800100" lvl="1" indent="-342900">
              <a:lnSpc>
                <a:spcPct val="90000"/>
              </a:lnSpc>
              <a:spcAft>
                <a:spcPts val="600"/>
              </a:spcAft>
              <a:buFont typeface="Arial" panose="020B0604020202020204" pitchFamily="34" charset="0"/>
              <a:buChar char="•"/>
            </a:pPr>
            <a:r>
              <a:rPr lang="sv-SE" sz="2100" dirty="0"/>
              <a:t>Preprint servers</a:t>
            </a:r>
          </a:p>
          <a:p>
            <a:pPr marL="800100" lvl="1" indent="-342900">
              <a:lnSpc>
                <a:spcPct val="90000"/>
              </a:lnSpc>
              <a:spcAft>
                <a:spcPts val="600"/>
              </a:spcAft>
              <a:buFont typeface="Arial" panose="020B0604020202020204" pitchFamily="34" charset="0"/>
              <a:buChar char="•"/>
            </a:pPr>
            <a:r>
              <a:rPr lang="sv-SE" sz="2100" dirty="0"/>
              <a:t>Writing groups</a:t>
            </a:r>
          </a:p>
          <a:p>
            <a:pPr marL="457200" lvl="1" indent="0">
              <a:lnSpc>
                <a:spcPct val="90000"/>
              </a:lnSpc>
              <a:spcAft>
                <a:spcPts val="600"/>
              </a:spcAft>
              <a:buNone/>
            </a:pPr>
            <a:r>
              <a:rPr lang="sv-SE" sz="2100" dirty="0"/>
              <a:t>The paper you submit should be in the best possible shape</a:t>
            </a:r>
          </a:p>
          <a:p>
            <a:pPr>
              <a:lnSpc>
                <a:spcPct val="90000"/>
              </a:lnSpc>
              <a:spcAft>
                <a:spcPts val="600"/>
              </a:spcAft>
            </a:pPr>
            <a:endParaRPr lang="sv-SE" sz="1600" dirty="0"/>
          </a:p>
        </p:txBody>
      </p:sp>
      <p:pic>
        <p:nvPicPr>
          <p:cNvPr id="6" name="Picture 5" descr="Seated person at wood table, holding pencil and writing on lined paper page in open notebook">
            <a:extLst>
              <a:ext uri="{FF2B5EF4-FFF2-40B4-BE49-F238E27FC236}">
                <a16:creationId xmlns:a16="http://schemas.microsoft.com/office/drawing/2014/main" id="{234D6B07-EC0C-0E2A-A24D-AEE6C7780609}"/>
              </a:ext>
            </a:extLst>
          </p:cNvPr>
          <p:cNvPicPr>
            <a:picLocks noChangeAspect="1"/>
          </p:cNvPicPr>
          <p:nvPr/>
        </p:nvPicPr>
        <p:blipFill rotWithShape="1">
          <a:blip r:embed="rId3">
            <a:extLst>
              <a:ext uri="{28A0092B-C50C-407E-A947-70E740481C1C}">
                <a14:useLocalDpi xmlns:a14="http://schemas.microsoft.com/office/drawing/2010/main" val="0"/>
              </a:ext>
            </a:extLst>
          </a:blip>
          <a:srcRect l="11711" r="16023" b="2"/>
          <a:stretch/>
        </p:blipFill>
        <p:spPr>
          <a:xfrm>
            <a:off x="7973385" y="2318314"/>
            <a:ext cx="3283578" cy="3089683"/>
          </a:xfrm>
          <a:prstGeom prst="rect">
            <a:avLst/>
          </a:prstGeom>
          <a:noFill/>
        </p:spPr>
      </p:pic>
    </p:spTree>
    <p:extLst>
      <p:ext uri="{BB962C8B-B14F-4D97-AF65-F5344CB8AC3E}">
        <p14:creationId xmlns:p14="http://schemas.microsoft.com/office/powerpoint/2010/main" val="1200197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83D4-74E4-4FBA-A1B9-A1159188E65C}"/>
              </a:ext>
            </a:extLst>
          </p:cNvPr>
          <p:cNvSpPr>
            <a:spLocks noGrp="1"/>
          </p:cNvSpPr>
          <p:nvPr>
            <p:ph type="title"/>
          </p:nvPr>
        </p:nvSpPr>
        <p:spPr>
          <a:xfrm>
            <a:off x="583102" y="2439458"/>
            <a:ext cx="9152161" cy="989542"/>
          </a:xfrm>
        </p:spPr>
        <p:txBody>
          <a:bodyPr/>
          <a:lstStyle/>
          <a:p>
            <a:r>
              <a:rPr lang="sv-SE" sz="3600" b="0" dirty="0">
                <a:solidFill>
                  <a:schemeClr val="bg1"/>
                </a:solidFill>
                <a:latin typeface="+mj-lt"/>
              </a:rPr>
              <a:t>Submitting your paper </a:t>
            </a:r>
            <a:br>
              <a:rPr lang="sv-SE" sz="3600" b="0" dirty="0">
                <a:solidFill>
                  <a:schemeClr val="bg1"/>
                </a:solidFill>
                <a:latin typeface="+mj-lt"/>
              </a:rPr>
            </a:br>
            <a:r>
              <a:rPr lang="sv-SE" sz="3600" b="0" dirty="0">
                <a:solidFill>
                  <a:schemeClr val="bg1"/>
                </a:solidFill>
                <a:latin typeface="+mj-lt"/>
              </a:rPr>
              <a:t>to a journal</a:t>
            </a:r>
            <a:endParaRPr lang="en-GB" sz="3600" b="0" dirty="0">
              <a:solidFill>
                <a:schemeClr val="bg1"/>
              </a:solidFill>
              <a:latin typeface="+mj-lt"/>
            </a:endParaRPr>
          </a:p>
        </p:txBody>
      </p:sp>
      <p:pic>
        <p:nvPicPr>
          <p:cNvPr id="4" name="Picture 3">
            <a:extLst>
              <a:ext uri="{FF2B5EF4-FFF2-40B4-BE49-F238E27FC236}">
                <a16:creationId xmlns:a16="http://schemas.microsoft.com/office/drawing/2014/main" id="{3ACAC12D-AED6-4512-871C-8BB8005F4F33}"/>
              </a:ext>
            </a:extLst>
          </p:cNvPr>
          <p:cNvPicPr>
            <a:picLocks noChangeAspect="1"/>
          </p:cNvPicPr>
          <p:nvPr/>
        </p:nvPicPr>
        <p:blipFill>
          <a:blip r:embed="rId3"/>
          <a:stretch>
            <a:fillRect/>
          </a:stretch>
        </p:blipFill>
        <p:spPr>
          <a:xfrm>
            <a:off x="443344" y="6276941"/>
            <a:ext cx="1821135" cy="507021"/>
          </a:xfrm>
          <a:prstGeom prst="rect">
            <a:avLst/>
          </a:prstGeom>
        </p:spPr>
      </p:pic>
      <p:pic>
        <p:nvPicPr>
          <p:cNvPr id="5" name="Picture 4">
            <a:extLst>
              <a:ext uri="{FF2B5EF4-FFF2-40B4-BE49-F238E27FC236}">
                <a16:creationId xmlns:a16="http://schemas.microsoft.com/office/drawing/2014/main" id="{4EC08ACD-8590-4917-8004-BB17C58EB839}"/>
              </a:ext>
            </a:extLst>
          </p:cNvPr>
          <p:cNvPicPr>
            <a:picLocks noChangeAspect="1"/>
          </p:cNvPicPr>
          <p:nvPr/>
        </p:nvPicPr>
        <p:blipFill>
          <a:blip r:embed="rId4"/>
          <a:stretch>
            <a:fillRect/>
          </a:stretch>
        </p:blipFill>
        <p:spPr>
          <a:xfrm>
            <a:off x="5431478" y="6192599"/>
            <a:ext cx="1329043" cy="591363"/>
          </a:xfrm>
          <a:prstGeom prst="rect">
            <a:avLst/>
          </a:prstGeom>
        </p:spPr>
      </p:pic>
      <p:pic>
        <p:nvPicPr>
          <p:cNvPr id="7" name="Picture Placeholder 7" descr="A toy rocket flying out of the computer">
            <a:extLst>
              <a:ext uri="{FF2B5EF4-FFF2-40B4-BE49-F238E27FC236}">
                <a16:creationId xmlns:a16="http://schemas.microsoft.com/office/drawing/2014/main" id="{9ABAA988-36CA-425E-9C30-AC010D62491E}"/>
              </a:ext>
            </a:extLst>
          </p:cNvPr>
          <p:cNvPicPr>
            <a:picLocks noChangeAspect="1"/>
          </p:cNvPicPr>
          <p:nvPr/>
        </p:nvPicPr>
        <p:blipFill>
          <a:blip r:embed="rId5">
            <a:extLst>
              <a:ext uri="{28A0092B-C50C-407E-A947-70E740481C1C}">
                <a14:useLocalDpi xmlns:a14="http://schemas.microsoft.com/office/drawing/2010/main" val="0"/>
              </a:ext>
            </a:extLst>
          </a:blip>
          <a:srcRect l="16676" r="16676"/>
          <a:stretch>
            <a:fillRect/>
          </a:stretch>
        </p:blipFill>
        <p:spPr>
          <a:xfrm>
            <a:off x="5431478" y="513163"/>
            <a:ext cx="5679014" cy="5679436"/>
          </a:xfrm>
          <a:prstGeom prst="ellipse">
            <a:avLst/>
          </a:prstGeom>
        </p:spPr>
      </p:pic>
    </p:spTree>
    <p:extLst>
      <p:ext uri="{BB962C8B-B14F-4D97-AF65-F5344CB8AC3E}">
        <p14:creationId xmlns:p14="http://schemas.microsoft.com/office/powerpoint/2010/main" val="2684749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61DDE-A5B9-541E-FD64-09D90118A678}"/>
              </a:ext>
            </a:extLst>
          </p:cNvPr>
          <p:cNvSpPr>
            <a:spLocks noGrp="1"/>
          </p:cNvSpPr>
          <p:nvPr>
            <p:ph type="title"/>
          </p:nvPr>
        </p:nvSpPr>
        <p:spPr>
          <a:xfrm>
            <a:off x="443344" y="207400"/>
            <a:ext cx="9613800" cy="1080900"/>
          </a:xfrm>
        </p:spPr>
        <p:txBody>
          <a:bodyPr/>
          <a:lstStyle/>
          <a:p>
            <a:r>
              <a:rPr lang="en-US" dirty="0">
                <a:solidFill>
                  <a:schemeClr val="tx1"/>
                </a:solidFill>
              </a:rPr>
              <a:t>Instructions for authors</a:t>
            </a:r>
          </a:p>
        </p:txBody>
      </p:sp>
      <p:pic>
        <p:nvPicPr>
          <p:cNvPr id="5" name="Picture 4">
            <a:extLst>
              <a:ext uri="{FF2B5EF4-FFF2-40B4-BE49-F238E27FC236}">
                <a16:creationId xmlns:a16="http://schemas.microsoft.com/office/drawing/2014/main" id="{9B4501E7-9F7A-427B-B294-0DC30B17E14C}"/>
              </a:ext>
            </a:extLst>
          </p:cNvPr>
          <p:cNvPicPr>
            <a:picLocks noChangeAspect="1"/>
          </p:cNvPicPr>
          <p:nvPr/>
        </p:nvPicPr>
        <p:blipFill>
          <a:blip r:embed="rId3"/>
          <a:stretch>
            <a:fillRect/>
          </a:stretch>
        </p:blipFill>
        <p:spPr>
          <a:xfrm>
            <a:off x="443344" y="6276941"/>
            <a:ext cx="1821135" cy="507021"/>
          </a:xfrm>
          <a:prstGeom prst="rect">
            <a:avLst/>
          </a:prstGeom>
        </p:spPr>
      </p:pic>
      <p:pic>
        <p:nvPicPr>
          <p:cNvPr id="6" name="Content Placeholder 8">
            <a:extLst>
              <a:ext uri="{FF2B5EF4-FFF2-40B4-BE49-F238E27FC236}">
                <a16:creationId xmlns:a16="http://schemas.microsoft.com/office/drawing/2014/main" id="{9E4E4E6C-3A83-48A4-B9A5-035AA119ED02}"/>
              </a:ext>
            </a:extLst>
          </p:cNvPr>
          <p:cNvPicPr>
            <a:picLocks noGrp="1"/>
          </p:cNvPicPr>
          <p:nvPr>
            <p:ph idx="1"/>
          </p:nvPr>
        </p:nvPicPr>
        <p:blipFill rotWithShape="1">
          <a:blip r:embed="rId4"/>
          <a:srcRect t="10108" r="1216" b="10414"/>
          <a:stretch/>
        </p:blipFill>
        <p:spPr>
          <a:xfrm>
            <a:off x="606490" y="1380417"/>
            <a:ext cx="10025754" cy="4553339"/>
          </a:xfrm>
          <a:prstGeom prst="rect">
            <a:avLst/>
          </a:prstGeom>
        </p:spPr>
        <p:style>
          <a:lnRef idx="2">
            <a:schemeClr val="accent5"/>
          </a:lnRef>
          <a:fillRef idx="1">
            <a:schemeClr val="lt1"/>
          </a:fillRef>
          <a:effectRef idx="0">
            <a:schemeClr val="accent5"/>
          </a:effectRef>
          <a:fontRef idx="minor">
            <a:schemeClr val="dk1"/>
          </a:fontRef>
        </p:style>
      </p:pic>
      <p:cxnSp>
        <p:nvCxnSpPr>
          <p:cNvPr id="8" name="Straight Connector 7">
            <a:extLst>
              <a:ext uri="{FF2B5EF4-FFF2-40B4-BE49-F238E27FC236}">
                <a16:creationId xmlns:a16="http://schemas.microsoft.com/office/drawing/2014/main" id="{FB2E80D2-4DF6-4BBE-BB28-38CCC4AEB03D}"/>
              </a:ext>
            </a:extLst>
          </p:cNvPr>
          <p:cNvCxnSpPr/>
          <p:nvPr/>
        </p:nvCxnSpPr>
        <p:spPr>
          <a:xfrm>
            <a:off x="3163078" y="3367838"/>
            <a:ext cx="1707502" cy="0"/>
          </a:xfrm>
          <a:prstGeom prst="line">
            <a:avLst/>
          </a:prstGeom>
        </p:spPr>
        <p:style>
          <a:lnRef idx="2">
            <a:schemeClr val="accent5"/>
          </a:lnRef>
          <a:fillRef idx="1">
            <a:schemeClr val="lt1"/>
          </a:fillRef>
          <a:effectRef idx="0">
            <a:schemeClr val="accent5"/>
          </a:effectRef>
          <a:fontRef idx="minor">
            <a:schemeClr val="dk1"/>
          </a:fontRef>
        </p:style>
      </p:cxnSp>
      <p:cxnSp>
        <p:nvCxnSpPr>
          <p:cNvPr id="10" name="Straight Connector 9">
            <a:extLst>
              <a:ext uri="{FF2B5EF4-FFF2-40B4-BE49-F238E27FC236}">
                <a16:creationId xmlns:a16="http://schemas.microsoft.com/office/drawing/2014/main" id="{CBAC467C-9249-4A3A-A0DC-C2B34D1641B6}"/>
              </a:ext>
            </a:extLst>
          </p:cNvPr>
          <p:cNvCxnSpPr>
            <a:cxnSpLocks/>
          </p:cNvCxnSpPr>
          <p:nvPr/>
        </p:nvCxnSpPr>
        <p:spPr>
          <a:xfrm>
            <a:off x="3163078" y="3490162"/>
            <a:ext cx="5499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EB690AA-5362-4B6E-8F5D-069DCB60640E}"/>
              </a:ext>
            </a:extLst>
          </p:cNvPr>
          <p:cNvCxnSpPr>
            <a:cxnSpLocks/>
          </p:cNvCxnSpPr>
          <p:nvPr/>
        </p:nvCxnSpPr>
        <p:spPr>
          <a:xfrm>
            <a:off x="3163078" y="3786909"/>
            <a:ext cx="623831"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C38D6350-ED85-4FF7-A49E-8AEBE206EBD4}"/>
              </a:ext>
            </a:extLst>
          </p:cNvPr>
          <p:cNvCxnSpPr>
            <a:cxnSpLocks/>
          </p:cNvCxnSpPr>
          <p:nvPr/>
        </p:nvCxnSpPr>
        <p:spPr>
          <a:xfrm>
            <a:off x="3163078" y="3916218"/>
            <a:ext cx="808558" cy="0"/>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20" name="Straight Connector 19">
            <a:extLst>
              <a:ext uri="{FF2B5EF4-FFF2-40B4-BE49-F238E27FC236}">
                <a16:creationId xmlns:a16="http://schemas.microsoft.com/office/drawing/2014/main" id="{63A9E400-3140-446E-A4DE-1089175D2CDF}"/>
              </a:ext>
            </a:extLst>
          </p:cNvPr>
          <p:cNvCxnSpPr>
            <a:cxnSpLocks/>
          </p:cNvCxnSpPr>
          <p:nvPr/>
        </p:nvCxnSpPr>
        <p:spPr>
          <a:xfrm flipH="1">
            <a:off x="3163078" y="4064000"/>
            <a:ext cx="923637"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23" name="Straight Connector 22">
            <a:extLst>
              <a:ext uri="{FF2B5EF4-FFF2-40B4-BE49-F238E27FC236}">
                <a16:creationId xmlns:a16="http://schemas.microsoft.com/office/drawing/2014/main" id="{58BF9CA6-338D-40FB-BBFA-2E2AEAEFCE6F}"/>
              </a:ext>
            </a:extLst>
          </p:cNvPr>
          <p:cNvCxnSpPr>
            <a:cxnSpLocks/>
          </p:cNvCxnSpPr>
          <p:nvPr/>
        </p:nvCxnSpPr>
        <p:spPr>
          <a:xfrm>
            <a:off x="3163078" y="5237018"/>
            <a:ext cx="70695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Arrow: Left 24">
            <a:extLst>
              <a:ext uri="{FF2B5EF4-FFF2-40B4-BE49-F238E27FC236}">
                <a16:creationId xmlns:a16="http://schemas.microsoft.com/office/drawing/2014/main" id="{3BE15D81-5674-4D7A-89A7-FD9559B94CCD}"/>
              </a:ext>
            </a:extLst>
          </p:cNvPr>
          <p:cNvSpPr/>
          <p:nvPr/>
        </p:nvSpPr>
        <p:spPr>
          <a:xfrm>
            <a:off x="7704859" y="2239675"/>
            <a:ext cx="1481645" cy="219075"/>
          </a:xfrm>
          <a:prstGeom prst="leftArrow">
            <a:avLst/>
          </a:prstGeom>
          <a:solidFill>
            <a:srgbClr val="B438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Open Sans Light"/>
              <a:ea typeface="+mn-ea"/>
              <a:cs typeface="+mn-cs"/>
              <a:sym typeface="Arial"/>
            </a:endParaRPr>
          </a:p>
        </p:txBody>
      </p:sp>
    </p:spTree>
    <p:extLst>
      <p:ext uri="{BB962C8B-B14F-4D97-AF65-F5344CB8AC3E}">
        <p14:creationId xmlns:p14="http://schemas.microsoft.com/office/powerpoint/2010/main" val="2163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1FE2-90BB-4E6D-BA5F-DD6354DA2E2E}"/>
              </a:ext>
            </a:extLst>
          </p:cNvPr>
          <p:cNvSpPr>
            <a:spLocks noGrp="1"/>
          </p:cNvSpPr>
          <p:nvPr>
            <p:ph type="title"/>
          </p:nvPr>
        </p:nvSpPr>
        <p:spPr>
          <a:xfrm>
            <a:off x="443344" y="504639"/>
            <a:ext cx="10736263" cy="966788"/>
          </a:xfrm>
        </p:spPr>
        <p:txBody>
          <a:bodyPr anchor="t">
            <a:normAutofit/>
          </a:bodyPr>
          <a:lstStyle/>
          <a:p>
            <a:r>
              <a:rPr lang="sv-SE">
                <a:solidFill>
                  <a:schemeClr val="tx1"/>
                </a:solidFill>
              </a:rPr>
              <a:t>Preparing visuals for submission</a:t>
            </a:r>
            <a:endParaRPr lang="en-GB">
              <a:solidFill>
                <a:schemeClr val="tx1"/>
              </a:solidFill>
            </a:endParaRPr>
          </a:p>
        </p:txBody>
      </p:sp>
      <p:sp>
        <p:nvSpPr>
          <p:cNvPr id="11" name="Slide Number Placeholder 4">
            <a:extLst>
              <a:ext uri="{FF2B5EF4-FFF2-40B4-BE49-F238E27FC236}">
                <a16:creationId xmlns:a16="http://schemas.microsoft.com/office/drawing/2014/main" id="{8073E6DB-EBBF-E085-59A1-A031D02F3A83}"/>
              </a:ext>
            </a:extLst>
          </p:cNvPr>
          <p:cNvSpPr>
            <a:spLocks noGrp="1"/>
          </p:cNvSpPr>
          <p:nvPr>
            <p:ph type="sldNum" sz="quarter" idx="12"/>
          </p:nvPr>
        </p:nvSpPr>
        <p:spPr>
          <a:xfrm>
            <a:off x="8732837" y="6373546"/>
            <a:ext cx="2727326" cy="219075"/>
          </a:xfrm>
          <a:prstGeom prst="rect">
            <a:avLst/>
          </a:prstGeom>
        </p:spPr>
        <p:txBody>
          <a:bodyPr vert="horz" lIns="0" tIns="0" rIns="0" bIns="0" rtlCol="0" anchor="t" anchorCtr="0"/>
          <a:lstStyle>
            <a:defPPr>
              <a:defRPr lang="en-US"/>
            </a:defPPr>
            <a:lvl1pPr marL="0" algn="r" defTabSz="914400" rtl="0" eaLnBrk="1" latinLnBrk="0" hangingPunct="1">
              <a:defRPr sz="11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
                <a:srgbClr val="888888"/>
              </a:buClr>
              <a:buSzPts val="3600"/>
              <a:buFont typeface="Trebuchet MS"/>
              <a:buNone/>
              <a:tabLst/>
              <a:defRPr/>
            </a:pPr>
            <a:fld id="{CD018B5B-3FD1-43B0-9C50-E33EBAC66E22}" type="slidenum">
              <a:rPr kumimoji="0" lang="en-GB" sz="1100" b="0" i="0" u="none" strike="noStrike" kern="1200" cap="none" spc="0" normalizeH="0" baseline="0" noProof="0" smtClean="0">
                <a:ln>
                  <a:noFill/>
                </a:ln>
                <a:solidFill>
                  <a:srgbClr val="FFAB40"/>
                </a:solidFill>
                <a:effectLst/>
                <a:uLnTx/>
                <a:uFillTx/>
                <a:latin typeface="Arial"/>
                <a:ea typeface="+mn-ea"/>
                <a:cs typeface="+mn-cs"/>
                <a:sym typeface="Arial"/>
              </a:rPr>
              <a:pPr marL="0" marR="0" lvl="0" indent="0" algn="r" defTabSz="914400" rtl="0" eaLnBrk="1" fontAlgn="auto" latinLnBrk="0" hangingPunct="1">
                <a:lnSpc>
                  <a:spcPct val="100000"/>
                </a:lnSpc>
                <a:spcBef>
                  <a:spcPts val="0"/>
                </a:spcBef>
                <a:spcAft>
                  <a:spcPts val="600"/>
                </a:spcAft>
                <a:buClr>
                  <a:srgbClr val="888888"/>
                </a:buClr>
                <a:buSzPts val="3600"/>
                <a:buFont typeface="Trebuchet MS"/>
                <a:buNone/>
                <a:tabLst/>
                <a:defRPr/>
              </a:pPr>
              <a:t>49</a:t>
            </a:fld>
            <a:endParaRPr kumimoji="0" lang="en-GB" sz="1100" b="0" i="0" u="none" strike="noStrike" kern="1200" cap="none" spc="0" normalizeH="0" baseline="0" noProof="0">
              <a:ln>
                <a:noFill/>
              </a:ln>
              <a:solidFill>
                <a:srgbClr val="FFAB40"/>
              </a:solidFill>
              <a:effectLst/>
              <a:uLnTx/>
              <a:uFillTx/>
              <a:latin typeface="Arial"/>
              <a:ea typeface="+mn-ea"/>
              <a:cs typeface="+mn-cs"/>
              <a:sym typeface="Arial"/>
            </a:endParaRPr>
          </a:p>
        </p:txBody>
      </p:sp>
      <p:graphicFrame>
        <p:nvGraphicFramePr>
          <p:cNvPr id="5" name="Content Placeholder 2">
            <a:extLst>
              <a:ext uri="{FF2B5EF4-FFF2-40B4-BE49-F238E27FC236}">
                <a16:creationId xmlns:a16="http://schemas.microsoft.com/office/drawing/2014/main" id="{CE2B3698-84EF-CA0C-7964-C4B0DD3B12FA}"/>
              </a:ext>
            </a:extLst>
          </p:cNvPr>
          <p:cNvGraphicFramePr>
            <a:graphicFrameLocks noGrp="1"/>
          </p:cNvGraphicFramePr>
          <p:nvPr>
            <p:ph idx="1"/>
          </p:nvPr>
        </p:nvGraphicFramePr>
        <p:xfrm>
          <a:off x="723900" y="1872000"/>
          <a:ext cx="10736263" cy="4286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5CB882E0-FEB9-42D5-AB6D-0CB9E764AA78}"/>
              </a:ext>
            </a:extLst>
          </p:cNvPr>
          <p:cNvPicPr>
            <a:picLocks noChangeAspect="1"/>
          </p:cNvPicPr>
          <p:nvPr/>
        </p:nvPicPr>
        <p:blipFill>
          <a:blip r:embed="rId8"/>
          <a:stretch>
            <a:fillRect/>
          </a:stretch>
        </p:blipFill>
        <p:spPr>
          <a:xfrm>
            <a:off x="443344" y="6276941"/>
            <a:ext cx="1821135" cy="507021"/>
          </a:xfrm>
          <a:prstGeom prst="rect">
            <a:avLst/>
          </a:prstGeom>
        </p:spPr>
      </p:pic>
    </p:spTree>
    <p:extLst>
      <p:ext uri="{BB962C8B-B14F-4D97-AF65-F5344CB8AC3E}">
        <p14:creationId xmlns:p14="http://schemas.microsoft.com/office/powerpoint/2010/main" val="584741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1"/>
          <p:cNvSpPr txBox="1">
            <a:spLocks noGrp="1"/>
          </p:cNvSpPr>
          <p:nvPr>
            <p:ph type="body" idx="1"/>
          </p:nvPr>
        </p:nvSpPr>
        <p:spPr>
          <a:xfrm>
            <a:off x="298626" y="1769650"/>
            <a:ext cx="9091500" cy="37623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SzPts val="2400"/>
              <a:buNone/>
            </a:pPr>
            <a:endParaRPr sz="2200">
              <a:solidFill>
                <a:schemeClr val="dk1"/>
              </a:solidFill>
              <a:latin typeface="Open Sans"/>
              <a:ea typeface="Open Sans"/>
              <a:cs typeface="Open Sans"/>
              <a:sym typeface="Open Sans"/>
            </a:endParaRPr>
          </a:p>
          <a:p>
            <a:pPr marL="889000" lvl="0" indent="-342900" algn="l" rtl="0">
              <a:lnSpc>
                <a:spcPct val="90000"/>
              </a:lnSpc>
              <a:spcBef>
                <a:spcPts val="1000"/>
              </a:spcBef>
              <a:spcAft>
                <a:spcPts val="0"/>
              </a:spcAft>
              <a:buClr>
                <a:schemeClr val="dk1"/>
              </a:buClr>
              <a:buSzPts val="2200"/>
              <a:buChar char="●"/>
            </a:pPr>
            <a:r>
              <a:rPr lang="en-US" sz="2200">
                <a:solidFill>
                  <a:schemeClr val="dk1"/>
                </a:solidFill>
                <a:latin typeface="Open Sans"/>
                <a:ea typeface="Open Sans"/>
                <a:cs typeface="Open Sans"/>
                <a:sym typeface="Open Sans"/>
              </a:rPr>
              <a:t>Collaboration among multiple Research4Life partners</a:t>
            </a:r>
            <a:endParaRPr sz="2200">
              <a:solidFill>
                <a:schemeClr val="dk1"/>
              </a:solidFill>
              <a:latin typeface="Open Sans"/>
              <a:ea typeface="Open Sans"/>
              <a:cs typeface="Open Sans"/>
              <a:sym typeface="Open Sans"/>
            </a:endParaRPr>
          </a:p>
          <a:p>
            <a:pPr marL="889000" lvl="0" indent="-342900" algn="l" rtl="0">
              <a:lnSpc>
                <a:spcPct val="90000"/>
              </a:lnSpc>
              <a:spcBef>
                <a:spcPts val="1000"/>
              </a:spcBef>
              <a:spcAft>
                <a:spcPts val="0"/>
              </a:spcAft>
              <a:buClr>
                <a:schemeClr val="dk1"/>
              </a:buClr>
              <a:buSzPts val="2200"/>
              <a:buChar char="●"/>
            </a:pPr>
            <a:r>
              <a:rPr lang="en-US" sz="2200">
                <a:solidFill>
                  <a:schemeClr val="dk1"/>
                </a:solidFill>
                <a:latin typeface="Open Sans"/>
                <a:ea typeface="Open Sans"/>
                <a:cs typeface="Open Sans"/>
                <a:sym typeface="Open Sans"/>
              </a:rPr>
              <a:t>Target audience</a:t>
            </a:r>
            <a:endParaRPr sz="2200">
              <a:solidFill>
                <a:schemeClr val="dk1"/>
              </a:solidFill>
              <a:latin typeface="Open Sans"/>
              <a:ea typeface="Open Sans"/>
              <a:cs typeface="Open Sans"/>
              <a:sym typeface="Open Sans"/>
            </a:endParaRPr>
          </a:p>
          <a:p>
            <a:pPr marL="1289050" lvl="1" indent="-285750" algn="l" rtl="0">
              <a:lnSpc>
                <a:spcPct val="90000"/>
              </a:lnSpc>
              <a:spcBef>
                <a:spcPts val="1000"/>
              </a:spcBef>
              <a:spcAft>
                <a:spcPts val="0"/>
              </a:spcAft>
              <a:buClr>
                <a:schemeClr val="dk1"/>
              </a:buClr>
              <a:buSzPts val="2200"/>
              <a:buChar char="○"/>
            </a:pPr>
            <a:r>
              <a:rPr lang="en-US">
                <a:solidFill>
                  <a:schemeClr val="dk1"/>
                </a:solidFill>
                <a:latin typeface="Open Sans"/>
                <a:ea typeface="Open Sans"/>
                <a:cs typeface="Open Sans"/>
                <a:sym typeface="Open Sans"/>
              </a:rPr>
              <a:t>webinar attendance: Research4Life eligible countries</a:t>
            </a:r>
            <a:endParaRPr>
              <a:solidFill>
                <a:schemeClr val="dk1"/>
              </a:solidFill>
              <a:latin typeface="Open Sans"/>
              <a:ea typeface="Open Sans"/>
              <a:cs typeface="Open Sans"/>
              <a:sym typeface="Open Sans"/>
            </a:endParaRPr>
          </a:p>
          <a:p>
            <a:pPr marL="1289050" lvl="1" indent="-285750" algn="l" rtl="0">
              <a:lnSpc>
                <a:spcPct val="90000"/>
              </a:lnSpc>
              <a:spcBef>
                <a:spcPts val="1000"/>
              </a:spcBef>
              <a:spcAft>
                <a:spcPts val="0"/>
              </a:spcAft>
              <a:buClr>
                <a:schemeClr val="dk1"/>
              </a:buClr>
              <a:buSzPts val="2200"/>
              <a:buChar char="○"/>
            </a:pPr>
            <a:r>
              <a:rPr lang="en-US">
                <a:solidFill>
                  <a:schemeClr val="dk1"/>
                </a:solidFill>
                <a:latin typeface="Open Sans"/>
                <a:ea typeface="Open Sans"/>
                <a:cs typeface="Open Sans"/>
                <a:sym typeface="Open Sans"/>
              </a:rPr>
              <a:t>recordings and materials will be freely available on the Research4Life website:  https://www.research4life.org/training/webinars/#prc</a:t>
            </a:r>
            <a:endParaRPr sz="1100">
              <a:solidFill>
                <a:schemeClr val="dk1"/>
              </a:solidFill>
            </a:endParaRPr>
          </a:p>
          <a:p>
            <a:pPr marL="0" lvl="0" indent="0" algn="l" rtl="0">
              <a:lnSpc>
                <a:spcPct val="90000"/>
              </a:lnSpc>
              <a:spcBef>
                <a:spcPts val="0"/>
              </a:spcBef>
              <a:spcAft>
                <a:spcPts val="0"/>
              </a:spcAft>
              <a:buSzPts val="2400"/>
              <a:buNone/>
            </a:pPr>
            <a:endParaRPr sz="2200">
              <a:solidFill>
                <a:schemeClr val="dk1"/>
              </a:solidFill>
              <a:latin typeface="Open Sans"/>
              <a:ea typeface="Open Sans"/>
              <a:cs typeface="Open Sans"/>
              <a:sym typeface="Open Sans"/>
            </a:endParaRPr>
          </a:p>
          <a:p>
            <a:pPr marL="889000" lvl="0" indent="-342900" algn="l" rtl="0">
              <a:lnSpc>
                <a:spcPct val="90000"/>
              </a:lnSpc>
              <a:spcBef>
                <a:spcPts val="0"/>
              </a:spcBef>
              <a:spcAft>
                <a:spcPts val="0"/>
              </a:spcAft>
              <a:buClr>
                <a:schemeClr val="dk1"/>
              </a:buClr>
              <a:buSzPts val="2200"/>
              <a:buChar char="●"/>
            </a:pPr>
            <a:r>
              <a:rPr lang="en-US" sz="2200">
                <a:solidFill>
                  <a:schemeClr val="dk1"/>
                </a:solidFill>
                <a:latin typeface="Open Sans"/>
                <a:ea typeface="Open Sans"/>
                <a:cs typeface="Open Sans"/>
                <a:sym typeface="Open Sans"/>
              </a:rPr>
              <a:t>Challenges facing LMIC/R4L users will be discussed</a:t>
            </a:r>
            <a:endParaRPr sz="2200">
              <a:solidFill>
                <a:schemeClr val="dk1"/>
              </a:solidFill>
              <a:latin typeface="Open Sans"/>
              <a:ea typeface="Open Sans"/>
              <a:cs typeface="Open Sans"/>
              <a:sym typeface="Open Sans"/>
            </a:endParaRPr>
          </a:p>
          <a:p>
            <a:pPr marL="457200" lvl="0" indent="0" algn="l" rtl="0">
              <a:lnSpc>
                <a:spcPct val="90000"/>
              </a:lnSpc>
              <a:spcBef>
                <a:spcPts val="0"/>
              </a:spcBef>
              <a:spcAft>
                <a:spcPts val="0"/>
              </a:spcAft>
              <a:buSzPts val="2400"/>
              <a:buNone/>
            </a:pPr>
            <a:endParaRPr sz="2200">
              <a:solidFill>
                <a:schemeClr val="dk1"/>
              </a:solidFill>
              <a:latin typeface="Open Sans"/>
              <a:ea typeface="Open Sans"/>
              <a:cs typeface="Open Sans"/>
              <a:sym typeface="Open Sans"/>
            </a:endParaRPr>
          </a:p>
          <a:p>
            <a:pPr marL="457200" lvl="0" indent="0" algn="l" rtl="0">
              <a:lnSpc>
                <a:spcPct val="90000"/>
              </a:lnSpc>
              <a:spcBef>
                <a:spcPts val="0"/>
              </a:spcBef>
              <a:spcAft>
                <a:spcPts val="0"/>
              </a:spcAft>
              <a:buSzPts val="2400"/>
              <a:buNone/>
            </a:pPr>
            <a:endParaRPr sz="2200">
              <a:solidFill>
                <a:schemeClr val="dk1"/>
              </a:solidFill>
              <a:latin typeface="Open Sans"/>
              <a:ea typeface="Open Sans"/>
              <a:cs typeface="Open Sans"/>
              <a:sym typeface="Open Sans"/>
            </a:endParaRPr>
          </a:p>
          <a:p>
            <a:pPr marL="2286000" lvl="0" indent="0" algn="l" rtl="0">
              <a:lnSpc>
                <a:spcPct val="90000"/>
              </a:lnSpc>
              <a:spcBef>
                <a:spcPts val="1000"/>
              </a:spcBef>
              <a:spcAft>
                <a:spcPts val="0"/>
              </a:spcAft>
              <a:buSzPts val="2200"/>
              <a:buNone/>
            </a:pPr>
            <a:endParaRPr sz="2200">
              <a:solidFill>
                <a:schemeClr val="dk1"/>
              </a:solidFill>
              <a:latin typeface="Open Sans"/>
              <a:ea typeface="Open Sans"/>
              <a:cs typeface="Open Sans"/>
              <a:sym typeface="Open Sans"/>
            </a:endParaRPr>
          </a:p>
          <a:p>
            <a:pPr marL="0" lvl="0" indent="0" algn="l" rtl="0">
              <a:lnSpc>
                <a:spcPct val="90000"/>
              </a:lnSpc>
              <a:spcBef>
                <a:spcPts val="1000"/>
              </a:spcBef>
              <a:spcAft>
                <a:spcPts val="0"/>
              </a:spcAft>
              <a:buSzPts val="1800"/>
              <a:buNone/>
            </a:pPr>
            <a:endParaRPr sz="1800">
              <a:solidFill>
                <a:schemeClr val="dk1"/>
              </a:solidFill>
              <a:latin typeface="Open Sans"/>
              <a:ea typeface="Open Sans"/>
              <a:cs typeface="Open Sans"/>
              <a:sym typeface="Open Sans"/>
            </a:endParaRPr>
          </a:p>
          <a:p>
            <a:pPr marL="457200" lvl="0" indent="0" algn="l" rtl="0">
              <a:lnSpc>
                <a:spcPct val="90000"/>
              </a:lnSpc>
              <a:spcBef>
                <a:spcPts val="0"/>
              </a:spcBef>
              <a:spcAft>
                <a:spcPts val="0"/>
              </a:spcAft>
              <a:buSzPts val="1800"/>
              <a:buNone/>
            </a:pPr>
            <a:endParaRPr>
              <a:solidFill>
                <a:srgbClr val="000000"/>
              </a:solidFill>
              <a:latin typeface="Open Sans"/>
              <a:ea typeface="Open Sans"/>
              <a:cs typeface="Open Sans"/>
              <a:sym typeface="Open Sans"/>
            </a:endParaRPr>
          </a:p>
          <a:p>
            <a:pPr marL="914400" lvl="0" indent="0" algn="l" rtl="0">
              <a:lnSpc>
                <a:spcPct val="90000"/>
              </a:lnSpc>
              <a:spcBef>
                <a:spcPts val="0"/>
              </a:spcBef>
              <a:spcAft>
                <a:spcPts val="0"/>
              </a:spcAft>
              <a:buSzPts val="1800"/>
              <a:buNone/>
            </a:pPr>
            <a:endParaRPr>
              <a:solidFill>
                <a:srgbClr val="000000"/>
              </a:solidFill>
              <a:latin typeface="Open Sans"/>
              <a:ea typeface="Open Sans"/>
              <a:cs typeface="Open Sans"/>
              <a:sym typeface="Open Sans"/>
            </a:endParaRPr>
          </a:p>
          <a:p>
            <a:pPr marL="457200" lvl="0" indent="0" algn="l" rtl="0">
              <a:lnSpc>
                <a:spcPct val="90000"/>
              </a:lnSpc>
              <a:spcBef>
                <a:spcPts val="1000"/>
              </a:spcBef>
              <a:spcAft>
                <a:spcPts val="0"/>
              </a:spcAft>
              <a:buSzPts val="1800"/>
              <a:buNone/>
            </a:pPr>
            <a:endParaRPr>
              <a:solidFill>
                <a:schemeClr val="dk1"/>
              </a:solidFill>
              <a:latin typeface="Open Sans"/>
              <a:ea typeface="Open Sans"/>
              <a:cs typeface="Open Sans"/>
              <a:sym typeface="Open Sans"/>
            </a:endParaRPr>
          </a:p>
          <a:p>
            <a:pPr marL="457200" lvl="0" indent="0" algn="l" rtl="0">
              <a:lnSpc>
                <a:spcPct val="90000"/>
              </a:lnSpc>
              <a:spcBef>
                <a:spcPts val="1000"/>
              </a:spcBef>
              <a:spcAft>
                <a:spcPts val="0"/>
              </a:spcAft>
              <a:buSzPts val="1800"/>
              <a:buNone/>
            </a:pPr>
            <a:endParaRPr>
              <a:solidFill>
                <a:schemeClr val="dk1"/>
              </a:solidFill>
              <a:latin typeface="Open Sans"/>
              <a:ea typeface="Open Sans"/>
              <a:cs typeface="Open Sans"/>
              <a:sym typeface="Open Sans"/>
            </a:endParaRPr>
          </a:p>
          <a:p>
            <a:pPr marL="0" lvl="0" indent="0" algn="l" rtl="0">
              <a:lnSpc>
                <a:spcPct val="90000"/>
              </a:lnSpc>
              <a:spcBef>
                <a:spcPts val="1000"/>
              </a:spcBef>
              <a:spcAft>
                <a:spcPts val="0"/>
              </a:spcAft>
              <a:buSzPts val="1800"/>
              <a:buNone/>
            </a:pPr>
            <a:endParaRPr>
              <a:solidFill>
                <a:schemeClr val="dk1"/>
              </a:solidFill>
            </a:endParaRPr>
          </a:p>
        </p:txBody>
      </p:sp>
      <p:sp>
        <p:nvSpPr>
          <p:cNvPr id="436" name="Google Shape;436;p41"/>
          <p:cNvSpPr txBox="1"/>
          <p:nvPr/>
        </p:nvSpPr>
        <p:spPr>
          <a:xfrm>
            <a:off x="298626" y="736545"/>
            <a:ext cx="6392400" cy="6465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3000"/>
              <a:buFont typeface="Arial"/>
              <a:buNone/>
            </a:pPr>
            <a:r>
              <a:rPr lang="en-US" sz="3000" b="0" i="0" u="none" strike="noStrike" cap="none">
                <a:solidFill>
                  <a:srgbClr val="586F7C"/>
                </a:solidFill>
                <a:latin typeface="Open Sans"/>
                <a:ea typeface="Open Sans"/>
                <a:cs typeface="Open Sans"/>
                <a:sym typeface="Open Sans"/>
              </a:rPr>
              <a:t>Highlights  </a:t>
            </a:r>
            <a:endParaRPr sz="3000" b="0" i="0" u="none" strike="noStrike" cap="none">
              <a:solidFill>
                <a:srgbClr val="586F7C"/>
              </a:solidFill>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1FE2-90BB-4E6D-BA5F-DD6354DA2E2E}"/>
              </a:ext>
            </a:extLst>
          </p:cNvPr>
          <p:cNvSpPr>
            <a:spLocks noGrp="1"/>
          </p:cNvSpPr>
          <p:nvPr>
            <p:ph type="title"/>
          </p:nvPr>
        </p:nvSpPr>
        <p:spPr>
          <a:xfrm>
            <a:off x="443344" y="235937"/>
            <a:ext cx="9613800" cy="1080900"/>
          </a:xfrm>
        </p:spPr>
        <p:txBody>
          <a:bodyPr/>
          <a:lstStyle/>
          <a:p>
            <a:r>
              <a:rPr lang="sv-SE" dirty="0">
                <a:solidFill>
                  <a:schemeClr val="tx1"/>
                </a:solidFill>
              </a:rPr>
              <a:t>Preparing data for submission</a:t>
            </a:r>
            <a:endParaRPr lang="en-GB" dirty="0">
              <a:solidFill>
                <a:schemeClr val="tx1"/>
              </a:solidFill>
            </a:endParaRPr>
          </a:p>
        </p:txBody>
      </p:sp>
      <p:sp>
        <p:nvSpPr>
          <p:cNvPr id="3" name="Content Placeholder 2">
            <a:extLst>
              <a:ext uri="{FF2B5EF4-FFF2-40B4-BE49-F238E27FC236}">
                <a16:creationId xmlns:a16="http://schemas.microsoft.com/office/drawing/2014/main" id="{393D362D-0AF2-47E3-9306-AE8D202FBB2C}"/>
              </a:ext>
            </a:extLst>
          </p:cNvPr>
          <p:cNvSpPr>
            <a:spLocks noGrp="1"/>
          </p:cNvSpPr>
          <p:nvPr>
            <p:ph idx="1"/>
          </p:nvPr>
        </p:nvSpPr>
        <p:spPr>
          <a:xfrm>
            <a:off x="443344" y="2238541"/>
            <a:ext cx="9613800" cy="3599400"/>
          </a:xfrm>
        </p:spPr>
        <p:txBody>
          <a:bodyPr/>
          <a:lstStyle/>
          <a:p>
            <a:pPr marL="342900" indent="-342900">
              <a:buClrTx/>
              <a:buFont typeface="Arial" panose="020B0604020202020204" pitchFamily="34" charset="0"/>
              <a:buChar char="•"/>
            </a:pPr>
            <a:r>
              <a:rPr lang="en-GB" dirty="0">
                <a:solidFill>
                  <a:schemeClr val="tx1"/>
                </a:solidFill>
              </a:rPr>
              <a:t>Data can include (but is not limited to): notes, lab notebooks, interviews and transcripts. </a:t>
            </a:r>
          </a:p>
          <a:p>
            <a:pPr marL="342900" indent="-342900">
              <a:buClrTx/>
              <a:buFont typeface="Arial" panose="020B0604020202020204" pitchFamily="34" charset="0"/>
              <a:buChar char="•"/>
            </a:pPr>
            <a:r>
              <a:rPr lang="en-GB" dirty="0">
                <a:solidFill>
                  <a:schemeClr val="tx1"/>
                </a:solidFill>
              </a:rPr>
              <a:t>Data can be shared in your article, but this depends on the journal’s data sharing rules and ethical implications. </a:t>
            </a:r>
          </a:p>
          <a:p>
            <a:pPr marL="800100" lvl="1" indent="-342900">
              <a:buClrTx/>
              <a:buFont typeface="Arial" panose="020B0604020202020204" pitchFamily="34" charset="0"/>
              <a:buChar char="•"/>
            </a:pP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The best option for data sharing is typically to deposit the data in an online repository and then reference it in your article.</a:t>
            </a:r>
          </a:p>
          <a:p>
            <a:pPr marL="342900" indent="-342900">
              <a:buClrTx/>
              <a:buFont typeface="Arial" panose="020B0604020202020204" pitchFamily="34" charset="0"/>
              <a:buChar char="•"/>
            </a:pPr>
            <a:r>
              <a:rPr lang="en-GB" dirty="0">
                <a:solidFill>
                  <a:schemeClr val="tx1"/>
                </a:solidFill>
              </a:rPr>
              <a:t>Sharing data is the first step of the ‘FAIR’ process, which means data is ‘Findable, Accessible, Interoperable, and Reusable’.</a:t>
            </a:r>
          </a:p>
          <a:p>
            <a:pPr marL="342900" indent="-342900">
              <a:buClrTx/>
              <a:buFont typeface="Arial" panose="020B0604020202020204" pitchFamily="34" charset="0"/>
              <a:buChar char="•"/>
            </a:pPr>
            <a:r>
              <a:rPr lang="en-GB" dirty="0">
                <a:solidFill>
                  <a:schemeClr val="tx1"/>
                </a:solidFill>
              </a:rPr>
              <a:t>‘As open as possible, as closed as necessary.’</a:t>
            </a:r>
          </a:p>
        </p:txBody>
      </p:sp>
      <p:pic>
        <p:nvPicPr>
          <p:cNvPr id="4" name="Picture 3">
            <a:extLst>
              <a:ext uri="{FF2B5EF4-FFF2-40B4-BE49-F238E27FC236}">
                <a16:creationId xmlns:a16="http://schemas.microsoft.com/office/drawing/2014/main" id="{7A8E4767-D70F-95A7-3ACA-B15009145474}"/>
              </a:ext>
            </a:extLst>
          </p:cNvPr>
          <p:cNvPicPr>
            <a:picLocks noChangeAspect="1"/>
          </p:cNvPicPr>
          <p:nvPr/>
        </p:nvPicPr>
        <p:blipFill>
          <a:blip r:embed="rId3"/>
          <a:stretch>
            <a:fillRect/>
          </a:stretch>
        </p:blipFill>
        <p:spPr>
          <a:xfrm>
            <a:off x="9421774" y="1828799"/>
            <a:ext cx="2443971" cy="829469"/>
          </a:xfrm>
          <a:prstGeom prst="rect">
            <a:avLst/>
          </a:prstGeom>
        </p:spPr>
      </p:pic>
      <p:pic>
        <p:nvPicPr>
          <p:cNvPr id="5" name="Picture 4">
            <a:extLst>
              <a:ext uri="{FF2B5EF4-FFF2-40B4-BE49-F238E27FC236}">
                <a16:creationId xmlns:a16="http://schemas.microsoft.com/office/drawing/2014/main" id="{24715C2A-D315-4708-AACC-593BEF4AB388}"/>
              </a:ext>
            </a:extLst>
          </p:cNvPr>
          <p:cNvPicPr>
            <a:picLocks noChangeAspect="1"/>
          </p:cNvPicPr>
          <p:nvPr/>
        </p:nvPicPr>
        <p:blipFill>
          <a:blip r:embed="rId4"/>
          <a:stretch>
            <a:fillRect/>
          </a:stretch>
        </p:blipFill>
        <p:spPr>
          <a:xfrm>
            <a:off x="443344" y="6276941"/>
            <a:ext cx="1821135" cy="507021"/>
          </a:xfrm>
          <a:prstGeom prst="rect">
            <a:avLst/>
          </a:prstGeom>
        </p:spPr>
      </p:pic>
    </p:spTree>
    <p:extLst>
      <p:ext uri="{BB962C8B-B14F-4D97-AF65-F5344CB8AC3E}">
        <p14:creationId xmlns:p14="http://schemas.microsoft.com/office/powerpoint/2010/main" val="4258914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66DC-D4DA-5F48-870C-FEFE672E7EC3}"/>
              </a:ext>
            </a:extLst>
          </p:cNvPr>
          <p:cNvSpPr>
            <a:spLocks noGrp="1"/>
          </p:cNvSpPr>
          <p:nvPr>
            <p:ph type="title"/>
          </p:nvPr>
        </p:nvSpPr>
        <p:spPr>
          <a:xfrm>
            <a:off x="443344" y="255928"/>
            <a:ext cx="9613800" cy="1080900"/>
          </a:xfrm>
        </p:spPr>
        <p:txBody>
          <a:bodyPr/>
          <a:lstStyle/>
          <a:p>
            <a:r>
              <a:rPr lang="en-US">
                <a:solidFill>
                  <a:schemeClr val="tx1"/>
                </a:solidFill>
              </a:rPr>
              <a:t>Required documentation</a:t>
            </a:r>
          </a:p>
        </p:txBody>
      </p:sp>
      <p:sp>
        <p:nvSpPr>
          <p:cNvPr id="10" name="Freeform 4">
            <a:extLst>
              <a:ext uri="{FF2B5EF4-FFF2-40B4-BE49-F238E27FC236}">
                <a16:creationId xmlns:a16="http://schemas.microsoft.com/office/drawing/2014/main" id="{758F9C38-A49F-40D1-897E-D59F4B9DE3AD}"/>
              </a:ext>
            </a:extLst>
          </p:cNvPr>
          <p:cNvSpPr/>
          <p:nvPr/>
        </p:nvSpPr>
        <p:spPr>
          <a:xfrm>
            <a:off x="1449025" y="2600138"/>
            <a:ext cx="2220563" cy="1158182"/>
          </a:xfrm>
          <a:prstGeom prst="rect">
            <a:avLst/>
          </a:prstGeom>
          <a:noFill/>
        </p:spPr>
        <p:txBody>
          <a:bodyPr anchor="t"/>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Ethical approval should be submitted with the article. If not required, you may include a short explanation stating why.</a:t>
            </a:r>
          </a:p>
        </p:txBody>
      </p:sp>
      <p:sp>
        <p:nvSpPr>
          <p:cNvPr id="11" name="Freeform 6">
            <a:extLst>
              <a:ext uri="{FF2B5EF4-FFF2-40B4-BE49-F238E27FC236}">
                <a16:creationId xmlns:a16="http://schemas.microsoft.com/office/drawing/2014/main" id="{5C2A5CC5-A76F-414A-89C5-C03CC4D93717}"/>
              </a:ext>
            </a:extLst>
          </p:cNvPr>
          <p:cNvSpPr/>
          <p:nvPr/>
        </p:nvSpPr>
        <p:spPr>
          <a:xfrm>
            <a:off x="1449025" y="2055688"/>
            <a:ext cx="2220563" cy="488006"/>
          </a:xfrm>
          <a:prstGeom prst="rect">
            <a:avLst/>
          </a:prstGeom>
          <a:solidFill>
            <a:schemeClr val="tx1"/>
          </a:solidFill>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Ethics approval</a:t>
            </a:r>
          </a:p>
        </p:txBody>
      </p:sp>
      <p:sp>
        <p:nvSpPr>
          <p:cNvPr id="13" name="Freeform 4">
            <a:extLst>
              <a:ext uri="{FF2B5EF4-FFF2-40B4-BE49-F238E27FC236}">
                <a16:creationId xmlns:a16="http://schemas.microsoft.com/office/drawing/2014/main" id="{CAA35C40-C001-4C9C-A6FB-8B0DAD729C5D}"/>
              </a:ext>
            </a:extLst>
          </p:cNvPr>
          <p:cNvSpPr/>
          <p:nvPr/>
        </p:nvSpPr>
        <p:spPr>
          <a:xfrm>
            <a:off x="8510219" y="2600138"/>
            <a:ext cx="2220563" cy="1158182"/>
          </a:xfrm>
          <a:prstGeom prst="rect">
            <a:avLst/>
          </a:prstGeom>
          <a:noFill/>
        </p:spPr>
        <p:txBody>
          <a:bodyPr anchor="t"/>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Where images and data produced by others are used, the permissions should be included in the submission.</a:t>
            </a:r>
          </a:p>
        </p:txBody>
      </p:sp>
      <p:sp>
        <p:nvSpPr>
          <p:cNvPr id="14" name="Freeform 6">
            <a:extLst>
              <a:ext uri="{FF2B5EF4-FFF2-40B4-BE49-F238E27FC236}">
                <a16:creationId xmlns:a16="http://schemas.microsoft.com/office/drawing/2014/main" id="{2FDD77A8-69ED-4A09-BA63-53EBA7BE23D0}"/>
              </a:ext>
            </a:extLst>
          </p:cNvPr>
          <p:cNvSpPr/>
          <p:nvPr/>
        </p:nvSpPr>
        <p:spPr>
          <a:xfrm>
            <a:off x="8510219" y="2055688"/>
            <a:ext cx="2220563" cy="488006"/>
          </a:xfrm>
          <a:prstGeom prst="rect">
            <a:avLst/>
          </a:prstGeom>
          <a:solidFill>
            <a:schemeClr val="tx1"/>
          </a:solidFill>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Permission</a:t>
            </a:r>
          </a:p>
        </p:txBody>
      </p:sp>
      <p:sp>
        <p:nvSpPr>
          <p:cNvPr id="15" name="Freeform 4">
            <a:extLst>
              <a:ext uri="{FF2B5EF4-FFF2-40B4-BE49-F238E27FC236}">
                <a16:creationId xmlns:a16="http://schemas.microsoft.com/office/drawing/2014/main" id="{02A3A7D1-1943-45E0-AC24-88B1B18C74E0}"/>
              </a:ext>
            </a:extLst>
          </p:cNvPr>
          <p:cNvSpPr/>
          <p:nvPr/>
        </p:nvSpPr>
        <p:spPr>
          <a:xfrm>
            <a:off x="4979622" y="2600138"/>
            <a:ext cx="2220563" cy="1158182"/>
          </a:xfrm>
          <a:prstGeom prst="rect">
            <a:avLst/>
          </a:prstGeom>
          <a:noFill/>
        </p:spPr>
        <p:txBody>
          <a:bodyPr anchor="t"/>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Where human participation was needed for research, a statement confirming consent was obtained is necessary.</a:t>
            </a:r>
          </a:p>
        </p:txBody>
      </p:sp>
      <p:sp>
        <p:nvSpPr>
          <p:cNvPr id="16" name="Freeform 6">
            <a:extLst>
              <a:ext uri="{FF2B5EF4-FFF2-40B4-BE49-F238E27FC236}">
                <a16:creationId xmlns:a16="http://schemas.microsoft.com/office/drawing/2014/main" id="{AE14FE90-B896-46EB-8490-6BF46999753F}"/>
              </a:ext>
            </a:extLst>
          </p:cNvPr>
          <p:cNvSpPr/>
          <p:nvPr/>
        </p:nvSpPr>
        <p:spPr>
          <a:xfrm>
            <a:off x="4979622" y="2055688"/>
            <a:ext cx="2220563" cy="488006"/>
          </a:xfrm>
          <a:prstGeom prst="rect">
            <a:avLst/>
          </a:prstGeom>
          <a:solidFill>
            <a:schemeClr val="tx1"/>
          </a:solidFill>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Consent</a:t>
            </a:r>
          </a:p>
        </p:txBody>
      </p:sp>
      <p:sp>
        <p:nvSpPr>
          <p:cNvPr id="17" name="Freeform 4">
            <a:extLst>
              <a:ext uri="{FF2B5EF4-FFF2-40B4-BE49-F238E27FC236}">
                <a16:creationId xmlns:a16="http://schemas.microsoft.com/office/drawing/2014/main" id="{813F4BEC-13B8-4D20-BBAB-6AEA34A71450}"/>
              </a:ext>
            </a:extLst>
          </p:cNvPr>
          <p:cNvSpPr/>
          <p:nvPr/>
        </p:nvSpPr>
        <p:spPr>
          <a:xfrm>
            <a:off x="3220420" y="4645263"/>
            <a:ext cx="2220563" cy="1158182"/>
          </a:xfrm>
          <a:prstGeom prst="rect">
            <a:avLst/>
          </a:prstGeom>
          <a:noFill/>
        </p:spPr>
        <p:txBody>
          <a:bodyPr anchor="t"/>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There should be a statement covering competing interests, including if this was not the case.</a:t>
            </a:r>
          </a:p>
        </p:txBody>
      </p:sp>
      <p:sp>
        <p:nvSpPr>
          <p:cNvPr id="18" name="Freeform 6">
            <a:extLst>
              <a:ext uri="{FF2B5EF4-FFF2-40B4-BE49-F238E27FC236}">
                <a16:creationId xmlns:a16="http://schemas.microsoft.com/office/drawing/2014/main" id="{7BB6C5AD-39C7-46DE-8E47-717F0FC77C78}"/>
              </a:ext>
            </a:extLst>
          </p:cNvPr>
          <p:cNvSpPr/>
          <p:nvPr/>
        </p:nvSpPr>
        <p:spPr>
          <a:xfrm>
            <a:off x="3220420" y="4100813"/>
            <a:ext cx="2220563" cy="488006"/>
          </a:xfrm>
          <a:prstGeom prst="rect">
            <a:avLst/>
          </a:prstGeom>
          <a:solidFill>
            <a:schemeClr val="tx1"/>
          </a:solidFill>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Conflict of interest</a:t>
            </a:r>
          </a:p>
        </p:txBody>
      </p:sp>
      <p:sp>
        <p:nvSpPr>
          <p:cNvPr id="22" name="Freeform 4">
            <a:extLst>
              <a:ext uri="{FF2B5EF4-FFF2-40B4-BE49-F238E27FC236}">
                <a16:creationId xmlns:a16="http://schemas.microsoft.com/office/drawing/2014/main" id="{E1BD40F1-2304-4869-9C9D-D220051FAEA3}"/>
              </a:ext>
            </a:extLst>
          </p:cNvPr>
          <p:cNvSpPr/>
          <p:nvPr/>
        </p:nvSpPr>
        <p:spPr>
          <a:xfrm>
            <a:off x="6751017" y="4645263"/>
            <a:ext cx="2220563" cy="1158182"/>
          </a:xfrm>
          <a:prstGeom prst="rect">
            <a:avLst/>
          </a:prstGeom>
          <a:noFill/>
        </p:spPr>
        <p:txBody>
          <a:bodyPr anchor="t"/>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In some cases, authors may have to get consent for publication as well as participation from those involved in the research.</a:t>
            </a:r>
          </a:p>
        </p:txBody>
      </p:sp>
      <p:sp>
        <p:nvSpPr>
          <p:cNvPr id="23" name="Freeform 6">
            <a:extLst>
              <a:ext uri="{FF2B5EF4-FFF2-40B4-BE49-F238E27FC236}">
                <a16:creationId xmlns:a16="http://schemas.microsoft.com/office/drawing/2014/main" id="{581BF9A7-8ABF-4019-BD39-916FB973E7E2}"/>
              </a:ext>
            </a:extLst>
          </p:cNvPr>
          <p:cNvSpPr/>
          <p:nvPr/>
        </p:nvSpPr>
        <p:spPr>
          <a:xfrm>
            <a:off x="6751017" y="4100813"/>
            <a:ext cx="2220563" cy="488006"/>
          </a:xfrm>
          <a:prstGeom prst="rect">
            <a:avLst/>
          </a:prstGeom>
          <a:solidFill>
            <a:schemeClr val="tx1"/>
          </a:solidFill>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Publishing consent</a:t>
            </a:r>
          </a:p>
        </p:txBody>
      </p:sp>
      <p:pic>
        <p:nvPicPr>
          <p:cNvPr id="20" name="Picture 19">
            <a:extLst>
              <a:ext uri="{FF2B5EF4-FFF2-40B4-BE49-F238E27FC236}">
                <a16:creationId xmlns:a16="http://schemas.microsoft.com/office/drawing/2014/main" id="{CE57DD90-49F7-4A2B-90E5-21C11170C633}"/>
              </a:ext>
            </a:extLst>
          </p:cNvPr>
          <p:cNvPicPr>
            <a:picLocks noChangeAspect="1"/>
          </p:cNvPicPr>
          <p:nvPr/>
        </p:nvPicPr>
        <p:blipFill>
          <a:blip r:embed="rId3"/>
          <a:stretch>
            <a:fillRect/>
          </a:stretch>
        </p:blipFill>
        <p:spPr>
          <a:xfrm>
            <a:off x="443344" y="6276941"/>
            <a:ext cx="1821135" cy="507021"/>
          </a:xfrm>
          <a:prstGeom prst="rect">
            <a:avLst/>
          </a:prstGeom>
        </p:spPr>
      </p:pic>
    </p:spTree>
    <p:extLst>
      <p:ext uri="{BB962C8B-B14F-4D97-AF65-F5344CB8AC3E}">
        <p14:creationId xmlns:p14="http://schemas.microsoft.com/office/powerpoint/2010/main" val="3854605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66DC-D4DA-5F48-870C-FEFE672E7EC3}"/>
              </a:ext>
            </a:extLst>
          </p:cNvPr>
          <p:cNvSpPr>
            <a:spLocks noGrp="1"/>
          </p:cNvSpPr>
          <p:nvPr>
            <p:ph type="title"/>
          </p:nvPr>
        </p:nvSpPr>
        <p:spPr>
          <a:xfrm>
            <a:off x="443344" y="231810"/>
            <a:ext cx="9613800" cy="1080900"/>
          </a:xfrm>
        </p:spPr>
        <p:txBody>
          <a:bodyPr/>
          <a:lstStyle/>
          <a:p>
            <a:r>
              <a:rPr lang="en-US" dirty="0">
                <a:solidFill>
                  <a:schemeClr val="tx1"/>
                </a:solidFill>
              </a:rPr>
              <a:t>How to write a cover letter</a:t>
            </a:r>
          </a:p>
        </p:txBody>
      </p:sp>
      <p:pic>
        <p:nvPicPr>
          <p:cNvPr id="5" name="Graphic 4" descr="Advertising with solid fill">
            <a:extLst>
              <a:ext uri="{FF2B5EF4-FFF2-40B4-BE49-F238E27FC236}">
                <a16:creationId xmlns:a16="http://schemas.microsoft.com/office/drawing/2014/main" id="{4CDB52AA-2E28-471A-AA29-FA72C61F4DB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267349" y="3877877"/>
            <a:ext cx="596108" cy="596108"/>
          </a:xfrm>
          <a:prstGeom prst="rect">
            <a:avLst/>
          </a:prstGeom>
        </p:spPr>
      </p:pic>
      <p:pic>
        <p:nvPicPr>
          <p:cNvPr id="6" name="Graphic 5" descr="Subtitles with solid fill">
            <a:extLst>
              <a:ext uri="{FF2B5EF4-FFF2-40B4-BE49-F238E27FC236}">
                <a16:creationId xmlns:a16="http://schemas.microsoft.com/office/drawing/2014/main" id="{2F4E8CB0-8E33-40B8-A482-79123C86DC2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796467" y="1710622"/>
            <a:ext cx="597472" cy="597472"/>
          </a:xfrm>
          <a:prstGeom prst="rect">
            <a:avLst/>
          </a:prstGeom>
        </p:spPr>
      </p:pic>
      <p:pic>
        <p:nvPicPr>
          <p:cNvPr id="9" name="Graphic 8" descr="Inbox Cross with solid fill">
            <a:extLst>
              <a:ext uri="{FF2B5EF4-FFF2-40B4-BE49-F238E27FC236}">
                <a16:creationId xmlns:a16="http://schemas.microsoft.com/office/drawing/2014/main" id="{32D6EA6B-9056-46E3-BAC8-3E320D5E786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327064" y="1701066"/>
            <a:ext cx="597472" cy="597472"/>
          </a:xfrm>
          <a:prstGeom prst="rect">
            <a:avLst/>
          </a:prstGeom>
        </p:spPr>
      </p:pic>
      <p:sp>
        <p:nvSpPr>
          <p:cNvPr id="10" name="Freeform 4">
            <a:extLst>
              <a:ext uri="{FF2B5EF4-FFF2-40B4-BE49-F238E27FC236}">
                <a16:creationId xmlns:a16="http://schemas.microsoft.com/office/drawing/2014/main" id="{758F9C38-A49F-40D1-897E-D59F4B9DE3AD}"/>
              </a:ext>
            </a:extLst>
          </p:cNvPr>
          <p:cNvSpPr/>
          <p:nvPr/>
        </p:nvSpPr>
        <p:spPr>
          <a:xfrm>
            <a:off x="1455122" y="2849909"/>
            <a:ext cx="2220563" cy="782053"/>
          </a:xfrm>
          <a:prstGeom prst="rect">
            <a:avLst/>
          </a:prstGeom>
          <a:noFill/>
        </p:spPr>
        <p:txBody>
          <a:bodyPr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Address the editor by their name if you know it.</a:t>
            </a:r>
          </a:p>
        </p:txBody>
      </p:sp>
      <p:sp>
        <p:nvSpPr>
          <p:cNvPr id="11" name="Freeform 6">
            <a:extLst>
              <a:ext uri="{FF2B5EF4-FFF2-40B4-BE49-F238E27FC236}">
                <a16:creationId xmlns:a16="http://schemas.microsoft.com/office/drawing/2014/main" id="{5C2A5CC5-A76F-414A-89C5-C03CC4D93717}"/>
              </a:ext>
            </a:extLst>
          </p:cNvPr>
          <p:cNvSpPr/>
          <p:nvPr/>
        </p:nvSpPr>
        <p:spPr>
          <a:xfrm>
            <a:off x="1455122" y="2361904"/>
            <a:ext cx="2220563" cy="488006"/>
          </a:xfrm>
          <a:prstGeom prst="rect">
            <a:avLst/>
          </a:prstGeom>
          <a:solidFill>
            <a:schemeClr val="tx1"/>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Address</a:t>
            </a:r>
          </a:p>
        </p:txBody>
      </p:sp>
      <p:pic>
        <p:nvPicPr>
          <p:cNvPr id="12" name="Graphic 11" descr="Open book with solid fill">
            <a:extLst>
              <a:ext uri="{FF2B5EF4-FFF2-40B4-BE49-F238E27FC236}">
                <a16:creationId xmlns:a16="http://schemas.microsoft.com/office/drawing/2014/main" id="{8082B066-EA24-4C52-A710-86E781426C9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67349" y="1705596"/>
            <a:ext cx="596108" cy="596108"/>
          </a:xfrm>
          <a:prstGeom prst="rect">
            <a:avLst/>
          </a:prstGeom>
        </p:spPr>
      </p:pic>
      <p:sp>
        <p:nvSpPr>
          <p:cNvPr id="13" name="Freeform 4">
            <a:extLst>
              <a:ext uri="{FF2B5EF4-FFF2-40B4-BE49-F238E27FC236}">
                <a16:creationId xmlns:a16="http://schemas.microsoft.com/office/drawing/2014/main" id="{CAA35C40-C001-4C9C-A6FB-8B0DAD729C5D}"/>
              </a:ext>
            </a:extLst>
          </p:cNvPr>
          <p:cNvSpPr/>
          <p:nvPr/>
        </p:nvSpPr>
        <p:spPr>
          <a:xfrm>
            <a:off x="8516316" y="2849909"/>
            <a:ext cx="2220563" cy="782053"/>
          </a:xfrm>
          <a:prstGeom prst="rect">
            <a:avLst/>
          </a:prstGeom>
          <a:noFill/>
        </p:spPr>
        <p:txBody>
          <a:bodyPr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State that your article has not been published by/submitted to another journal.</a:t>
            </a:r>
          </a:p>
        </p:txBody>
      </p:sp>
      <p:sp>
        <p:nvSpPr>
          <p:cNvPr id="14" name="Freeform 6">
            <a:extLst>
              <a:ext uri="{FF2B5EF4-FFF2-40B4-BE49-F238E27FC236}">
                <a16:creationId xmlns:a16="http://schemas.microsoft.com/office/drawing/2014/main" id="{2FDD77A8-69ED-4A09-BA63-53EBA7BE23D0}"/>
              </a:ext>
            </a:extLst>
          </p:cNvPr>
          <p:cNvSpPr/>
          <p:nvPr/>
        </p:nvSpPr>
        <p:spPr>
          <a:xfrm>
            <a:off x="8516316" y="2361904"/>
            <a:ext cx="2220563" cy="488006"/>
          </a:xfrm>
          <a:prstGeom prst="rect">
            <a:avLst/>
          </a:prstGeom>
          <a:solidFill>
            <a:schemeClr val="tx1"/>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Disclaimers</a:t>
            </a:r>
          </a:p>
        </p:txBody>
      </p:sp>
      <p:sp>
        <p:nvSpPr>
          <p:cNvPr id="15" name="Freeform 4">
            <a:extLst>
              <a:ext uri="{FF2B5EF4-FFF2-40B4-BE49-F238E27FC236}">
                <a16:creationId xmlns:a16="http://schemas.microsoft.com/office/drawing/2014/main" id="{02A3A7D1-1943-45E0-AC24-88B1B18C74E0}"/>
              </a:ext>
            </a:extLst>
          </p:cNvPr>
          <p:cNvSpPr/>
          <p:nvPr/>
        </p:nvSpPr>
        <p:spPr>
          <a:xfrm>
            <a:off x="4985719" y="2849909"/>
            <a:ext cx="2220563" cy="782053"/>
          </a:xfrm>
          <a:prstGeom prst="rect">
            <a:avLst/>
          </a:prstGeom>
          <a:noFill/>
        </p:spPr>
        <p:txBody>
          <a:bodyPr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Include the manuscript title and name of journal.</a:t>
            </a:r>
          </a:p>
        </p:txBody>
      </p:sp>
      <p:sp>
        <p:nvSpPr>
          <p:cNvPr id="16" name="Freeform 6">
            <a:extLst>
              <a:ext uri="{FF2B5EF4-FFF2-40B4-BE49-F238E27FC236}">
                <a16:creationId xmlns:a16="http://schemas.microsoft.com/office/drawing/2014/main" id="{AE14FE90-B896-46EB-8490-6BF46999753F}"/>
              </a:ext>
            </a:extLst>
          </p:cNvPr>
          <p:cNvSpPr/>
          <p:nvPr/>
        </p:nvSpPr>
        <p:spPr>
          <a:xfrm>
            <a:off x="4985719" y="2361904"/>
            <a:ext cx="2220563" cy="488006"/>
          </a:xfrm>
          <a:prstGeom prst="rect">
            <a:avLst/>
          </a:prstGeom>
          <a:solidFill>
            <a:schemeClr val="tx1"/>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Title</a:t>
            </a:r>
          </a:p>
        </p:txBody>
      </p:sp>
      <p:sp>
        <p:nvSpPr>
          <p:cNvPr id="17" name="Freeform 4">
            <a:extLst>
              <a:ext uri="{FF2B5EF4-FFF2-40B4-BE49-F238E27FC236}">
                <a16:creationId xmlns:a16="http://schemas.microsoft.com/office/drawing/2014/main" id="{813F4BEC-13B8-4D20-BBAB-6AEA34A71450}"/>
              </a:ext>
            </a:extLst>
          </p:cNvPr>
          <p:cNvSpPr/>
          <p:nvPr/>
        </p:nvSpPr>
        <p:spPr>
          <a:xfrm>
            <a:off x="1455122" y="5022190"/>
            <a:ext cx="2220563" cy="782053"/>
          </a:xfrm>
          <a:prstGeom prst="rect">
            <a:avLst/>
          </a:prstGeom>
          <a:noFill/>
        </p:spPr>
        <p:txBody>
          <a:bodyPr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Briefly describe your research and why it is important. Why will readers find it interesting?</a:t>
            </a:r>
          </a:p>
        </p:txBody>
      </p:sp>
      <p:sp>
        <p:nvSpPr>
          <p:cNvPr id="18" name="Freeform 6">
            <a:extLst>
              <a:ext uri="{FF2B5EF4-FFF2-40B4-BE49-F238E27FC236}">
                <a16:creationId xmlns:a16="http://schemas.microsoft.com/office/drawing/2014/main" id="{7BB6C5AD-39C7-46DE-8E47-717F0FC77C78}"/>
              </a:ext>
            </a:extLst>
          </p:cNvPr>
          <p:cNvSpPr/>
          <p:nvPr/>
        </p:nvSpPr>
        <p:spPr>
          <a:xfrm>
            <a:off x="1455122" y="4534185"/>
            <a:ext cx="2220563" cy="488006"/>
          </a:xfrm>
          <a:prstGeom prst="rect">
            <a:avLst/>
          </a:prstGeom>
          <a:solidFill>
            <a:schemeClr val="tx1"/>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Research</a:t>
            </a:r>
          </a:p>
        </p:txBody>
      </p:sp>
      <p:sp>
        <p:nvSpPr>
          <p:cNvPr id="19" name="Freeform 4">
            <a:extLst>
              <a:ext uri="{FF2B5EF4-FFF2-40B4-BE49-F238E27FC236}">
                <a16:creationId xmlns:a16="http://schemas.microsoft.com/office/drawing/2014/main" id="{13A6CD1E-7892-4BB1-A35A-DF3DE4951A38}"/>
              </a:ext>
            </a:extLst>
          </p:cNvPr>
          <p:cNvSpPr/>
          <p:nvPr/>
        </p:nvSpPr>
        <p:spPr>
          <a:xfrm>
            <a:off x="8516316" y="5022190"/>
            <a:ext cx="2220563" cy="782053"/>
          </a:xfrm>
          <a:prstGeom prst="rect">
            <a:avLst/>
          </a:prstGeom>
          <a:noFill/>
        </p:spPr>
        <p:txBody>
          <a:bodyPr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Include your contact information as well as the contact information of any co-authors.</a:t>
            </a:r>
          </a:p>
        </p:txBody>
      </p:sp>
      <p:sp>
        <p:nvSpPr>
          <p:cNvPr id="20" name="Freeform 6">
            <a:extLst>
              <a:ext uri="{FF2B5EF4-FFF2-40B4-BE49-F238E27FC236}">
                <a16:creationId xmlns:a16="http://schemas.microsoft.com/office/drawing/2014/main" id="{34354A7A-E9BD-4081-98E3-47C5BC8B544E}"/>
              </a:ext>
            </a:extLst>
          </p:cNvPr>
          <p:cNvSpPr/>
          <p:nvPr/>
        </p:nvSpPr>
        <p:spPr>
          <a:xfrm>
            <a:off x="8516316" y="4534185"/>
            <a:ext cx="2220563" cy="488006"/>
          </a:xfrm>
          <a:prstGeom prst="rect">
            <a:avLst/>
          </a:prstGeom>
          <a:solidFill>
            <a:schemeClr val="tx1"/>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Contact</a:t>
            </a:r>
          </a:p>
        </p:txBody>
      </p:sp>
      <p:pic>
        <p:nvPicPr>
          <p:cNvPr id="21" name="Graphic 20" descr="Receiver with solid fill">
            <a:extLst>
              <a:ext uri="{FF2B5EF4-FFF2-40B4-BE49-F238E27FC236}">
                <a16:creationId xmlns:a16="http://schemas.microsoft.com/office/drawing/2014/main" id="{B076996A-5582-47E7-B0D1-3F9C255EF3B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328543" y="3877877"/>
            <a:ext cx="596108" cy="596108"/>
          </a:xfrm>
          <a:prstGeom prst="rect">
            <a:avLst/>
          </a:prstGeom>
        </p:spPr>
      </p:pic>
      <p:sp>
        <p:nvSpPr>
          <p:cNvPr id="22" name="Freeform 4">
            <a:extLst>
              <a:ext uri="{FF2B5EF4-FFF2-40B4-BE49-F238E27FC236}">
                <a16:creationId xmlns:a16="http://schemas.microsoft.com/office/drawing/2014/main" id="{E1BD40F1-2304-4869-9C9D-D220051FAEA3}"/>
              </a:ext>
            </a:extLst>
          </p:cNvPr>
          <p:cNvSpPr/>
          <p:nvPr/>
        </p:nvSpPr>
        <p:spPr>
          <a:xfrm>
            <a:off x="4985719" y="5022190"/>
            <a:ext cx="2220563" cy="782053"/>
          </a:xfrm>
          <a:prstGeom prst="rect">
            <a:avLst/>
          </a:prstGeom>
          <a:noFill/>
        </p:spPr>
        <p:txBody>
          <a:bodyPr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Declare conflicts of interest, or confirm that there are no conflicts of interest. </a:t>
            </a:r>
          </a:p>
        </p:txBody>
      </p:sp>
      <p:sp>
        <p:nvSpPr>
          <p:cNvPr id="23" name="Freeform 6">
            <a:extLst>
              <a:ext uri="{FF2B5EF4-FFF2-40B4-BE49-F238E27FC236}">
                <a16:creationId xmlns:a16="http://schemas.microsoft.com/office/drawing/2014/main" id="{581BF9A7-8ABF-4019-BD39-916FB973E7E2}"/>
              </a:ext>
            </a:extLst>
          </p:cNvPr>
          <p:cNvSpPr/>
          <p:nvPr/>
        </p:nvSpPr>
        <p:spPr>
          <a:xfrm>
            <a:off x="4985719" y="4534185"/>
            <a:ext cx="2220563" cy="488006"/>
          </a:xfrm>
          <a:prstGeom prst="rect">
            <a:avLst/>
          </a:prstGeom>
          <a:solidFill>
            <a:schemeClr val="tx1"/>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Declarations</a:t>
            </a:r>
          </a:p>
        </p:txBody>
      </p:sp>
      <p:pic>
        <p:nvPicPr>
          <p:cNvPr id="24" name="Graphic 23" descr="Signature with solid fill">
            <a:extLst>
              <a:ext uri="{FF2B5EF4-FFF2-40B4-BE49-F238E27FC236}">
                <a16:creationId xmlns:a16="http://schemas.microsoft.com/office/drawing/2014/main" id="{9C695787-39D1-4E37-BF4E-E82BFAF343C6}"/>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797946" y="3877877"/>
            <a:ext cx="596108" cy="596108"/>
          </a:xfrm>
          <a:prstGeom prst="rect">
            <a:avLst/>
          </a:prstGeom>
        </p:spPr>
      </p:pic>
      <p:pic>
        <p:nvPicPr>
          <p:cNvPr id="25" name="Picture 24">
            <a:extLst>
              <a:ext uri="{FF2B5EF4-FFF2-40B4-BE49-F238E27FC236}">
                <a16:creationId xmlns:a16="http://schemas.microsoft.com/office/drawing/2014/main" id="{D5998655-758F-42E6-9547-4498DCBE3FFE}"/>
              </a:ext>
            </a:extLst>
          </p:cNvPr>
          <p:cNvPicPr>
            <a:picLocks noChangeAspect="1"/>
          </p:cNvPicPr>
          <p:nvPr/>
        </p:nvPicPr>
        <p:blipFill>
          <a:blip r:embed="rId15"/>
          <a:stretch>
            <a:fillRect/>
          </a:stretch>
        </p:blipFill>
        <p:spPr>
          <a:xfrm>
            <a:off x="443344" y="6276941"/>
            <a:ext cx="1821135" cy="507021"/>
          </a:xfrm>
          <a:prstGeom prst="rect">
            <a:avLst/>
          </a:prstGeom>
        </p:spPr>
      </p:pic>
    </p:spTree>
    <p:extLst>
      <p:ext uri="{BB962C8B-B14F-4D97-AF65-F5344CB8AC3E}">
        <p14:creationId xmlns:p14="http://schemas.microsoft.com/office/powerpoint/2010/main" val="3194307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61DDE-A5B9-541E-FD64-09D90118A678}"/>
              </a:ext>
            </a:extLst>
          </p:cNvPr>
          <p:cNvSpPr>
            <a:spLocks noGrp="1"/>
          </p:cNvSpPr>
          <p:nvPr>
            <p:ph type="title"/>
          </p:nvPr>
        </p:nvSpPr>
        <p:spPr>
          <a:xfrm>
            <a:off x="443344" y="612021"/>
            <a:ext cx="9878636" cy="709684"/>
          </a:xfrm>
        </p:spPr>
        <p:txBody>
          <a:bodyPr/>
          <a:lstStyle/>
          <a:p>
            <a:r>
              <a:rPr lang="en-US" dirty="0">
                <a:solidFill>
                  <a:schemeClr val="tx1"/>
                </a:solidFill>
              </a:rPr>
              <a:t>Submitting a manuscript to a journal: </a:t>
            </a:r>
            <a:br>
              <a:rPr lang="en-US" dirty="0">
                <a:solidFill>
                  <a:schemeClr val="tx1"/>
                </a:solidFill>
              </a:rPr>
            </a:br>
            <a:r>
              <a:rPr lang="en-US" dirty="0">
                <a:solidFill>
                  <a:schemeClr val="tx1"/>
                </a:solidFill>
              </a:rPr>
              <a:t>what you need</a:t>
            </a:r>
          </a:p>
        </p:txBody>
      </p:sp>
      <p:pic>
        <p:nvPicPr>
          <p:cNvPr id="5" name="Picture 4">
            <a:extLst>
              <a:ext uri="{FF2B5EF4-FFF2-40B4-BE49-F238E27FC236}">
                <a16:creationId xmlns:a16="http://schemas.microsoft.com/office/drawing/2014/main" id="{9B4501E7-9F7A-427B-B294-0DC30B17E14C}"/>
              </a:ext>
            </a:extLst>
          </p:cNvPr>
          <p:cNvPicPr>
            <a:picLocks noChangeAspect="1"/>
          </p:cNvPicPr>
          <p:nvPr/>
        </p:nvPicPr>
        <p:blipFill>
          <a:blip r:embed="rId3"/>
          <a:stretch>
            <a:fillRect/>
          </a:stretch>
        </p:blipFill>
        <p:spPr>
          <a:xfrm>
            <a:off x="443344" y="6276941"/>
            <a:ext cx="1821135" cy="507021"/>
          </a:xfrm>
          <a:prstGeom prst="rect">
            <a:avLst/>
          </a:prstGeom>
        </p:spPr>
      </p:pic>
      <p:graphicFrame>
        <p:nvGraphicFramePr>
          <p:cNvPr id="6" name="Content Placeholder 2">
            <a:extLst>
              <a:ext uri="{FF2B5EF4-FFF2-40B4-BE49-F238E27FC236}">
                <a16:creationId xmlns:a16="http://schemas.microsoft.com/office/drawing/2014/main" id="{3E63F947-27E8-4641-8E33-7C3C657EDB5E}"/>
              </a:ext>
            </a:extLst>
          </p:cNvPr>
          <p:cNvGraphicFramePr>
            <a:graphicFrameLocks/>
          </p:cNvGraphicFramePr>
          <p:nvPr/>
        </p:nvGraphicFramePr>
        <p:xfrm>
          <a:off x="727867" y="1789884"/>
          <a:ext cx="10736263" cy="4286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2455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83D4-74E4-4FBA-A1B9-A1159188E65C}"/>
              </a:ext>
            </a:extLst>
          </p:cNvPr>
          <p:cNvSpPr>
            <a:spLocks noGrp="1"/>
          </p:cNvSpPr>
          <p:nvPr>
            <p:ph type="title"/>
          </p:nvPr>
        </p:nvSpPr>
        <p:spPr>
          <a:xfrm>
            <a:off x="583102" y="2439458"/>
            <a:ext cx="9152161" cy="989542"/>
          </a:xfrm>
        </p:spPr>
        <p:txBody>
          <a:bodyPr/>
          <a:lstStyle/>
          <a:p>
            <a:r>
              <a:rPr lang="sv-SE" sz="3600" b="0" dirty="0">
                <a:solidFill>
                  <a:schemeClr val="bg1"/>
                </a:solidFill>
                <a:latin typeface="+mj-lt"/>
              </a:rPr>
              <a:t>The peer review process</a:t>
            </a:r>
            <a:endParaRPr lang="en-GB" sz="3600" b="0" dirty="0">
              <a:solidFill>
                <a:schemeClr val="bg1"/>
              </a:solidFill>
              <a:latin typeface="+mj-lt"/>
            </a:endParaRPr>
          </a:p>
        </p:txBody>
      </p:sp>
      <p:pic>
        <p:nvPicPr>
          <p:cNvPr id="4" name="Picture 3">
            <a:extLst>
              <a:ext uri="{FF2B5EF4-FFF2-40B4-BE49-F238E27FC236}">
                <a16:creationId xmlns:a16="http://schemas.microsoft.com/office/drawing/2014/main" id="{3ACAC12D-AED6-4512-871C-8BB8005F4F33}"/>
              </a:ext>
            </a:extLst>
          </p:cNvPr>
          <p:cNvPicPr>
            <a:picLocks noChangeAspect="1"/>
          </p:cNvPicPr>
          <p:nvPr/>
        </p:nvPicPr>
        <p:blipFill>
          <a:blip r:embed="rId3"/>
          <a:stretch>
            <a:fillRect/>
          </a:stretch>
        </p:blipFill>
        <p:spPr>
          <a:xfrm>
            <a:off x="443344" y="6276941"/>
            <a:ext cx="1821135" cy="507021"/>
          </a:xfrm>
          <a:prstGeom prst="rect">
            <a:avLst/>
          </a:prstGeom>
        </p:spPr>
      </p:pic>
      <p:pic>
        <p:nvPicPr>
          <p:cNvPr id="5" name="Picture 4">
            <a:extLst>
              <a:ext uri="{FF2B5EF4-FFF2-40B4-BE49-F238E27FC236}">
                <a16:creationId xmlns:a16="http://schemas.microsoft.com/office/drawing/2014/main" id="{4EC08ACD-8590-4917-8004-BB17C58EB839}"/>
              </a:ext>
            </a:extLst>
          </p:cNvPr>
          <p:cNvPicPr>
            <a:picLocks noChangeAspect="1"/>
          </p:cNvPicPr>
          <p:nvPr/>
        </p:nvPicPr>
        <p:blipFill>
          <a:blip r:embed="rId4"/>
          <a:stretch>
            <a:fillRect/>
          </a:stretch>
        </p:blipFill>
        <p:spPr>
          <a:xfrm>
            <a:off x="5431478" y="6192599"/>
            <a:ext cx="1329043" cy="591363"/>
          </a:xfrm>
          <a:prstGeom prst="rect">
            <a:avLst/>
          </a:prstGeom>
        </p:spPr>
      </p:pic>
      <p:pic>
        <p:nvPicPr>
          <p:cNvPr id="6" name="Picture 5">
            <a:extLst>
              <a:ext uri="{FF2B5EF4-FFF2-40B4-BE49-F238E27FC236}">
                <a16:creationId xmlns:a16="http://schemas.microsoft.com/office/drawing/2014/main" id="{CC324B44-7FFE-40F0-AE65-5DB833653D27}"/>
              </a:ext>
            </a:extLst>
          </p:cNvPr>
          <p:cNvPicPr>
            <a:picLocks noChangeAspect="1"/>
          </p:cNvPicPr>
          <p:nvPr/>
        </p:nvPicPr>
        <p:blipFill>
          <a:blip r:embed="rId5"/>
          <a:stretch>
            <a:fillRect/>
          </a:stretch>
        </p:blipFill>
        <p:spPr>
          <a:xfrm>
            <a:off x="5714938" y="400442"/>
            <a:ext cx="5675868" cy="5681964"/>
          </a:xfrm>
          <a:prstGeom prst="rect">
            <a:avLst/>
          </a:prstGeom>
        </p:spPr>
      </p:pic>
    </p:spTree>
    <p:extLst>
      <p:ext uri="{BB962C8B-B14F-4D97-AF65-F5344CB8AC3E}">
        <p14:creationId xmlns:p14="http://schemas.microsoft.com/office/powerpoint/2010/main" val="30768388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4501E7-9F7A-427B-B294-0DC30B17E14C}"/>
              </a:ext>
            </a:extLst>
          </p:cNvPr>
          <p:cNvPicPr>
            <a:picLocks noChangeAspect="1"/>
          </p:cNvPicPr>
          <p:nvPr/>
        </p:nvPicPr>
        <p:blipFill>
          <a:blip r:embed="rId3"/>
          <a:stretch>
            <a:fillRect/>
          </a:stretch>
        </p:blipFill>
        <p:spPr>
          <a:xfrm>
            <a:off x="443344" y="6276941"/>
            <a:ext cx="1821135" cy="507021"/>
          </a:xfrm>
          <a:prstGeom prst="rect">
            <a:avLst/>
          </a:prstGeom>
        </p:spPr>
      </p:pic>
      <p:sp>
        <p:nvSpPr>
          <p:cNvPr id="7" name="Content Placeholder 5">
            <a:extLst>
              <a:ext uri="{FF2B5EF4-FFF2-40B4-BE49-F238E27FC236}">
                <a16:creationId xmlns:a16="http://schemas.microsoft.com/office/drawing/2014/main" id="{6400263F-2DC7-4C7E-9E6D-AD102BD9039C}"/>
              </a:ext>
            </a:extLst>
          </p:cNvPr>
          <p:cNvSpPr txBox="1">
            <a:spLocks/>
          </p:cNvSpPr>
          <p:nvPr/>
        </p:nvSpPr>
        <p:spPr>
          <a:xfrm>
            <a:off x="723899" y="1889336"/>
            <a:ext cx="5867400" cy="35972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tx1">
                  <a:lumMod val="50000"/>
                  <a:lumOff val="50000"/>
                </a:schemeClr>
              </a:buClr>
              <a:buSzPts val="2400"/>
              <a:buFont typeface="Arial"/>
              <a:buChar char="●"/>
              <a:defRPr sz="2400" b="0" i="0" u="none" strike="noStrike" cap="none">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914400" marR="0" lvl="1" indent="-355600" algn="l" rtl="0">
              <a:lnSpc>
                <a:spcPct val="90000"/>
              </a:lnSpc>
              <a:spcBef>
                <a:spcPts val="2100"/>
              </a:spcBef>
              <a:spcAft>
                <a:spcPts val="0"/>
              </a:spcAft>
              <a:buClr>
                <a:schemeClr val="lt1"/>
              </a:buClr>
              <a:buSzPts val="2000"/>
              <a:buFont typeface="Arial"/>
              <a:buChar char="○"/>
              <a:defRPr sz="2000" b="0" i="0" u="none" strike="noStrike" cap="none">
                <a:solidFill>
                  <a:schemeClr val="dk2"/>
                </a:solidFill>
                <a:latin typeface="Arial"/>
                <a:ea typeface="Arial"/>
                <a:cs typeface="Arial"/>
                <a:sym typeface="Arial"/>
              </a:defRPr>
            </a:lvl2pPr>
            <a:lvl3pPr marL="1371600" marR="0" lvl="2" indent="-342900" algn="l" rtl="0">
              <a:lnSpc>
                <a:spcPct val="90000"/>
              </a:lnSpc>
              <a:spcBef>
                <a:spcPts val="2100"/>
              </a:spcBef>
              <a:spcAft>
                <a:spcPts val="0"/>
              </a:spcAft>
              <a:buClr>
                <a:schemeClr val="lt1"/>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30200" algn="l" rtl="0">
              <a:lnSpc>
                <a:spcPct val="90000"/>
              </a:lnSpc>
              <a:spcBef>
                <a:spcPts val="2100"/>
              </a:spcBef>
              <a:spcAft>
                <a:spcPts val="0"/>
              </a:spcAft>
              <a:buClr>
                <a:schemeClr val="lt1"/>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90000"/>
              </a:lnSpc>
              <a:spcBef>
                <a:spcPts val="2100"/>
              </a:spcBef>
              <a:spcAft>
                <a:spcPts val="0"/>
              </a:spcAft>
              <a:buClr>
                <a:schemeClr val="lt1"/>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2100"/>
              </a:spcBef>
              <a:spcAft>
                <a:spcPts val="0"/>
              </a:spcAft>
              <a:buClr>
                <a:schemeClr val="lt1"/>
              </a:buClr>
              <a:buSzPts val="1800"/>
              <a:buFont typeface="Arial"/>
              <a:buChar char="■"/>
              <a:defRPr sz="1900" b="0" i="0" u="none" strike="noStrike" cap="none">
                <a:solidFill>
                  <a:schemeClr val="dk2"/>
                </a:solidFill>
                <a:latin typeface="Arial"/>
                <a:ea typeface="Arial"/>
                <a:cs typeface="Arial"/>
                <a:sym typeface="Arial"/>
              </a:defRPr>
            </a:lvl6pPr>
            <a:lvl7pPr marL="3200400" marR="0" lvl="6" indent="-342900" algn="l" rtl="0">
              <a:lnSpc>
                <a:spcPct val="90000"/>
              </a:lnSpc>
              <a:spcBef>
                <a:spcPts val="2100"/>
              </a:spcBef>
              <a:spcAft>
                <a:spcPts val="0"/>
              </a:spcAft>
              <a:buClr>
                <a:schemeClr val="lt1"/>
              </a:buClr>
              <a:buSzPts val="1800"/>
              <a:buFont typeface="Arial"/>
              <a:buChar char="●"/>
              <a:defRPr sz="1900" b="0" i="0" u="none" strike="noStrike" cap="none">
                <a:solidFill>
                  <a:schemeClr val="dk2"/>
                </a:solidFill>
                <a:latin typeface="Arial"/>
                <a:ea typeface="Arial"/>
                <a:cs typeface="Arial"/>
                <a:sym typeface="Arial"/>
              </a:defRPr>
            </a:lvl7pPr>
            <a:lvl8pPr marL="3657600" marR="0" lvl="7" indent="-342900" algn="l" rtl="0">
              <a:lnSpc>
                <a:spcPct val="90000"/>
              </a:lnSpc>
              <a:spcBef>
                <a:spcPts val="2100"/>
              </a:spcBef>
              <a:spcAft>
                <a:spcPts val="0"/>
              </a:spcAft>
              <a:buClr>
                <a:schemeClr val="lt1"/>
              </a:buClr>
              <a:buSzPts val="1800"/>
              <a:buFont typeface="Arial"/>
              <a:buChar char="○"/>
              <a:defRPr sz="1900" b="0" i="0" u="none" strike="noStrike" cap="none">
                <a:solidFill>
                  <a:schemeClr val="dk2"/>
                </a:solidFill>
                <a:latin typeface="Arial"/>
                <a:ea typeface="Arial"/>
                <a:cs typeface="Arial"/>
                <a:sym typeface="Arial"/>
              </a:defRPr>
            </a:lvl8pPr>
            <a:lvl9pPr marL="4114800" marR="0" lvl="8" indent="-342900" algn="l" rtl="0">
              <a:lnSpc>
                <a:spcPct val="90000"/>
              </a:lnSpc>
              <a:spcBef>
                <a:spcPts val="2100"/>
              </a:spcBef>
              <a:spcAft>
                <a:spcPts val="2100"/>
              </a:spcAft>
              <a:buClr>
                <a:schemeClr val="lt1"/>
              </a:buClr>
              <a:buSzPts val="1800"/>
              <a:buFont typeface="Arial"/>
              <a:buChar char="■"/>
              <a:defRPr sz="19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90000"/>
              </a:lnSpc>
              <a:spcBef>
                <a:spcPts val="1000"/>
              </a:spcBef>
              <a:spcAft>
                <a:spcPts val="600"/>
              </a:spcAft>
              <a:buClr>
                <a:srgbClr val="000000">
                  <a:lumMod val="50000"/>
                  <a:lumOff val="50000"/>
                </a:srgbClr>
              </a:buClr>
              <a:buSzPts val="2400"/>
              <a:buFont typeface="Arial"/>
              <a:buNone/>
              <a:tabLst/>
              <a:defRPr/>
            </a:pPr>
            <a:r>
              <a:rPr kumimoji="0" lang="en-GB" sz="2400" b="0" i="1" u="none" strike="noStrike" kern="0" cap="none" spc="0" normalizeH="0" baseline="0" noProof="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Peer review is at the heart of research. It is the gold standard for ensuring the trust and integrity of scholarly communication. More still, it is a form of collaboration between experts, with critical feedback often improving research and helping propel research forward.</a:t>
            </a:r>
          </a:p>
          <a:p>
            <a:pPr marL="0" marR="0" lvl="0" indent="0" algn="l" defTabSz="914400" rtl="0" eaLnBrk="1" fontAlgn="auto" latinLnBrk="0" hangingPunct="1">
              <a:lnSpc>
                <a:spcPct val="90000"/>
              </a:lnSpc>
              <a:spcBef>
                <a:spcPts val="1000"/>
              </a:spcBef>
              <a:spcAft>
                <a:spcPts val="600"/>
              </a:spcAft>
              <a:buClr>
                <a:srgbClr val="000000">
                  <a:lumMod val="50000"/>
                  <a:lumOff val="50000"/>
                </a:srgbClr>
              </a:buClr>
              <a:buSzPts val="2400"/>
              <a:buFont typeface="Arial"/>
              <a:buNone/>
              <a:tabLst/>
              <a:defRPr/>
            </a:pPr>
            <a:r>
              <a:rPr kumimoji="0" lang="en-GB" sz="2400" b="0" i="0" u="none" strike="noStrike" kern="0" cap="none" spc="0" normalizeH="0" baseline="0" noProof="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Andrew Preston, Publons</a:t>
            </a:r>
            <a:endParaRPr kumimoji="0" lang="en-GB" sz="2400" b="0" i="0" u="none" strike="noStrike" kern="0" cap="none" spc="0" normalizeH="0" baseline="0" noProof="0" dirty="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8" name="Content Placeholder 3">
            <a:extLst>
              <a:ext uri="{FF2B5EF4-FFF2-40B4-BE49-F238E27FC236}">
                <a16:creationId xmlns:a16="http://schemas.microsoft.com/office/drawing/2014/main" id="{19D9927A-3C9F-4A0A-A149-EF978A2B4083}"/>
              </a:ext>
            </a:extLst>
          </p:cNvPr>
          <p:cNvPicPr>
            <a:picLocks noChangeAspect="1"/>
          </p:cNvPicPr>
          <p:nvPr/>
        </p:nvPicPr>
        <p:blipFill>
          <a:blip r:embed="rId4"/>
          <a:stretch>
            <a:fillRect/>
          </a:stretch>
        </p:blipFill>
        <p:spPr>
          <a:xfrm>
            <a:off x="7002780" y="1889336"/>
            <a:ext cx="4967240" cy="3886865"/>
          </a:xfrm>
          <a:prstGeom prst="rect">
            <a:avLst/>
          </a:prstGeom>
          <a:noFill/>
        </p:spPr>
      </p:pic>
      <p:sp>
        <p:nvSpPr>
          <p:cNvPr id="9" name="Title 1">
            <a:extLst>
              <a:ext uri="{FF2B5EF4-FFF2-40B4-BE49-F238E27FC236}">
                <a16:creationId xmlns:a16="http://schemas.microsoft.com/office/drawing/2014/main" id="{1E7192F3-AD5A-4E31-B873-8DBA3909ED99}"/>
              </a:ext>
            </a:extLst>
          </p:cNvPr>
          <p:cNvSpPr>
            <a:spLocks noGrp="1"/>
          </p:cNvSpPr>
          <p:nvPr>
            <p:ph type="title"/>
          </p:nvPr>
        </p:nvSpPr>
        <p:spPr>
          <a:xfrm>
            <a:off x="443344" y="429752"/>
            <a:ext cx="8039100" cy="709613"/>
          </a:xfrm>
        </p:spPr>
        <p:txBody>
          <a:bodyPr anchor="t">
            <a:normAutofit/>
          </a:bodyPr>
          <a:lstStyle/>
          <a:p>
            <a:r>
              <a:rPr lang="sv-SE" dirty="0">
                <a:solidFill>
                  <a:schemeClr val="tx1"/>
                </a:solidFill>
              </a:rPr>
              <a:t>Quality control: peer review</a:t>
            </a:r>
            <a:endParaRPr lang="en-GB" dirty="0">
              <a:solidFill>
                <a:schemeClr val="tx1"/>
              </a:solidFill>
            </a:endParaRPr>
          </a:p>
        </p:txBody>
      </p:sp>
    </p:spTree>
    <p:extLst>
      <p:ext uri="{BB962C8B-B14F-4D97-AF65-F5344CB8AC3E}">
        <p14:creationId xmlns:p14="http://schemas.microsoft.com/office/powerpoint/2010/main" val="2462034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BD75D-0B55-4413-9CFC-8F94C32585E3}"/>
              </a:ext>
            </a:extLst>
          </p:cNvPr>
          <p:cNvSpPr>
            <a:spLocks noGrp="1"/>
          </p:cNvSpPr>
          <p:nvPr>
            <p:ph type="title"/>
          </p:nvPr>
        </p:nvSpPr>
        <p:spPr>
          <a:xfrm>
            <a:off x="560459" y="245709"/>
            <a:ext cx="8736152" cy="1050742"/>
          </a:xfrm>
        </p:spPr>
        <p:txBody>
          <a:bodyPr>
            <a:noAutofit/>
          </a:bodyPr>
          <a:lstStyle/>
          <a:p>
            <a:r>
              <a:rPr lang="en-GB" dirty="0">
                <a:solidFill>
                  <a:schemeClr val="tx1"/>
                </a:solidFill>
              </a:rPr>
              <a:t>Types of peer review </a:t>
            </a:r>
          </a:p>
        </p:txBody>
      </p:sp>
      <p:sp>
        <p:nvSpPr>
          <p:cNvPr id="8" name="Rectangle 7">
            <a:extLst>
              <a:ext uri="{FF2B5EF4-FFF2-40B4-BE49-F238E27FC236}">
                <a16:creationId xmlns:a16="http://schemas.microsoft.com/office/drawing/2014/main" id="{D956A157-8DEB-42B0-9923-DC3A4B32581E}"/>
              </a:ext>
            </a:extLst>
          </p:cNvPr>
          <p:cNvSpPr/>
          <p:nvPr/>
        </p:nvSpPr>
        <p:spPr>
          <a:xfrm rot="16200000">
            <a:off x="-348177" y="3799790"/>
            <a:ext cx="4106676"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Light"/>
              <a:ea typeface="+mn-ea"/>
              <a:cs typeface="+mn-cs"/>
              <a:sym typeface="Arial"/>
            </a:endParaRPr>
          </a:p>
        </p:txBody>
      </p:sp>
      <p:grpSp>
        <p:nvGrpSpPr>
          <p:cNvPr id="9" name="Group 8">
            <a:extLst>
              <a:ext uri="{FF2B5EF4-FFF2-40B4-BE49-F238E27FC236}">
                <a16:creationId xmlns:a16="http://schemas.microsoft.com/office/drawing/2014/main" id="{71B01208-2D07-46DE-95AE-7D894DB41C5E}"/>
              </a:ext>
            </a:extLst>
          </p:cNvPr>
          <p:cNvGrpSpPr/>
          <p:nvPr/>
        </p:nvGrpSpPr>
        <p:grpSpPr>
          <a:xfrm>
            <a:off x="560459" y="1919152"/>
            <a:ext cx="2030132" cy="3951009"/>
            <a:chOff x="3053847" y="2146996"/>
            <a:chExt cx="1870520" cy="3951009"/>
          </a:xfrm>
        </p:grpSpPr>
        <p:pic>
          <p:nvPicPr>
            <p:cNvPr id="10" name="Picture 9">
              <a:extLst>
                <a:ext uri="{FF2B5EF4-FFF2-40B4-BE49-F238E27FC236}">
                  <a16:creationId xmlns:a16="http://schemas.microsoft.com/office/drawing/2014/main" id="{7787E952-5E3D-4679-851E-1E7D52358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847" y="2146996"/>
              <a:ext cx="897843" cy="897843"/>
            </a:xfrm>
            <a:prstGeom prst="rect">
              <a:avLst/>
            </a:prstGeom>
          </p:spPr>
        </p:pic>
        <p:pic>
          <p:nvPicPr>
            <p:cNvPr id="11" name="Picture 10">
              <a:extLst>
                <a:ext uri="{FF2B5EF4-FFF2-40B4-BE49-F238E27FC236}">
                  <a16:creationId xmlns:a16="http://schemas.microsoft.com/office/drawing/2014/main" id="{5AB17769-BC41-43B9-B210-CCA4C4E88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847" y="5200162"/>
              <a:ext cx="897843" cy="897843"/>
            </a:xfrm>
            <a:prstGeom prst="rect">
              <a:avLst/>
            </a:prstGeom>
          </p:spPr>
        </p:pic>
        <p:pic>
          <p:nvPicPr>
            <p:cNvPr id="12" name="Picture 11">
              <a:extLst>
                <a:ext uri="{FF2B5EF4-FFF2-40B4-BE49-F238E27FC236}">
                  <a16:creationId xmlns:a16="http://schemas.microsoft.com/office/drawing/2014/main" id="{4C5D1912-4A88-4F78-935B-9F7BFC426D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2854" y="5276935"/>
              <a:ext cx="671513" cy="671513"/>
            </a:xfrm>
            <a:prstGeom prst="rect">
              <a:avLst/>
            </a:prstGeom>
          </p:spPr>
        </p:pic>
        <p:grpSp>
          <p:nvGrpSpPr>
            <p:cNvPr id="13" name="Group 12">
              <a:extLst>
                <a:ext uri="{FF2B5EF4-FFF2-40B4-BE49-F238E27FC236}">
                  <a16:creationId xmlns:a16="http://schemas.microsoft.com/office/drawing/2014/main" id="{08BBA9F3-1175-419A-AD32-EF060117B327}"/>
                </a:ext>
              </a:extLst>
            </p:cNvPr>
            <p:cNvGrpSpPr/>
            <p:nvPr/>
          </p:nvGrpSpPr>
          <p:grpSpPr>
            <a:xfrm>
              <a:off x="4252854" y="3595220"/>
              <a:ext cx="671513" cy="671513"/>
              <a:chOff x="5922409" y="3739352"/>
              <a:chExt cx="671513" cy="671513"/>
            </a:xfrm>
          </p:grpSpPr>
          <p:pic>
            <p:nvPicPr>
              <p:cNvPr id="22" name="Picture 21">
                <a:extLst>
                  <a:ext uri="{FF2B5EF4-FFF2-40B4-BE49-F238E27FC236}">
                    <a16:creationId xmlns:a16="http://schemas.microsoft.com/office/drawing/2014/main" id="{C90F8AB0-B058-4447-B938-B34E463E60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2409" y="3739352"/>
                <a:ext cx="671513" cy="671513"/>
              </a:xfrm>
              <a:prstGeom prst="rect">
                <a:avLst/>
              </a:prstGeom>
            </p:spPr>
          </p:pic>
          <p:sp>
            <p:nvSpPr>
              <p:cNvPr id="23" name="Oval 22">
                <a:extLst>
                  <a:ext uri="{FF2B5EF4-FFF2-40B4-BE49-F238E27FC236}">
                    <a16:creationId xmlns:a16="http://schemas.microsoft.com/office/drawing/2014/main" id="{0BFBC9F4-787A-4CCC-BDE7-85D95DE040A3}"/>
                  </a:ext>
                </a:extLst>
              </p:cNvPr>
              <p:cNvSpPr/>
              <p:nvPr/>
            </p:nvSpPr>
            <p:spPr>
              <a:xfrm>
                <a:off x="6063952" y="3913068"/>
                <a:ext cx="340983" cy="7180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Light"/>
                  <a:ea typeface="+mn-ea"/>
                  <a:cs typeface="+mn-cs"/>
                  <a:sym typeface="Arial"/>
                </a:endParaRPr>
              </a:p>
            </p:txBody>
          </p:sp>
        </p:grpSp>
        <p:grpSp>
          <p:nvGrpSpPr>
            <p:cNvPr id="14" name="Group 13">
              <a:extLst>
                <a:ext uri="{FF2B5EF4-FFF2-40B4-BE49-F238E27FC236}">
                  <a16:creationId xmlns:a16="http://schemas.microsoft.com/office/drawing/2014/main" id="{2EC273C4-B1BC-403C-93D0-92CAFAAF60D5}"/>
                </a:ext>
              </a:extLst>
            </p:cNvPr>
            <p:cNvGrpSpPr/>
            <p:nvPr/>
          </p:nvGrpSpPr>
          <p:grpSpPr>
            <a:xfrm>
              <a:off x="3053847" y="3601572"/>
              <a:ext cx="897843" cy="897843"/>
              <a:chOff x="3053847" y="3601572"/>
              <a:chExt cx="897843" cy="897843"/>
            </a:xfrm>
          </p:grpSpPr>
          <p:pic>
            <p:nvPicPr>
              <p:cNvPr id="18" name="Picture 17">
                <a:extLst>
                  <a:ext uri="{FF2B5EF4-FFF2-40B4-BE49-F238E27FC236}">
                    <a16:creationId xmlns:a16="http://schemas.microsoft.com/office/drawing/2014/main" id="{8BB92DC3-310D-4FEC-9A67-A166B63B6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847" y="3601572"/>
                <a:ext cx="897843" cy="897843"/>
              </a:xfrm>
              <a:prstGeom prst="rect">
                <a:avLst/>
              </a:prstGeom>
            </p:spPr>
          </p:pic>
          <p:sp>
            <p:nvSpPr>
              <p:cNvPr id="19" name="Oval 18">
                <a:extLst>
                  <a:ext uri="{FF2B5EF4-FFF2-40B4-BE49-F238E27FC236}">
                    <a16:creationId xmlns:a16="http://schemas.microsoft.com/office/drawing/2014/main" id="{210723E3-BF4F-4BDE-A248-748CE5C34FE5}"/>
                  </a:ext>
                </a:extLst>
              </p:cNvPr>
              <p:cNvSpPr/>
              <p:nvPr/>
            </p:nvSpPr>
            <p:spPr>
              <a:xfrm>
                <a:off x="3185977" y="3761114"/>
                <a:ext cx="233512" cy="576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Light"/>
                  <a:ea typeface="+mn-ea"/>
                  <a:cs typeface="+mn-cs"/>
                  <a:sym typeface="Arial"/>
                </a:endParaRPr>
              </a:p>
            </p:txBody>
          </p:sp>
          <p:sp>
            <p:nvSpPr>
              <p:cNvPr id="20" name="Oval 19">
                <a:extLst>
                  <a:ext uri="{FF2B5EF4-FFF2-40B4-BE49-F238E27FC236}">
                    <a16:creationId xmlns:a16="http://schemas.microsoft.com/office/drawing/2014/main" id="{558FB34E-78D9-4311-9E7B-295AE6E3E360}"/>
                  </a:ext>
                </a:extLst>
              </p:cNvPr>
              <p:cNvSpPr/>
              <p:nvPr/>
            </p:nvSpPr>
            <p:spPr>
              <a:xfrm>
                <a:off x="3581708" y="3756670"/>
                <a:ext cx="233512" cy="576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Light"/>
                  <a:ea typeface="+mn-ea"/>
                  <a:cs typeface="+mn-cs"/>
                  <a:sym typeface="Arial"/>
                </a:endParaRPr>
              </a:p>
            </p:txBody>
          </p:sp>
          <p:sp>
            <p:nvSpPr>
              <p:cNvPr id="21" name="Oval 20">
                <a:extLst>
                  <a:ext uri="{FF2B5EF4-FFF2-40B4-BE49-F238E27FC236}">
                    <a16:creationId xmlns:a16="http://schemas.microsoft.com/office/drawing/2014/main" id="{369590AF-826C-4881-9E43-49455A1E3EDD}"/>
                  </a:ext>
                </a:extLst>
              </p:cNvPr>
              <p:cNvSpPr/>
              <p:nvPr/>
            </p:nvSpPr>
            <p:spPr>
              <a:xfrm>
                <a:off x="3389102" y="3992868"/>
                <a:ext cx="233512" cy="576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Light"/>
                  <a:ea typeface="+mn-ea"/>
                  <a:cs typeface="+mn-cs"/>
                  <a:sym typeface="Arial"/>
                </a:endParaRPr>
              </a:p>
            </p:txBody>
          </p:sp>
        </p:grpSp>
        <p:grpSp>
          <p:nvGrpSpPr>
            <p:cNvPr id="15" name="Group 14">
              <a:extLst>
                <a:ext uri="{FF2B5EF4-FFF2-40B4-BE49-F238E27FC236}">
                  <a16:creationId xmlns:a16="http://schemas.microsoft.com/office/drawing/2014/main" id="{CCAE6F20-39C6-4D19-B531-C12C9F4D2DD6}"/>
                </a:ext>
              </a:extLst>
            </p:cNvPr>
            <p:cNvGrpSpPr/>
            <p:nvPr/>
          </p:nvGrpSpPr>
          <p:grpSpPr>
            <a:xfrm>
              <a:off x="4252854" y="2196871"/>
              <a:ext cx="671513" cy="671513"/>
              <a:chOff x="5922409" y="3523763"/>
              <a:chExt cx="671513" cy="671513"/>
            </a:xfrm>
          </p:grpSpPr>
          <p:pic>
            <p:nvPicPr>
              <p:cNvPr id="16" name="Picture 15">
                <a:extLst>
                  <a:ext uri="{FF2B5EF4-FFF2-40B4-BE49-F238E27FC236}">
                    <a16:creationId xmlns:a16="http://schemas.microsoft.com/office/drawing/2014/main" id="{77D990A6-8A63-4282-8218-7A5C8FB9C3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2409" y="3523763"/>
                <a:ext cx="671513" cy="671513"/>
              </a:xfrm>
              <a:prstGeom prst="rect">
                <a:avLst/>
              </a:prstGeom>
            </p:spPr>
          </p:pic>
          <p:sp>
            <p:nvSpPr>
              <p:cNvPr id="17" name="Oval 16">
                <a:extLst>
                  <a:ext uri="{FF2B5EF4-FFF2-40B4-BE49-F238E27FC236}">
                    <a16:creationId xmlns:a16="http://schemas.microsoft.com/office/drawing/2014/main" id="{80E92314-8F17-4F7D-99BD-09A4178923CC}"/>
                  </a:ext>
                </a:extLst>
              </p:cNvPr>
              <p:cNvSpPr/>
              <p:nvPr/>
            </p:nvSpPr>
            <p:spPr>
              <a:xfrm>
                <a:off x="6079270" y="3714104"/>
                <a:ext cx="340983" cy="7180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Light"/>
                  <a:ea typeface="+mn-ea"/>
                  <a:cs typeface="+mn-cs"/>
                  <a:sym typeface="Arial"/>
                </a:endParaRPr>
              </a:p>
            </p:txBody>
          </p:sp>
        </p:grpSp>
      </p:grpSp>
      <p:sp>
        <p:nvSpPr>
          <p:cNvPr id="24" name="Rectangle: Rounded Corners 23">
            <a:extLst>
              <a:ext uri="{FF2B5EF4-FFF2-40B4-BE49-F238E27FC236}">
                <a16:creationId xmlns:a16="http://schemas.microsoft.com/office/drawing/2014/main" id="{2B58A99F-B1C3-436D-B26E-C7AF06084472}"/>
              </a:ext>
            </a:extLst>
          </p:cNvPr>
          <p:cNvSpPr/>
          <p:nvPr/>
        </p:nvSpPr>
        <p:spPr>
          <a:xfrm>
            <a:off x="5457414" y="1556799"/>
            <a:ext cx="6353993" cy="1321965"/>
          </a:xfrm>
          <a:prstGeom prst="roundRect">
            <a:avLst/>
          </a:prstGeom>
          <a:ln w="2857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1B127B"/>
              </a:solidFill>
              <a:effectLst/>
              <a:uLnTx/>
              <a:uFillTx/>
              <a:latin typeface="Aleo-Regular"/>
              <a:ea typeface="+mn-ea"/>
              <a:cs typeface="+mn-cs"/>
              <a:sym typeface="Arial"/>
            </a:endParaRPr>
          </a:p>
        </p:txBody>
      </p:sp>
      <p:sp>
        <p:nvSpPr>
          <p:cNvPr id="25" name="Rectangle: Rounded Corners 24">
            <a:extLst>
              <a:ext uri="{FF2B5EF4-FFF2-40B4-BE49-F238E27FC236}">
                <a16:creationId xmlns:a16="http://schemas.microsoft.com/office/drawing/2014/main" id="{0718750E-A050-4D85-9E5E-D87C88EC79ED}"/>
              </a:ext>
            </a:extLst>
          </p:cNvPr>
          <p:cNvSpPr/>
          <p:nvPr/>
        </p:nvSpPr>
        <p:spPr>
          <a:xfrm>
            <a:off x="5457414" y="3190303"/>
            <a:ext cx="6353992" cy="1207066"/>
          </a:xfrm>
          <a:prstGeom prst="roundRect">
            <a:avLst/>
          </a:prstGeom>
          <a:ln w="2857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B127B"/>
              </a:solidFill>
              <a:effectLst/>
              <a:uLnTx/>
              <a:uFillTx/>
              <a:latin typeface="Open Sans Light"/>
              <a:ea typeface="+mn-ea"/>
              <a:cs typeface="+mn-cs"/>
              <a:sym typeface="Arial"/>
            </a:endParaRPr>
          </a:p>
        </p:txBody>
      </p:sp>
      <p:sp>
        <p:nvSpPr>
          <p:cNvPr id="26" name="Rectangle: Rounded Corners 25">
            <a:extLst>
              <a:ext uri="{FF2B5EF4-FFF2-40B4-BE49-F238E27FC236}">
                <a16:creationId xmlns:a16="http://schemas.microsoft.com/office/drawing/2014/main" id="{2F80304A-9A19-4B95-AF2C-A2CB6606C7DF}"/>
              </a:ext>
            </a:extLst>
          </p:cNvPr>
          <p:cNvSpPr/>
          <p:nvPr/>
        </p:nvSpPr>
        <p:spPr>
          <a:xfrm>
            <a:off x="5457414" y="4762210"/>
            <a:ext cx="6353992" cy="1302250"/>
          </a:xfrm>
          <a:prstGeom prst="roundRect">
            <a:avLst>
              <a:gd name="adj" fmla="val 12318"/>
            </a:avLst>
          </a:prstGeom>
          <a:ln w="2857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1B127B"/>
              </a:solidFill>
              <a:effectLst/>
              <a:uLnTx/>
              <a:uFillTx/>
              <a:latin typeface="Aleo-Regular"/>
              <a:ea typeface="+mn-ea"/>
              <a:cs typeface="+mn-cs"/>
              <a:sym typeface="Arial"/>
            </a:endParaRPr>
          </a:p>
        </p:txBody>
      </p:sp>
      <p:sp>
        <p:nvSpPr>
          <p:cNvPr id="4" name="Rectangle 3">
            <a:extLst>
              <a:ext uri="{FF2B5EF4-FFF2-40B4-BE49-F238E27FC236}">
                <a16:creationId xmlns:a16="http://schemas.microsoft.com/office/drawing/2014/main" id="{11C5319E-B517-4ECD-A577-1A35E58FEDF6}"/>
              </a:ext>
            </a:extLst>
          </p:cNvPr>
          <p:cNvSpPr/>
          <p:nvPr/>
        </p:nvSpPr>
        <p:spPr>
          <a:xfrm>
            <a:off x="2569028" y="1763486"/>
            <a:ext cx="2777075" cy="1321965"/>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Single-anonymous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 name="Rectangle 4">
            <a:extLst>
              <a:ext uri="{FF2B5EF4-FFF2-40B4-BE49-F238E27FC236}">
                <a16:creationId xmlns:a16="http://schemas.microsoft.com/office/drawing/2014/main" id="{BB5F197C-C733-4568-8DA1-D90DD63A388F}"/>
              </a:ext>
            </a:extLst>
          </p:cNvPr>
          <p:cNvSpPr/>
          <p:nvPr/>
        </p:nvSpPr>
        <p:spPr>
          <a:xfrm>
            <a:off x="2501076" y="3420470"/>
            <a:ext cx="3025187" cy="878767"/>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Double-anonymous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6" name="Rectangle 5">
            <a:extLst>
              <a:ext uri="{FF2B5EF4-FFF2-40B4-BE49-F238E27FC236}">
                <a16:creationId xmlns:a16="http://schemas.microsoft.com/office/drawing/2014/main" id="{E04745AB-8804-4F14-B4F1-C3FE545A72B1}"/>
              </a:ext>
            </a:extLst>
          </p:cNvPr>
          <p:cNvSpPr/>
          <p:nvPr/>
        </p:nvSpPr>
        <p:spPr>
          <a:xfrm>
            <a:off x="2501076" y="5169150"/>
            <a:ext cx="2704111" cy="504177"/>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Open </a:t>
            </a:r>
            <a:r>
              <a:rPr kumimoji="0" lang="en-US" altLang="zh-CN"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peer review</a:t>
            </a:r>
          </a:p>
        </p:txBody>
      </p:sp>
      <p:sp>
        <p:nvSpPr>
          <p:cNvPr id="7" name="Rectangle 6">
            <a:extLst>
              <a:ext uri="{FF2B5EF4-FFF2-40B4-BE49-F238E27FC236}">
                <a16:creationId xmlns:a16="http://schemas.microsoft.com/office/drawing/2014/main" id="{872C3EAB-6B12-40F5-B6AC-41848E7F55DD}"/>
              </a:ext>
            </a:extLst>
          </p:cNvPr>
          <p:cNvSpPr/>
          <p:nvPr/>
        </p:nvSpPr>
        <p:spPr>
          <a:xfrm>
            <a:off x="5595841" y="1484474"/>
            <a:ext cx="5795600" cy="120032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Open Sans Light"/>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Light"/>
                <a:ea typeface="+mn-ea"/>
                <a:cs typeface="Arial"/>
                <a:sym typeface="Arial"/>
              </a:rPr>
              <a:t>Reviewers know the identity of the authors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Light"/>
                <a:ea typeface="+mn-ea"/>
                <a:cs typeface="Arial"/>
                <a:sym typeface="Arial"/>
              </a:rPr>
              <a:t>Authors do not know the identity of the reviewers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Light"/>
                <a:ea typeface="+mn-ea"/>
                <a:cs typeface="Arial"/>
                <a:sym typeface="Arial"/>
              </a:rPr>
              <a:t>Most common model of peer review in STM</a:t>
            </a:r>
          </a:p>
        </p:txBody>
      </p:sp>
      <p:sp>
        <p:nvSpPr>
          <p:cNvPr id="27" name="Rectangle 26">
            <a:extLst>
              <a:ext uri="{FF2B5EF4-FFF2-40B4-BE49-F238E27FC236}">
                <a16:creationId xmlns:a16="http://schemas.microsoft.com/office/drawing/2014/main" id="{664FCF4C-BAE0-4C3D-A21A-989147955675}"/>
              </a:ext>
            </a:extLst>
          </p:cNvPr>
          <p:cNvSpPr/>
          <p:nvPr/>
        </p:nvSpPr>
        <p:spPr>
          <a:xfrm>
            <a:off x="5601833" y="3306389"/>
            <a:ext cx="5886303" cy="92333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Light"/>
                <a:ea typeface="+mn-ea"/>
                <a:cs typeface="Arial"/>
                <a:sym typeface="Arial"/>
              </a:rPr>
              <a:t>Reviewers do not know the identity of the authors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Light"/>
                <a:ea typeface="+mn-ea"/>
                <a:cs typeface="Arial"/>
                <a:sym typeface="Arial"/>
              </a:rPr>
              <a:t>Authors do not know the identity of the reviewers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Light"/>
                <a:ea typeface="+mn-ea"/>
                <a:cs typeface="Arial"/>
                <a:sym typeface="Arial"/>
              </a:rPr>
              <a:t>Most common in HSS</a:t>
            </a:r>
          </a:p>
        </p:txBody>
      </p:sp>
      <p:sp>
        <p:nvSpPr>
          <p:cNvPr id="29" name="Rectangle 28">
            <a:extLst>
              <a:ext uri="{FF2B5EF4-FFF2-40B4-BE49-F238E27FC236}">
                <a16:creationId xmlns:a16="http://schemas.microsoft.com/office/drawing/2014/main" id="{0E7C4987-D489-46D0-9216-47CC0BFAE966}"/>
              </a:ext>
            </a:extLst>
          </p:cNvPr>
          <p:cNvSpPr/>
          <p:nvPr/>
        </p:nvSpPr>
        <p:spPr>
          <a:xfrm>
            <a:off x="5618061" y="4821073"/>
            <a:ext cx="5773380" cy="1200329"/>
          </a:xfrm>
          <a:prstGeom prst="rect">
            <a:avLst/>
          </a:prstGeom>
        </p:spPr>
        <p:txBody>
          <a:bodyPr wrap="square">
            <a:spAutoFit/>
          </a:bodyPr>
          <a:lstStyle/>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Open Sans Light"/>
                <a:ea typeface="+mn-ea"/>
                <a:cs typeface="Arial"/>
                <a:sym typeface="Arial"/>
              </a:rPr>
              <a:t>Reviewers know the identity of the authors</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Open Sans Light"/>
                <a:ea typeface="+mn-ea"/>
                <a:cs typeface="Arial"/>
                <a:sym typeface="Arial"/>
              </a:rPr>
              <a:t>Authors know the identity of the reviewers</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Open Sans Light"/>
                <a:ea typeface="+mn-ea"/>
                <a:cs typeface="Arial"/>
                <a:sym typeface="Arial"/>
              </a:rPr>
              <a:t>Reviewer reports may be published with reviewer names if article accepted</a:t>
            </a:r>
          </a:p>
        </p:txBody>
      </p:sp>
    </p:spTree>
    <p:extLst>
      <p:ext uri="{BB962C8B-B14F-4D97-AF65-F5344CB8AC3E}">
        <p14:creationId xmlns:p14="http://schemas.microsoft.com/office/powerpoint/2010/main" val="2507477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48640" y="1588168"/>
          <a:ext cx="8739738" cy="333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p:cNvSpPr/>
          <p:nvPr/>
        </p:nvSpPr>
        <p:spPr>
          <a:xfrm>
            <a:off x="9597489" y="5158140"/>
            <a:ext cx="1422234" cy="776103"/>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leo-Regular"/>
                <a:ea typeface="Open Sans" panose="020B0606030504020204" pitchFamily="34" charset="0"/>
                <a:cs typeface="Open Sans" panose="020B0606030504020204" pitchFamily="34" charset="0"/>
                <a:sym typeface="Arial"/>
              </a:rPr>
              <a:t>Reject</a:t>
            </a:r>
          </a:p>
        </p:txBody>
      </p:sp>
      <p:sp>
        <p:nvSpPr>
          <p:cNvPr id="6" name="Rectangle: Rounded Corners 5"/>
          <p:cNvSpPr/>
          <p:nvPr/>
        </p:nvSpPr>
        <p:spPr>
          <a:xfrm>
            <a:off x="9597488" y="2893911"/>
            <a:ext cx="1422233" cy="75960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Aleo-Regular"/>
                <a:ea typeface="Open Sans" panose="020B0606030504020204" pitchFamily="34" charset="0"/>
                <a:cs typeface="Open Sans" panose="020B0606030504020204" pitchFamily="34" charset="0"/>
                <a:sym typeface="Arial"/>
              </a:rPr>
              <a:t>Revise &amp; resubmit: minor</a:t>
            </a:r>
            <a:endParaRPr kumimoji="0" lang="en-GB" sz="1600" b="0" i="0" u="none" strike="noStrike" kern="1200" cap="none" spc="0" normalizeH="0" baseline="0" noProof="0" dirty="0">
              <a:ln>
                <a:noFill/>
              </a:ln>
              <a:solidFill>
                <a:prstClr val="white"/>
              </a:solidFill>
              <a:effectLst/>
              <a:uLnTx/>
              <a:uFillTx/>
              <a:latin typeface="Aleo-Regular"/>
              <a:ea typeface="Open Sans" panose="020B0606030504020204" pitchFamily="34" charset="0"/>
              <a:cs typeface="Open Sans" panose="020B0606030504020204" pitchFamily="34" charset="0"/>
              <a:sym typeface="Arial"/>
            </a:endParaRPr>
          </a:p>
        </p:txBody>
      </p:sp>
      <p:sp>
        <p:nvSpPr>
          <p:cNvPr id="17" name="Rectangle: Rounded Corners 16"/>
          <p:cNvSpPr/>
          <p:nvPr/>
        </p:nvSpPr>
        <p:spPr>
          <a:xfrm>
            <a:off x="1095280" y="3606106"/>
            <a:ext cx="1551445" cy="676813"/>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leo-Regular"/>
                <a:ea typeface="Open Sans" panose="020B0606030504020204" pitchFamily="34" charset="0"/>
                <a:cs typeface="Open Sans" panose="020B0606030504020204" pitchFamily="34" charset="0"/>
                <a:sym typeface="Arial"/>
              </a:rPr>
              <a:t>Desk Reject</a:t>
            </a:r>
          </a:p>
        </p:txBody>
      </p:sp>
      <p:cxnSp>
        <p:nvCxnSpPr>
          <p:cNvPr id="23" name="Straight Arrow Connector 22"/>
          <p:cNvCxnSpPr>
            <a:cxnSpLocks/>
          </p:cNvCxnSpPr>
          <p:nvPr/>
        </p:nvCxnSpPr>
        <p:spPr>
          <a:xfrm>
            <a:off x="8943860" y="4860803"/>
            <a:ext cx="603156" cy="48669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p:cNvCxnSpPr>
            <a:cxnSpLocks/>
          </p:cNvCxnSpPr>
          <p:nvPr/>
        </p:nvCxnSpPr>
        <p:spPr>
          <a:xfrm flipV="1">
            <a:off x="8796607" y="2593945"/>
            <a:ext cx="750409" cy="105326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p:cNvCxnSpPr>
            <a:cxnSpLocks/>
          </p:cNvCxnSpPr>
          <p:nvPr/>
        </p:nvCxnSpPr>
        <p:spPr>
          <a:xfrm>
            <a:off x="1871002" y="2822052"/>
            <a:ext cx="0" cy="78405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33" name="Group 32">
            <a:extLst>
              <a:ext uri="{FF2B5EF4-FFF2-40B4-BE49-F238E27FC236}">
                <a16:creationId xmlns:a16="http://schemas.microsoft.com/office/drawing/2014/main" id="{65B2EDA0-2414-47A1-80D5-ED802945BEAE}"/>
              </a:ext>
            </a:extLst>
          </p:cNvPr>
          <p:cNvGrpSpPr/>
          <p:nvPr/>
        </p:nvGrpSpPr>
        <p:grpSpPr>
          <a:xfrm rot="2870160">
            <a:off x="6167550" y="2640775"/>
            <a:ext cx="368858" cy="1216041"/>
            <a:chOff x="3712921" y="1502509"/>
            <a:chExt cx="501937" cy="429075"/>
          </a:xfrm>
          <a:solidFill>
            <a:schemeClr val="tx2">
              <a:lumMod val="25000"/>
            </a:schemeClr>
          </a:solidFill>
        </p:grpSpPr>
        <p:sp>
          <p:nvSpPr>
            <p:cNvPr id="34" name="Arrow: Right 33">
              <a:extLst>
                <a:ext uri="{FF2B5EF4-FFF2-40B4-BE49-F238E27FC236}">
                  <a16:creationId xmlns:a16="http://schemas.microsoft.com/office/drawing/2014/main" id="{62789C4A-4D3C-4F5E-8976-799CC9BD2E69}"/>
                </a:ext>
              </a:extLst>
            </p:cNvPr>
            <p:cNvSpPr/>
            <p:nvPr/>
          </p:nvSpPr>
          <p:spPr>
            <a:xfrm rot="16200000">
              <a:off x="3749352" y="1466078"/>
              <a:ext cx="429075" cy="501937"/>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7" name="Arrow: Right 4">
              <a:extLst>
                <a:ext uri="{FF2B5EF4-FFF2-40B4-BE49-F238E27FC236}">
                  <a16:creationId xmlns:a16="http://schemas.microsoft.com/office/drawing/2014/main" id="{23B1AE48-EBFA-45EE-8A8F-9EA1BC8B98E4}"/>
                </a:ext>
              </a:extLst>
            </p:cNvPr>
            <p:cNvSpPr txBox="1"/>
            <p:nvPr/>
          </p:nvSpPr>
          <p:spPr>
            <a:xfrm rot="27000000">
              <a:off x="3813713" y="1630826"/>
              <a:ext cx="300353" cy="3011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tone Sans ITC TT"/>
                <a:ea typeface="+mn-ea"/>
                <a:cs typeface="+mn-cs"/>
                <a:sym typeface="Arial"/>
              </a:endParaRPr>
            </a:p>
          </p:txBody>
        </p:sp>
      </p:grpSp>
      <p:sp>
        <p:nvSpPr>
          <p:cNvPr id="13" name="Rectangle: Rounded Corners 12">
            <a:extLst>
              <a:ext uri="{FF2B5EF4-FFF2-40B4-BE49-F238E27FC236}">
                <a16:creationId xmlns:a16="http://schemas.microsoft.com/office/drawing/2014/main" id="{48EF71D7-107D-4823-8D99-C0DACE4E2A89}"/>
              </a:ext>
            </a:extLst>
          </p:cNvPr>
          <p:cNvSpPr/>
          <p:nvPr/>
        </p:nvSpPr>
        <p:spPr>
          <a:xfrm>
            <a:off x="9597488" y="2015465"/>
            <a:ext cx="1422233" cy="75960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Aleo-Regular"/>
                <a:ea typeface="Open Sans" panose="020B0606030504020204" pitchFamily="34" charset="0"/>
                <a:cs typeface="Open Sans" panose="020B0606030504020204" pitchFamily="34" charset="0"/>
                <a:sym typeface="Arial"/>
              </a:rPr>
              <a:t>Revise &amp; resubmit: major</a:t>
            </a:r>
            <a:endParaRPr kumimoji="0" lang="en-GB" sz="1600" b="0" i="0" u="none" strike="noStrike" kern="1200" cap="none" spc="0" normalizeH="0" baseline="0" noProof="0" dirty="0">
              <a:ln>
                <a:noFill/>
              </a:ln>
              <a:solidFill>
                <a:prstClr val="white"/>
              </a:solidFill>
              <a:effectLst/>
              <a:uLnTx/>
              <a:uFillTx/>
              <a:latin typeface="Aleo-Regular"/>
              <a:ea typeface="Open Sans" panose="020B0606030504020204" pitchFamily="34" charset="0"/>
              <a:cs typeface="Open Sans" panose="020B0606030504020204" pitchFamily="34" charset="0"/>
              <a:sym typeface="Arial"/>
            </a:endParaRPr>
          </a:p>
        </p:txBody>
      </p:sp>
      <p:sp>
        <p:nvSpPr>
          <p:cNvPr id="15" name="Rectangle: Rounded Corners 14">
            <a:extLst>
              <a:ext uri="{FF2B5EF4-FFF2-40B4-BE49-F238E27FC236}">
                <a16:creationId xmlns:a16="http://schemas.microsoft.com/office/drawing/2014/main" id="{508F7944-321C-4126-B78A-B6F7EB177714}"/>
              </a:ext>
            </a:extLst>
          </p:cNvPr>
          <p:cNvSpPr/>
          <p:nvPr/>
        </p:nvSpPr>
        <p:spPr>
          <a:xfrm>
            <a:off x="9597489" y="3772357"/>
            <a:ext cx="1422233" cy="759606"/>
          </a:xfrm>
          <a:prstGeom prst="roundRect">
            <a:avLst/>
          </a:prstGeom>
          <a:solidFill>
            <a:srgbClr val="80C53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leo-Regular"/>
                <a:ea typeface="Open Sans" panose="020B0606030504020204" pitchFamily="34" charset="0"/>
                <a:cs typeface="Open Sans" panose="020B0606030504020204" pitchFamily="34" charset="0"/>
                <a:sym typeface="Arial"/>
              </a:rPr>
              <a:t>Accept*</a:t>
            </a:r>
          </a:p>
        </p:txBody>
      </p:sp>
      <p:cxnSp>
        <p:nvCxnSpPr>
          <p:cNvPr id="16" name="Straight Arrow Connector 15">
            <a:extLst>
              <a:ext uri="{FF2B5EF4-FFF2-40B4-BE49-F238E27FC236}">
                <a16:creationId xmlns:a16="http://schemas.microsoft.com/office/drawing/2014/main" id="{F5646551-250D-4B96-969C-61D731D32D17}"/>
              </a:ext>
            </a:extLst>
          </p:cNvPr>
          <p:cNvCxnSpPr>
            <a:cxnSpLocks/>
          </p:cNvCxnSpPr>
          <p:nvPr/>
        </p:nvCxnSpPr>
        <p:spPr>
          <a:xfrm flipV="1">
            <a:off x="8891625" y="4150258"/>
            <a:ext cx="650244" cy="49277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79EBD93D-EB08-4627-AD20-9CEED5A8C2CA}"/>
              </a:ext>
            </a:extLst>
          </p:cNvPr>
          <p:cNvCxnSpPr>
            <a:cxnSpLocks/>
          </p:cNvCxnSpPr>
          <p:nvPr/>
        </p:nvCxnSpPr>
        <p:spPr>
          <a:xfrm flipV="1">
            <a:off x="8891625" y="3407760"/>
            <a:ext cx="650244" cy="53675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2" name="Title 1">
            <a:extLst>
              <a:ext uri="{FF2B5EF4-FFF2-40B4-BE49-F238E27FC236}">
                <a16:creationId xmlns:a16="http://schemas.microsoft.com/office/drawing/2014/main" id="{9266449B-1C53-4B4D-A9EC-E1E9E226E99B}"/>
              </a:ext>
            </a:extLst>
          </p:cNvPr>
          <p:cNvSpPr>
            <a:spLocks noGrp="1"/>
          </p:cNvSpPr>
          <p:nvPr>
            <p:ph type="title"/>
          </p:nvPr>
        </p:nvSpPr>
        <p:spPr>
          <a:xfrm>
            <a:off x="548640" y="96465"/>
            <a:ext cx="9706795" cy="1008062"/>
          </a:xfrm>
        </p:spPr>
        <p:txBody>
          <a:bodyPr anchor="b">
            <a:noAutofit/>
          </a:bodyPr>
          <a:lstStyle/>
          <a:p>
            <a:pPr algn="l"/>
            <a:r>
              <a:rPr lang="sv-SE" dirty="0">
                <a:solidFill>
                  <a:schemeClr val="tx1"/>
                </a:solidFill>
              </a:rPr>
              <a:t>The peer review process </a:t>
            </a:r>
            <a:endParaRPr lang="en-GB" dirty="0">
              <a:solidFill>
                <a:schemeClr val="tx1"/>
              </a:solidFill>
            </a:endParaRPr>
          </a:p>
        </p:txBody>
      </p:sp>
    </p:spTree>
    <p:extLst>
      <p:ext uri="{BB962C8B-B14F-4D97-AF65-F5344CB8AC3E}">
        <p14:creationId xmlns:p14="http://schemas.microsoft.com/office/powerpoint/2010/main" val="1127914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66DC-D4DA-5F48-870C-FEFE672E7EC3}"/>
              </a:ext>
            </a:extLst>
          </p:cNvPr>
          <p:cNvSpPr>
            <a:spLocks noGrp="1"/>
          </p:cNvSpPr>
          <p:nvPr>
            <p:ph type="title"/>
          </p:nvPr>
        </p:nvSpPr>
        <p:spPr>
          <a:xfrm>
            <a:off x="443344" y="339471"/>
            <a:ext cx="11045952" cy="922592"/>
          </a:xfrm>
        </p:spPr>
        <p:txBody>
          <a:bodyPr/>
          <a:lstStyle/>
          <a:p>
            <a:r>
              <a:rPr lang="en-US" dirty="0">
                <a:solidFill>
                  <a:schemeClr val="tx1"/>
                </a:solidFill>
              </a:rPr>
              <a:t>The peer review report</a:t>
            </a:r>
          </a:p>
        </p:txBody>
      </p:sp>
      <p:sp>
        <p:nvSpPr>
          <p:cNvPr id="35" name="Freeform 4">
            <a:extLst>
              <a:ext uri="{FF2B5EF4-FFF2-40B4-BE49-F238E27FC236}">
                <a16:creationId xmlns:a16="http://schemas.microsoft.com/office/drawing/2014/main" id="{02B4B06C-174F-4ACB-8B6D-FA2A1646A6FA}"/>
              </a:ext>
            </a:extLst>
          </p:cNvPr>
          <p:cNvSpPr/>
          <p:nvPr/>
        </p:nvSpPr>
        <p:spPr>
          <a:xfrm>
            <a:off x="1035356" y="4107543"/>
            <a:ext cx="2220563" cy="1074058"/>
          </a:xfrm>
          <a:prstGeom prst="rect">
            <a:avLst/>
          </a:prstGeom>
          <a:noFill/>
        </p:spPr>
        <p:txBody>
          <a:bodyPr anchor="t"/>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There will be a note from the Editor with </a:t>
            </a: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decisions, next steps for the article and relevant deadlines</a:t>
            </a:r>
            <a:r>
              <a:rPr kumimoji="0" lang="en-GB"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t>
            </a:r>
          </a:p>
        </p:txBody>
      </p:sp>
      <p:sp>
        <p:nvSpPr>
          <p:cNvPr id="36" name="Freeform 6">
            <a:extLst>
              <a:ext uri="{FF2B5EF4-FFF2-40B4-BE49-F238E27FC236}">
                <a16:creationId xmlns:a16="http://schemas.microsoft.com/office/drawing/2014/main" id="{C2286A2A-D173-4218-B94E-7AE3774CD34F}"/>
              </a:ext>
            </a:extLst>
          </p:cNvPr>
          <p:cNvSpPr/>
          <p:nvPr/>
        </p:nvSpPr>
        <p:spPr>
          <a:xfrm>
            <a:off x="1035356" y="3472514"/>
            <a:ext cx="2220563" cy="635029"/>
          </a:xfrm>
          <a:prstGeom prst="rect">
            <a:avLst/>
          </a:prstGeom>
          <a:solidFill>
            <a:srgbClr val="FFC000"/>
          </a:solidFill>
          <a:ln>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Note</a:t>
            </a:r>
          </a:p>
        </p:txBody>
      </p:sp>
      <p:sp>
        <p:nvSpPr>
          <p:cNvPr id="37" name="Freeform 4">
            <a:extLst>
              <a:ext uri="{FF2B5EF4-FFF2-40B4-BE49-F238E27FC236}">
                <a16:creationId xmlns:a16="http://schemas.microsoft.com/office/drawing/2014/main" id="{B8CA2C49-A25A-4CAA-9CB0-196953A7C2EC}"/>
              </a:ext>
            </a:extLst>
          </p:cNvPr>
          <p:cNvSpPr/>
          <p:nvPr/>
        </p:nvSpPr>
        <p:spPr>
          <a:xfrm>
            <a:off x="3668928" y="4107543"/>
            <a:ext cx="2220563" cy="1074058"/>
          </a:xfrm>
          <a:prstGeom prst="rect">
            <a:avLst/>
          </a:prstGeom>
          <a:noFill/>
        </p:spPr>
        <p:txBody>
          <a:bodyPr anchor="t"/>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The reviewers will assess the following:</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Article topic</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Key findings and conclusions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Scholarly contribution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Strengths and weakness</a:t>
            </a:r>
          </a:p>
        </p:txBody>
      </p:sp>
      <p:sp>
        <p:nvSpPr>
          <p:cNvPr id="38" name="Freeform 6">
            <a:extLst>
              <a:ext uri="{FF2B5EF4-FFF2-40B4-BE49-F238E27FC236}">
                <a16:creationId xmlns:a16="http://schemas.microsoft.com/office/drawing/2014/main" id="{A81756E2-B0F8-4BC4-995F-52FC0C619A06}"/>
              </a:ext>
            </a:extLst>
          </p:cNvPr>
          <p:cNvSpPr/>
          <p:nvPr/>
        </p:nvSpPr>
        <p:spPr>
          <a:xfrm>
            <a:off x="3668928" y="3472514"/>
            <a:ext cx="2220563" cy="635029"/>
          </a:xfrm>
          <a:prstGeom prst="rect">
            <a:avLst/>
          </a:prstGeom>
          <a:solidFill>
            <a:srgbClr val="FFC000"/>
          </a:solidFill>
          <a:ln>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Core examination</a:t>
            </a:r>
          </a:p>
        </p:txBody>
      </p:sp>
      <p:sp>
        <p:nvSpPr>
          <p:cNvPr id="39" name="Freeform 4">
            <a:extLst>
              <a:ext uri="{FF2B5EF4-FFF2-40B4-BE49-F238E27FC236}">
                <a16:creationId xmlns:a16="http://schemas.microsoft.com/office/drawing/2014/main" id="{03B0F296-BD7C-4DE7-B6AA-95F8065496B1}"/>
              </a:ext>
            </a:extLst>
          </p:cNvPr>
          <p:cNvSpPr/>
          <p:nvPr/>
        </p:nvSpPr>
        <p:spPr>
          <a:xfrm>
            <a:off x="6302507" y="4107543"/>
            <a:ext cx="2220563" cy="1074058"/>
          </a:xfrm>
          <a:prstGeom prst="rect">
            <a:avLst/>
          </a:prstGeom>
          <a:noFill/>
        </p:spPr>
        <p:txBody>
          <a:bodyPr anchor="t"/>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This will include essential points the authors must address for the work to be considered further for publication.</a:t>
            </a:r>
          </a:p>
        </p:txBody>
      </p:sp>
      <p:sp>
        <p:nvSpPr>
          <p:cNvPr id="40" name="Freeform 6">
            <a:extLst>
              <a:ext uri="{FF2B5EF4-FFF2-40B4-BE49-F238E27FC236}">
                <a16:creationId xmlns:a16="http://schemas.microsoft.com/office/drawing/2014/main" id="{0C52813F-6AE3-4F1E-A292-BE06C1F729A5}"/>
              </a:ext>
            </a:extLst>
          </p:cNvPr>
          <p:cNvSpPr/>
          <p:nvPr/>
        </p:nvSpPr>
        <p:spPr>
          <a:xfrm>
            <a:off x="6302507" y="3472514"/>
            <a:ext cx="2220563" cy="635029"/>
          </a:xfrm>
          <a:prstGeom prst="rect">
            <a:avLst/>
          </a:prstGeom>
          <a:solidFill>
            <a:srgbClr val="FFC000"/>
          </a:solidFill>
          <a:ln>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Major comments</a:t>
            </a:r>
          </a:p>
        </p:txBody>
      </p:sp>
      <p:sp>
        <p:nvSpPr>
          <p:cNvPr id="41" name="Freeform 4">
            <a:extLst>
              <a:ext uri="{FF2B5EF4-FFF2-40B4-BE49-F238E27FC236}">
                <a16:creationId xmlns:a16="http://schemas.microsoft.com/office/drawing/2014/main" id="{FDE9292F-7809-48D7-BA56-CFE8746BB17B}"/>
              </a:ext>
            </a:extLst>
          </p:cNvPr>
          <p:cNvSpPr/>
          <p:nvPr/>
        </p:nvSpPr>
        <p:spPr>
          <a:xfrm>
            <a:off x="8936082" y="4107543"/>
            <a:ext cx="2220563" cy="1074058"/>
          </a:xfrm>
          <a:prstGeom prst="rect">
            <a:avLst/>
          </a:prstGeom>
          <a:noFill/>
        </p:spPr>
        <p:txBody>
          <a:bodyPr anchor="t"/>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Minor comments are important but will not affect the overall conclusion. Minor comments may not be essential changes but would improve the work.</a:t>
            </a:r>
          </a:p>
        </p:txBody>
      </p:sp>
      <p:sp>
        <p:nvSpPr>
          <p:cNvPr id="42" name="Freeform 6">
            <a:extLst>
              <a:ext uri="{FF2B5EF4-FFF2-40B4-BE49-F238E27FC236}">
                <a16:creationId xmlns:a16="http://schemas.microsoft.com/office/drawing/2014/main" id="{F1E60062-0BA3-4135-9316-A93A0F14DDAD}"/>
              </a:ext>
            </a:extLst>
          </p:cNvPr>
          <p:cNvSpPr/>
          <p:nvPr/>
        </p:nvSpPr>
        <p:spPr>
          <a:xfrm>
            <a:off x="8936082" y="3472514"/>
            <a:ext cx="2220563" cy="635029"/>
          </a:xfrm>
          <a:prstGeom prst="rect">
            <a:avLst/>
          </a:prstGeom>
          <a:solidFill>
            <a:srgbClr val="FFC000"/>
          </a:solidFill>
          <a:ln>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Minor comments</a:t>
            </a:r>
          </a:p>
        </p:txBody>
      </p:sp>
      <p:pic>
        <p:nvPicPr>
          <p:cNvPr id="43" name="Graphic 42" descr="Paper with solid fill">
            <a:extLst>
              <a:ext uri="{FF2B5EF4-FFF2-40B4-BE49-F238E27FC236}">
                <a16:creationId xmlns:a16="http://schemas.microsoft.com/office/drawing/2014/main" id="{DE3D14B8-9A90-401B-BACF-AE2C7E763B6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88430" y="2483478"/>
            <a:ext cx="914400" cy="914400"/>
          </a:xfrm>
          <a:prstGeom prst="rect">
            <a:avLst/>
          </a:prstGeom>
        </p:spPr>
      </p:pic>
      <p:pic>
        <p:nvPicPr>
          <p:cNvPr id="44" name="Graphic 43" descr="Question Mark with solid fill">
            <a:extLst>
              <a:ext uri="{FF2B5EF4-FFF2-40B4-BE49-F238E27FC236}">
                <a16:creationId xmlns:a16="http://schemas.microsoft.com/office/drawing/2014/main" id="{C837B604-627D-4CB9-AF64-DDAE7BCD057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322009" y="2483478"/>
            <a:ext cx="914400" cy="914400"/>
          </a:xfrm>
          <a:prstGeom prst="rect">
            <a:avLst/>
          </a:prstGeom>
        </p:spPr>
      </p:pic>
      <p:pic>
        <p:nvPicPr>
          <p:cNvPr id="45" name="Graphic 44" descr="List outline">
            <a:extLst>
              <a:ext uri="{FF2B5EF4-FFF2-40B4-BE49-F238E27FC236}">
                <a16:creationId xmlns:a16="http://schemas.microsoft.com/office/drawing/2014/main" id="{C6E4E615-5A7D-4A40-94B4-7388FB24C58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5588" y="2483478"/>
            <a:ext cx="914400" cy="914400"/>
          </a:xfrm>
          <a:prstGeom prst="rect">
            <a:avLst/>
          </a:prstGeom>
        </p:spPr>
      </p:pic>
      <p:pic>
        <p:nvPicPr>
          <p:cNvPr id="46" name="Graphic 45" descr="Laptop with solid fill">
            <a:extLst>
              <a:ext uri="{FF2B5EF4-FFF2-40B4-BE49-F238E27FC236}">
                <a16:creationId xmlns:a16="http://schemas.microsoft.com/office/drawing/2014/main" id="{DADD64CB-48B3-44AB-BFDA-2B0A0577D45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589163" y="2483478"/>
            <a:ext cx="914400" cy="914400"/>
          </a:xfrm>
          <a:prstGeom prst="rect">
            <a:avLst/>
          </a:prstGeom>
        </p:spPr>
      </p:pic>
      <p:pic>
        <p:nvPicPr>
          <p:cNvPr id="15" name="Picture 14">
            <a:extLst>
              <a:ext uri="{FF2B5EF4-FFF2-40B4-BE49-F238E27FC236}">
                <a16:creationId xmlns:a16="http://schemas.microsoft.com/office/drawing/2014/main" id="{5E19C4F7-6D51-4ABA-A969-605A54F57FEF}"/>
              </a:ext>
            </a:extLst>
          </p:cNvPr>
          <p:cNvPicPr>
            <a:picLocks noChangeAspect="1"/>
          </p:cNvPicPr>
          <p:nvPr/>
        </p:nvPicPr>
        <p:blipFill>
          <a:blip r:embed="rId11"/>
          <a:stretch>
            <a:fillRect/>
          </a:stretch>
        </p:blipFill>
        <p:spPr>
          <a:xfrm>
            <a:off x="443344" y="6276941"/>
            <a:ext cx="1821135" cy="507021"/>
          </a:xfrm>
          <a:prstGeom prst="rect">
            <a:avLst/>
          </a:prstGeom>
        </p:spPr>
      </p:pic>
    </p:spTree>
    <p:extLst>
      <p:ext uri="{BB962C8B-B14F-4D97-AF65-F5344CB8AC3E}">
        <p14:creationId xmlns:p14="http://schemas.microsoft.com/office/powerpoint/2010/main" val="1721334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1FE2-90BB-4E6D-BA5F-DD6354DA2E2E}"/>
              </a:ext>
            </a:extLst>
          </p:cNvPr>
          <p:cNvSpPr>
            <a:spLocks noGrp="1"/>
          </p:cNvSpPr>
          <p:nvPr>
            <p:ph type="title"/>
          </p:nvPr>
        </p:nvSpPr>
        <p:spPr>
          <a:xfrm>
            <a:off x="443344" y="250225"/>
            <a:ext cx="9613800" cy="1080900"/>
          </a:xfrm>
        </p:spPr>
        <p:txBody>
          <a:bodyPr/>
          <a:lstStyle/>
          <a:p>
            <a:r>
              <a:rPr lang="sv-SE" dirty="0">
                <a:solidFill>
                  <a:schemeClr val="tx1"/>
                </a:solidFill>
              </a:rPr>
              <a:t>Types of decisions </a:t>
            </a:r>
            <a:endParaRPr lang="en-GB" dirty="0">
              <a:solidFill>
                <a:schemeClr val="tx1"/>
              </a:solidFill>
            </a:endParaRPr>
          </a:p>
        </p:txBody>
      </p:sp>
      <p:sp>
        <p:nvSpPr>
          <p:cNvPr id="3" name="Content Placeholder 2">
            <a:extLst>
              <a:ext uri="{FF2B5EF4-FFF2-40B4-BE49-F238E27FC236}">
                <a16:creationId xmlns:a16="http://schemas.microsoft.com/office/drawing/2014/main" id="{393D362D-0AF2-47E3-9306-AE8D202FBB2C}"/>
              </a:ext>
            </a:extLst>
          </p:cNvPr>
          <p:cNvSpPr>
            <a:spLocks noGrp="1"/>
          </p:cNvSpPr>
          <p:nvPr>
            <p:ph idx="1"/>
          </p:nvPr>
        </p:nvSpPr>
        <p:spPr/>
        <p:txBody>
          <a:bodyPr/>
          <a:lstStyle/>
          <a:p>
            <a:pPr marL="342900" indent="-342900">
              <a:buFont typeface="Arial" panose="020B0604020202020204" pitchFamily="34" charset="0"/>
              <a:buChar char="•"/>
            </a:pPr>
            <a:r>
              <a:rPr lang="en-GB" b="1" dirty="0"/>
              <a:t>Accept</a:t>
            </a:r>
            <a:r>
              <a:rPr lang="en-GB" dirty="0"/>
              <a:t> – the article can be published as is.</a:t>
            </a:r>
          </a:p>
          <a:p>
            <a:pPr marL="342900" indent="-342900">
              <a:buFont typeface="Arial" panose="020B0604020202020204" pitchFamily="34" charset="0"/>
              <a:buChar char="•"/>
            </a:pPr>
            <a:r>
              <a:rPr lang="en-GB" b="1" dirty="0"/>
              <a:t>Reject</a:t>
            </a:r>
            <a:r>
              <a:rPr lang="en-GB" dirty="0"/>
              <a:t> – the article cannot be published, not even with revisions.</a:t>
            </a:r>
          </a:p>
          <a:p>
            <a:pPr marL="800100" lvl="1" indent="-342900">
              <a:buFont typeface="Arial" panose="020B0604020202020204" pitchFamily="34" charset="0"/>
              <a:buChar char="•"/>
            </a:pPr>
            <a:r>
              <a:rPr lang="en-GB" i="1" dirty="0"/>
              <a:t>Desk reject</a:t>
            </a:r>
            <a:r>
              <a:rPr lang="en-GB" dirty="0"/>
              <a:t>: article is rejected before being sent out for peer review.</a:t>
            </a:r>
          </a:p>
          <a:p>
            <a:pPr marL="342900" indent="-342900">
              <a:buFont typeface="Arial" panose="020B0604020202020204" pitchFamily="34" charset="0"/>
              <a:buChar char="•"/>
            </a:pPr>
            <a:r>
              <a:rPr lang="en-GB" b="1" dirty="0"/>
              <a:t>Revise and resubmit with major revisions </a:t>
            </a:r>
            <a:r>
              <a:rPr lang="en-GB" dirty="0"/>
              <a:t>– the article can be published after major revisions. The Editor and reviewers will need to be satisfied that appropriate changes have been made.</a:t>
            </a:r>
          </a:p>
          <a:p>
            <a:pPr marL="342900" indent="-342900">
              <a:buFont typeface="Arial" panose="020B0604020202020204" pitchFamily="34" charset="0"/>
              <a:buChar char="•"/>
            </a:pPr>
            <a:r>
              <a:rPr lang="en-GB" b="1" dirty="0"/>
              <a:t>Revise and resubmit with minor revisions </a:t>
            </a:r>
            <a:r>
              <a:rPr lang="en-GB" dirty="0"/>
              <a:t>– the article can be published after minor revisions. The Editor and reviewers will need to be satisfied that appropriate changes have been made.</a:t>
            </a:r>
          </a:p>
          <a:p>
            <a:pPr marL="342900" indent="-34290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0FDB40F8-8857-4DBD-ADD7-81C603BD3E7E}"/>
              </a:ext>
            </a:extLst>
          </p:cNvPr>
          <p:cNvPicPr>
            <a:picLocks noChangeAspect="1"/>
          </p:cNvPicPr>
          <p:nvPr/>
        </p:nvPicPr>
        <p:blipFill>
          <a:blip r:embed="rId3"/>
          <a:stretch>
            <a:fillRect/>
          </a:stretch>
        </p:blipFill>
        <p:spPr>
          <a:xfrm>
            <a:off x="443344" y="6276941"/>
            <a:ext cx="1821135" cy="507021"/>
          </a:xfrm>
          <a:prstGeom prst="rect">
            <a:avLst/>
          </a:prstGeom>
        </p:spPr>
      </p:pic>
      <p:pic>
        <p:nvPicPr>
          <p:cNvPr id="8" name="Picture 7">
            <a:extLst>
              <a:ext uri="{FF2B5EF4-FFF2-40B4-BE49-F238E27FC236}">
                <a16:creationId xmlns:a16="http://schemas.microsoft.com/office/drawing/2014/main" id="{9017AB01-D499-4E06-9AD2-D09521E379C5}"/>
              </a:ext>
            </a:extLst>
          </p:cNvPr>
          <p:cNvPicPr>
            <a:picLocks noChangeAspect="1"/>
          </p:cNvPicPr>
          <p:nvPr/>
        </p:nvPicPr>
        <p:blipFill>
          <a:blip r:embed="rId4"/>
          <a:stretch>
            <a:fillRect/>
          </a:stretch>
        </p:blipFill>
        <p:spPr>
          <a:xfrm>
            <a:off x="5431478" y="6192599"/>
            <a:ext cx="1329043" cy="591363"/>
          </a:xfrm>
          <a:prstGeom prst="rect">
            <a:avLst/>
          </a:prstGeom>
        </p:spPr>
      </p:pic>
    </p:spTree>
    <p:extLst>
      <p:ext uri="{BB962C8B-B14F-4D97-AF65-F5344CB8AC3E}">
        <p14:creationId xmlns:p14="http://schemas.microsoft.com/office/powerpoint/2010/main" val="46796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1" name="Google Shape;451;p43"/>
          <p:cNvSpPr txBox="1"/>
          <p:nvPr/>
        </p:nvSpPr>
        <p:spPr>
          <a:xfrm>
            <a:off x="286698" y="729685"/>
            <a:ext cx="6392400" cy="6770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3000"/>
              <a:buFont typeface="Arial"/>
              <a:buNone/>
            </a:pPr>
            <a:r>
              <a:rPr lang="en-US" sz="3200">
                <a:solidFill>
                  <a:srgbClr val="586F7C"/>
                </a:solidFill>
                <a:latin typeface="Open Sans"/>
                <a:ea typeface="Open Sans"/>
                <a:cs typeface="Open Sans"/>
                <a:sym typeface="Open Sans"/>
              </a:rPr>
              <a:t>T</a:t>
            </a:r>
            <a:r>
              <a:rPr lang="en-US" sz="3200" b="0" i="0" u="none" strike="noStrike" cap="none">
                <a:solidFill>
                  <a:srgbClr val="586F7C"/>
                </a:solidFill>
                <a:latin typeface="Open Sans"/>
                <a:ea typeface="Open Sans"/>
                <a:cs typeface="Open Sans"/>
                <a:sym typeface="Open Sans"/>
              </a:rPr>
              <a:t>oday</a:t>
            </a:r>
            <a:r>
              <a:rPr lang="en-US" sz="3200">
                <a:solidFill>
                  <a:srgbClr val="586F7C"/>
                </a:solidFill>
                <a:latin typeface="Open Sans"/>
                <a:ea typeface="Open Sans"/>
                <a:cs typeface="Open Sans"/>
                <a:sym typeface="Open Sans"/>
              </a:rPr>
              <a:t>’s presenters</a:t>
            </a:r>
            <a:r>
              <a:rPr lang="en-US" sz="2800" b="0" i="0" u="none" strike="noStrike" cap="none">
                <a:solidFill>
                  <a:srgbClr val="586F7C"/>
                </a:solidFill>
                <a:latin typeface="Open Sans"/>
                <a:ea typeface="Open Sans"/>
                <a:cs typeface="Open Sans"/>
                <a:sym typeface="Open Sans"/>
              </a:rPr>
              <a:t> </a:t>
            </a:r>
            <a:r>
              <a:rPr lang="en-US" sz="2400" b="0" i="0" u="none" strike="noStrike" cap="none">
                <a:solidFill>
                  <a:srgbClr val="586F7C"/>
                </a:solidFill>
                <a:latin typeface="Open Sans"/>
                <a:ea typeface="Open Sans"/>
                <a:cs typeface="Open Sans"/>
                <a:sym typeface="Open Sans"/>
              </a:rPr>
              <a:t> </a:t>
            </a:r>
            <a:r>
              <a:rPr lang="en-US" sz="3000" b="0" i="0" u="none" strike="noStrike" cap="none">
                <a:solidFill>
                  <a:srgbClr val="586F7C"/>
                </a:solidFill>
                <a:latin typeface="Open Sans"/>
                <a:ea typeface="Open Sans"/>
                <a:cs typeface="Open Sans"/>
                <a:sym typeface="Open Sans"/>
              </a:rPr>
              <a:t>  </a:t>
            </a:r>
            <a:endParaRPr sz="3000" b="0" i="0" u="none" strike="noStrike" cap="none">
              <a:solidFill>
                <a:srgbClr val="586F7C"/>
              </a:solidFill>
              <a:latin typeface="Open Sans"/>
              <a:ea typeface="Open Sans"/>
              <a:cs typeface="Open Sans"/>
              <a:sym typeface="Open Sans"/>
            </a:endParaRPr>
          </a:p>
        </p:txBody>
      </p:sp>
      <p:sp>
        <p:nvSpPr>
          <p:cNvPr id="452" name="Google Shape;452;p43"/>
          <p:cNvSpPr txBox="1"/>
          <p:nvPr/>
        </p:nvSpPr>
        <p:spPr>
          <a:xfrm>
            <a:off x="914400" y="4673775"/>
            <a:ext cx="2975100" cy="12930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3000"/>
              <a:buFont typeface="Arial"/>
              <a:buNone/>
            </a:pPr>
            <a:r>
              <a:rPr lang="en-US" sz="1800" dirty="0">
                <a:solidFill>
                  <a:srgbClr val="586F7C"/>
                </a:solidFill>
                <a:latin typeface="Open Sans"/>
                <a:ea typeface="Open Sans"/>
                <a:cs typeface="Open Sans"/>
                <a:sym typeface="Open Sans"/>
              </a:rPr>
              <a:t>Victoria Babbit</a:t>
            </a:r>
            <a:endParaRPr sz="14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rgbClr val="000000"/>
              </a:buClr>
              <a:buSzPts val="3000"/>
              <a:buFont typeface="Arial"/>
              <a:buNone/>
            </a:pPr>
            <a:r>
              <a:rPr lang="en-US" sz="1800" b="0" i="0" u="none" strike="noStrike" cap="none" dirty="0">
                <a:solidFill>
                  <a:srgbClr val="586F7C"/>
                </a:solidFill>
                <a:latin typeface="Open Sans"/>
                <a:ea typeface="Open Sans"/>
                <a:cs typeface="Open Sans"/>
                <a:sym typeface="Open Sans"/>
              </a:rPr>
              <a:t>Director of</a:t>
            </a:r>
            <a:r>
              <a:rPr lang="en-US" sz="1800" dirty="0">
                <a:solidFill>
                  <a:srgbClr val="586F7C"/>
                </a:solidFill>
                <a:latin typeface="Open Sans"/>
                <a:ea typeface="Open Sans"/>
                <a:cs typeface="Open Sans"/>
                <a:sym typeface="Open Sans"/>
              </a:rPr>
              <a:t> Researcher Development &amp; Outreach</a:t>
            </a:r>
            <a:endParaRPr dirty="0"/>
          </a:p>
          <a:p>
            <a:pPr marL="0" marR="0" lvl="0" indent="0" algn="l" rtl="0">
              <a:spcBef>
                <a:spcPts val="0"/>
              </a:spcBef>
              <a:spcAft>
                <a:spcPts val="0"/>
              </a:spcAft>
              <a:buClr>
                <a:srgbClr val="000000"/>
              </a:buClr>
              <a:buSzPts val="3000"/>
              <a:buFont typeface="Arial"/>
              <a:buNone/>
            </a:pPr>
            <a:r>
              <a:rPr lang="en-US" sz="1800" b="0" i="0" u="none" strike="noStrike" cap="none" dirty="0">
                <a:solidFill>
                  <a:srgbClr val="586F7C"/>
                </a:solidFill>
                <a:latin typeface="Open Sans"/>
                <a:ea typeface="Open Sans"/>
                <a:cs typeface="Open Sans"/>
                <a:sym typeface="Open Sans"/>
              </a:rPr>
              <a:t>Taylor &amp; Francis</a:t>
            </a:r>
            <a:endParaRPr sz="1800" b="0" i="0" u="none" strike="noStrike" cap="none" dirty="0">
              <a:solidFill>
                <a:srgbClr val="586F7C"/>
              </a:solidFill>
              <a:latin typeface="Open Sans"/>
              <a:ea typeface="Open Sans"/>
              <a:cs typeface="Open Sans"/>
              <a:sym typeface="Open Sans"/>
            </a:endParaRPr>
          </a:p>
        </p:txBody>
      </p:sp>
      <p:pic>
        <p:nvPicPr>
          <p:cNvPr id="453" name="Google Shape;453;p43"/>
          <p:cNvPicPr preferRelativeResize="0"/>
          <p:nvPr/>
        </p:nvPicPr>
        <p:blipFill>
          <a:blip r:embed="rId3">
            <a:alphaModFix/>
          </a:blip>
          <a:stretch>
            <a:fillRect/>
          </a:stretch>
        </p:blipFill>
        <p:spPr>
          <a:xfrm>
            <a:off x="1023574" y="2326047"/>
            <a:ext cx="2205901" cy="2205901"/>
          </a:xfrm>
          <a:prstGeom prst="rect">
            <a:avLst/>
          </a:prstGeom>
          <a:noFill/>
          <a:ln>
            <a:noFill/>
          </a:ln>
        </p:spPr>
      </p:pic>
      <p:pic>
        <p:nvPicPr>
          <p:cNvPr id="3" name="Picture 2" descr="A person wearing a suit and tie&#10;&#10;Description automatically generated with medium confidence">
            <a:extLst>
              <a:ext uri="{FF2B5EF4-FFF2-40B4-BE49-F238E27FC236}">
                <a16:creationId xmlns:a16="http://schemas.microsoft.com/office/drawing/2014/main" id="{B647048F-6A34-976F-ADAB-13016ED3BB9A}"/>
              </a:ext>
            </a:extLst>
          </p:cNvPr>
          <p:cNvPicPr>
            <a:picLocks noChangeAspect="1"/>
          </p:cNvPicPr>
          <p:nvPr/>
        </p:nvPicPr>
        <p:blipFill>
          <a:blip r:embed="rId4"/>
          <a:stretch>
            <a:fillRect/>
          </a:stretch>
        </p:blipFill>
        <p:spPr>
          <a:xfrm>
            <a:off x="4383464" y="2326046"/>
            <a:ext cx="1988114" cy="2205901"/>
          </a:xfrm>
          <a:prstGeom prst="rect">
            <a:avLst/>
          </a:prstGeom>
        </p:spPr>
      </p:pic>
      <p:sp>
        <p:nvSpPr>
          <p:cNvPr id="8" name="Google Shape;452;p43">
            <a:extLst>
              <a:ext uri="{FF2B5EF4-FFF2-40B4-BE49-F238E27FC236}">
                <a16:creationId xmlns:a16="http://schemas.microsoft.com/office/drawing/2014/main" id="{026C6019-BF0C-4D71-E944-757EEB2DEA18}"/>
              </a:ext>
            </a:extLst>
          </p:cNvPr>
          <p:cNvSpPr txBox="1"/>
          <p:nvPr/>
        </p:nvSpPr>
        <p:spPr>
          <a:xfrm>
            <a:off x="4313706" y="4639839"/>
            <a:ext cx="2975100" cy="1015632"/>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3000"/>
              <a:buFont typeface="Arial"/>
              <a:buNone/>
            </a:pPr>
            <a:r>
              <a:rPr lang="en-US" sz="1800" b="0" i="0" u="none" strike="noStrike" cap="none" dirty="0">
                <a:solidFill>
                  <a:srgbClr val="586F7C"/>
                </a:solidFill>
                <a:latin typeface="Open Sans"/>
                <a:ea typeface="Open Sans"/>
                <a:cs typeface="Open Sans"/>
                <a:sym typeface="Open Sans"/>
              </a:rPr>
              <a:t>Gracian Chimwaza</a:t>
            </a:r>
            <a:endParaRPr sz="14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rgbClr val="000000"/>
              </a:buClr>
              <a:buSzPts val="3000"/>
              <a:buFont typeface="Arial"/>
              <a:buNone/>
            </a:pPr>
            <a:r>
              <a:rPr lang="en-US" sz="1800" b="0" i="0" u="none" strike="noStrike" cap="none" dirty="0">
                <a:solidFill>
                  <a:srgbClr val="586F7C"/>
                </a:solidFill>
                <a:latin typeface="Open Sans"/>
                <a:ea typeface="Open Sans"/>
                <a:cs typeface="Open Sans"/>
                <a:sym typeface="Open Sans"/>
              </a:rPr>
              <a:t>Executive Director</a:t>
            </a:r>
          </a:p>
          <a:p>
            <a:pPr marL="0" marR="0" lvl="0" indent="0" algn="l" rtl="0">
              <a:spcBef>
                <a:spcPts val="0"/>
              </a:spcBef>
              <a:spcAft>
                <a:spcPts val="0"/>
              </a:spcAft>
              <a:buClr>
                <a:srgbClr val="000000"/>
              </a:buClr>
              <a:buSzPts val="3000"/>
              <a:buFont typeface="Arial"/>
              <a:buNone/>
            </a:pPr>
            <a:r>
              <a:rPr lang="en-US" sz="1800" dirty="0">
                <a:solidFill>
                  <a:srgbClr val="586F7C"/>
                </a:solidFill>
                <a:latin typeface="Open Sans"/>
                <a:ea typeface="Open Sans"/>
                <a:cs typeface="Open Sans"/>
                <a:sym typeface="Open Sans"/>
              </a:rPr>
              <a:t>ITOCA</a:t>
            </a:r>
            <a:endParaRPr sz="1800" b="0" i="0" u="none" strike="noStrike" cap="none" dirty="0">
              <a:solidFill>
                <a:srgbClr val="586F7C"/>
              </a:solidFill>
              <a:latin typeface="Open Sans"/>
              <a:ea typeface="Open Sans"/>
              <a:cs typeface="Open Sans"/>
              <a:sym typeface="Open Sans"/>
            </a:endParaRPr>
          </a:p>
        </p:txBody>
      </p:sp>
      <p:pic>
        <p:nvPicPr>
          <p:cNvPr id="5" name="Picture 4" descr="A picture containing person, posing, smiling, young&#10;&#10;Description automatically generated">
            <a:extLst>
              <a:ext uri="{FF2B5EF4-FFF2-40B4-BE49-F238E27FC236}">
                <a16:creationId xmlns:a16="http://schemas.microsoft.com/office/drawing/2014/main" id="{D50B4B3A-712A-10E3-916C-80DE31B6AE35}"/>
              </a:ext>
            </a:extLst>
          </p:cNvPr>
          <p:cNvPicPr>
            <a:picLocks noChangeAspect="1"/>
          </p:cNvPicPr>
          <p:nvPr/>
        </p:nvPicPr>
        <p:blipFill>
          <a:blip r:embed="rId5"/>
          <a:stretch>
            <a:fillRect/>
          </a:stretch>
        </p:blipFill>
        <p:spPr>
          <a:xfrm>
            <a:off x="7220932" y="2320677"/>
            <a:ext cx="1988114" cy="2319162"/>
          </a:xfrm>
          <a:prstGeom prst="rect">
            <a:avLst/>
          </a:prstGeom>
        </p:spPr>
      </p:pic>
      <p:sp>
        <p:nvSpPr>
          <p:cNvPr id="11" name="Google Shape;452;p43">
            <a:extLst>
              <a:ext uri="{FF2B5EF4-FFF2-40B4-BE49-F238E27FC236}">
                <a16:creationId xmlns:a16="http://schemas.microsoft.com/office/drawing/2014/main" id="{1E9F742C-39AB-0DF7-4312-C33DF7E88B68}"/>
              </a:ext>
            </a:extLst>
          </p:cNvPr>
          <p:cNvSpPr txBox="1"/>
          <p:nvPr/>
        </p:nvSpPr>
        <p:spPr>
          <a:xfrm>
            <a:off x="7049050" y="4673775"/>
            <a:ext cx="2975100" cy="1292631"/>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3000"/>
              <a:buFont typeface="Arial"/>
              <a:buNone/>
            </a:pPr>
            <a:r>
              <a:rPr lang="en-US" sz="1800" dirty="0">
                <a:solidFill>
                  <a:srgbClr val="586F7C"/>
                </a:solidFill>
                <a:latin typeface="Open Sans"/>
                <a:ea typeface="Open Sans"/>
                <a:cs typeface="Open Sans"/>
                <a:sym typeface="Open Sans"/>
              </a:rPr>
              <a:t>Mercy Moyo</a:t>
            </a:r>
            <a:endParaRPr sz="14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rgbClr val="000000"/>
              </a:buClr>
              <a:buSzPts val="3000"/>
              <a:buFont typeface="Arial"/>
              <a:buNone/>
            </a:pPr>
            <a:r>
              <a:rPr lang="en-US" sz="1800" dirty="0">
                <a:solidFill>
                  <a:srgbClr val="586F7C"/>
                </a:solidFill>
                <a:latin typeface="Open Sans"/>
                <a:ea typeface="Open Sans"/>
                <a:cs typeface="Open Sans"/>
                <a:sym typeface="Open Sans"/>
              </a:rPr>
              <a:t>Senior Program Officer (Research &amp; Training)</a:t>
            </a:r>
            <a:endParaRPr lang="en-US" sz="1800" b="0" i="0" u="none" strike="noStrike" cap="none" dirty="0">
              <a:solidFill>
                <a:srgbClr val="586F7C"/>
              </a:solidFill>
              <a:latin typeface="Open Sans"/>
              <a:ea typeface="Open Sans"/>
              <a:cs typeface="Open Sans"/>
              <a:sym typeface="Open Sans"/>
            </a:endParaRPr>
          </a:p>
          <a:p>
            <a:pPr marL="0" marR="0" lvl="0" indent="0" algn="l" rtl="0">
              <a:spcBef>
                <a:spcPts val="0"/>
              </a:spcBef>
              <a:spcAft>
                <a:spcPts val="0"/>
              </a:spcAft>
              <a:buClr>
                <a:srgbClr val="000000"/>
              </a:buClr>
              <a:buSzPts val="3000"/>
              <a:buFont typeface="Arial"/>
              <a:buNone/>
            </a:pPr>
            <a:r>
              <a:rPr lang="en-US" sz="1800" dirty="0">
                <a:solidFill>
                  <a:srgbClr val="586F7C"/>
                </a:solidFill>
                <a:latin typeface="Open Sans"/>
                <a:ea typeface="Open Sans"/>
                <a:cs typeface="Open Sans"/>
                <a:sym typeface="Open Sans"/>
              </a:rPr>
              <a:t>ITOCA</a:t>
            </a:r>
            <a:endParaRPr sz="1800" b="0" i="0" u="none" strike="noStrike" cap="none" dirty="0">
              <a:solidFill>
                <a:srgbClr val="586F7C"/>
              </a:solidFill>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915FC-68D0-407D-9F95-74F4E99F3575}"/>
              </a:ext>
            </a:extLst>
          </p:cNvPr>
          <p:cNvSpPr>
            <a:spLocks noGrp="1"/>
          </p:cNvSpPr>
          <p:nvPr>
            <p:ph type="title"/>
          </p:nvPr>
        </p:nvSpPr>
        <p:spPr>
          <a:xfrm>
            <a:off x="443344" y="423065"/>
            <a:ext cx="11707585" cy="751114"/>
          </a:xfrm>
        </p:spPr>
        <p:txBody>
          <a:bodyPr anchor="ctr">
            <a:normAutofit/>
          </a:bodyPr>
          <a:lstStyle/>
          <a:p>
            <a:pPr algn="l"/>
            <a:r>
              <a:rPr lang="sv-SE" dirty="0">
                <a:solidFill>
                  <a:schemeClr val="tx1"/>
                </a:solidFill>
              </a:rPr>
              <a:t>Responding to reviewers comments </a:t>
            </a:r>
            <a:endParaRPr lang="en-GB" dirty="0">
              <a:solidFill>
                <a:schemeClr val="tx1"/>
              </a:solidFill>
            </a:endParaRPr>
          </a:p>
        </p:txBody>
      </p:sp>
      <p:sp>
        <p:nvSpPr>
          <p:cNvPr id="3" name="Content Placeholder 2">
            <a:extLst>
              <a:ext uri="{FF2B5EF4-FFF2-40B4-BE49-F238E27FC236}">
                <a16:creationId xmlns:a16="http://schemas.microsoft.com/office/drawing/2014/main" id="{900434B7-5545-49AA-925A-8063FB635CDD}"/>
              </a:ext>
            </a:extLst>
          </p:cNvPr>
          <p:cNvSpPr>
            <a:spLocks noGrp="1"/>
          </p:cNvSpPr>
          <p:nvPr>
            <p:ph idx="1"/>
          </p:nvPr>
        </p:nvSpPr>
        <p:spPr>
          <a:xfrm>
            <a:off x="467156" y="1557338"/>
            <a:ext cx="10345166" cy="4528532"/>
          </a:xfrm>
        </p:spPr>
        <p:txBody>
          <a:bodyPr>
            <a:noAutofit/>
          </a:bodyPr>
          <a:lstStyle/>
          <a:p>
            <a:pPr indent="-457200">
              <a:lnSpc>
                <a:spcPct val="150000"/>
              </a:lnSpc>
              <a:buClrTx/>
              <a:buFont typeface="+mj-lt"/>
              <a:buAutoNum type="arabicPeriod"/>
            </a:pPr>
            <a:r>
              <a:rPr lang="en-GB" dirty="0">
                <a:solidFill>
                  <a:schemeClr val="tx1"/>
                </a:solidFill>
                <a:ea typeface="Open Sans" panose="020B0606030504020204" pitchFamily="34" charset="0"/>
                <a:cs typeface="Open Sans" panose="020B0606030504020204" pitchFamily="34" charset="0"/>
              </a:rPr>
              <a:t>Carefully read the decision letter. </a:t>
            </a:r>
          </a:p>
          <a:p>
            <a:pPr indent="-457200">
              <a:lnSpc>
                <a:spcPct val="150000"/>
              </a:lnSpc>
              <a:buClrTx/>
              <a:buFont typeface="+mj-lt"/>
              <a:buAutoNum type="arabicPeriod"/>
            </a:pPr>
            <a:r>
              <a:rPr lang="sv-SE" dirty="0">
                <a:solidFill>
                  <a:schemeClr val="tx1"/>
                </a:solidFill>
                <a:ea typeface="Open Sans" panose="020B0606030504020204" pitchFamily="34" charset="0"/>
                <a:cs typeface="Open Sans" panose="020B0606030504020204" pitchFamily="34" charset="0"/>
              </a:rPr>
              <a:t>Don’t become disheartened. </a:t>
            </a:r>
          </a:p>
          <a:p>
            <a:pPr indent="-457200">
              <a:lnSpc>
                <a:spcPct val="150000"/>
              </a:lnSpc>
              <a:buClrTx/>
              <a:buFont typeface="+mj-lt"/>
              <a:buAutoNum type="arabicPeriod"/>
            </a:pPr>
            <a:r>
              <a:rPr lang="sv-SE" dirty="0">
                <a:solidFill>
                  <a:schemeClr val="tx1"/>
                </a:solidFill>
                <a:ea typeface="Open Sans" panose="020B0606030504020204" pitchFamily="34" charset="0"/>
                <a:cs typeface="Open Sans" panose="020B0606030504020204" pitchFamily="34" charset="0"/>
              </a:rPr>
              <a:t>Consult your co-authors. </a:t>
            </a:r>
          </a:p>
          <a:p>
            <a:pPr indent="-457200">
              <a:lnSpc>
                <a:spcPct val="150000"/>
              </a:lnSpc>
              <a:buClrTx/>
              <a:buFont typeface="+mj-lt"/>
              <a:buAutoNum type="arabicPeriod"/>
            </a:pPr>
            <a:r>
              <a:rPr lang="sv-SE" dirty="0">
                <a:solidFill>
                  <a:schemeClr val="tx1"/>
                </a:solidFill>
                <a:ea typeface="Open Sans" panose="020B0606030504020204" pitchFamily="34" charset="0"/>
                <a:cs typeface="Open Sans" panose="020B0606030504020204" pitchFamily="34" charset="0"/>
              </a:rPr>
              <a:t>Break down the comments by category-create a list. </a:t>
            </a:r>
          </a:p>
          <a:p>
            <a:pPr indent="-457200">
              <a:lnSpc>
                <a:spcPct val="150000"/>
              </a:lnSpc>
              <a:buClrTx/>
              <a:buFont typeface="+mj-lt"/>
              <a:buAutoNum type="arabicPeriod"/>
            </a:pPr>
            <a:r>
              <a:rPr lang="sv-SE" dirty="0">
                <a:solidFill>
                  <a:schemeClr val="tx1"/>
                </a:solidFill>
                <a:ea typeface="Open Sans" panose="020B0606030504020204" pitchFamily="34" charset="0"/>
                <a:cs typeface="Open Sans" panose="020B0606030504020204" pitchFamily="34" charset="0"/>
              </a:rPr>
              <a:t>Make all the suggested amendments if appropriate. </a:t>
            </a:r>
          </a:p>
          <a:p>
            <a:pPr indent="-457200">
              <a:lnSpc>
                <a:spcPct val="150000"/>
              </a:lnSpc>
              <a:buClrTx/>
              <a:buFont typeface="+mj-lt"/>
              <a:buAutoNum type="arabicPeriod"/>
            </a:pPr>
            <a:r>
              <a:rPr lang="sv-SE" dirty="0">
                <a:solidFill>
                  <a:schemeClr val="tx1"/>
                </a:solidFill>
                <a:ea typeface="Open Sans" panose="020B0606030504020204" pitchFamily="34" charset="0"/>
                <a:cs typeface="Open Sans" panose="020B0606030504020204" pitchFamily="34" charset="0"/>
              </a:rPr>
              <a:t>If the peer reviewer has misunderstood something, review your explaination</a:t>
            </a:r>
            <a:r>
              <a:rPr lang="en-US" dirty="0">
                <a:solidFill>
                  <a:schemeClr val="tx1"/>
                </a:solidFill>
                <a:ea typeface="Open Sans" panose="020B0606030504020204" pitchFamily="34" charset="0"/>
                <a:cs typeface="Open Sans" panose="020B0606030504020204" pitchFamily="34" charset="0"/>
              </a:rPr>
              <a:t>.</a:t>
            </a:r>
            <a:r>
              <a:rPr lang="zh-CN" altLang="en-US" dirty="0">
                <a:solidFill>
                  <a:schemeClr val="tx1"/>
                </a:solidFill>
                <a:ea typeface="Open Sans" panose="020B0606030504020204" pitchFamily="34" charset="0"/>
                <a:cs typeface="Open Sans" panose="020B0606030504020204" pitchFamily="34" charset="0"/>
              </a:rPr>
              <a:t> </a:t>
            </a:r>
            <a:endParaRPr lang="sv-SE" dirty="0">
              <a:solidFill>
                <a:schemeClr val="tx1"/>
              </a:solidFill>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53D591FB-4DB1-4055-8C43-0825ADCA7133}"/>
              </a:ext>
            </a:extLst>
          </p:cNvPr>
          <p:cNvPicPr>
            <a:picLocks noChangeAspect="1"/>
          </p:cNvPicPr>
          <p:nvPr/>
        </p:nvPicPr>
        <p:blipFill>
          <a:blip r:embed="rId3"/>
          <a:stretch>
            <a:fillRect/>
          </a:stretch>
        </p:blipFill>
        <p:spPr>
          <a:xfrm>
            <a:off x="443344" y="6276941"/>
            <a:ext cx="1821135" cy="507021"/>
          </a:xfrm>
          <a:prstGeom prst="rect">
            <a:avLst/>
          </a:prstGeom>
        </p:spPr>
      </p:pic>
    </p:spTree>
    <p:extLst>
      <p:ext uri="{BB962C8B-B14F-4D97-AF65-F5344CB8AC3E}">
        <p14:creationId xmlns:p14="http://schemas.microsoft.com/office/powerpoint/2010/main" val="1881990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4B59-CCA8-4BAC-BDBB-C5963429414D}"/>
              </a:ext>
            </a:extLst>
          </p:cNvPr>
          <p:cNvSpPr>
            <a:spLocks noGrp="1"/>
          </p:cNvSpPr>
          <p:nvPr>
            <p:ph type="title"/>
          </p:nvPr>
        </p:nvSpPr>
        <p:spPr>
          <a:xfrm>
            <a:off x="443344" y="112713"/>
            <a:ext cx="8873068" cy="973137"/>
          </a:xfrm>
        </p:spPr>
        <p:txBody>
          <a:bodyPr anchor="b">
            <a:normAutofit/>
          </a:bodyPr>
          <a:lstStyle/>
          <a:p>
            <a:pPr algn="l"/>
            <a:r>
              <a:rPr lang="sv-SE" dirty="0">
                <a:solidFill>
                  <a:schemeClr val="tx1"/>
                </a:solidFill>
              </a:rPr>
              <a:t>Make it easy for the editor </a:t>
            </a:r>
            <a:endParaRPr lang="en-GB" dirty="0">
              <a:solidFill>
                <a:schemeClr val="tx1"/>
              </a:solidFill>
            </a:endParaRPr>
          </a:p>
        </p:txBody>
      </p:sp>
      <p:sp>
        <p:nvSpPr>
          <p:cNvPr id="3" name="Content Placeholder 2">
            <a:extLst>
              <a:ext uri="{FF2B5EF4-FFF2-40B4-BE49-F238E27FC236}">
                <a16:creationId xmlns:a16="http://schemas.microsoft.com/office/drawing/2014/main" id="{36515759-51BD-443A-AF49-ABABB1DC3CD5}"/>
              </a:ext>
            </a:extLst>
          </p:cNvPr>
          <p:cNvSpPr>
            <a:spLocks noGrp="1"/>
          </p:cNvSpPr>
          <p:nvPr>
            <p:ph idx="1"/>
          </p:nvPr>
        </p:nvSpPr>
        <p:spPr>
          <a:xfrm>
            <a:off x="443344" y="1992593"/>
            <a:ext cx="11552891" cy="3779557"/>
          </a:xfrm>
        </p:spPr>
        <p:txBody>
          <a:bodyPr>
            <a:noAutofit/>
          </a:bodyPr>
          <a:lstStyle/>
          <a:p>
            <a:pPr indent="-457200">
              <a:spcBef>
                <a:spcPts val="1200"/>
              </a:spcBef>
              <a:buClrTx/>
              <a:buFont typeface="+mj-lt"/>
              <a:buAutoNum type="arabicPeriod"/>
            </a:pPr>
            <a:r>
              <a:rPr lang="sv-SE" dirty="0">
                <a:solidFill>
                  <a:schemeClr val="tx1"/>
                </a:solidFill>
              </a:rPr>
              <a:t>Address every comment:</a:t>
            </a:r>
          </a:p>
          <a:p>
            <a:pPr lvl="1" indent="-457200">
              <a:spcBef>
                <a:spcPts val="1200"/>
              </a:spcBef>
              <a:buClrTx/>
              <a:buFont typeface="+mj-lt"/>
              <a:buAutoNum type="alphaLcParenR"/>
            </a:pPr>
            <a:r>
              <a:rPr lang="sv-SE" dirty="0">
                <a:solidFill>
                  <a:schemeClr val="tx1"/>
                </a:solidFill>
                <a:latin typeface="+mn-lt"/>
                <a:ea typeface="Open Sans" panose="020B0606030504020204" pitchFamily="34" charset="0"/>
                <a:cs typeface="Open Sans" panose="020B0606030504020204" pitchFamily="34" charset="0"/>
              </a:rPr>
              <a:t>Where you amended (page number, new material)</a:t>
            </a:r>
            <a:r>
              <a:rPr lang="zh-CN" altLang="en-US" dirty="0">
                <a:solidFill>
                  <a:schemeClr val="tx1"/>
                </a:solidFill>
                <a:latin typeface="+mn-lt"/>
                <a:ea typeface="Open Sans" panose="020B0606030504020204" pitchFamily="34" charset="0"/>
                <a:cs typeface="Open Sans" panose="020B0606030504020204" pitchFamily="34" charset="0"/>
              </a:rPr>
              <a:t> </a:t>
            </a:r>
            <a:endParaRPr lang="sv-SE" altLang="zh-CN" dirty="0">
              <a:solidFill>
                <a:schemeClr val="tx1"/>
              </a:solidFill>
              <a:latin typeface="+mn-lt"/>
              <a:ea typeface="Open Sans" panose="020B0606030504020204" pitchFamily="34" charset="0"/>
              <a:cs typeface="Open Sans" panose="020B0606030504020204" pitchFamily="34" charset="0"/>
            </a:endParaRPr>
          </a:p>
          <a:p>
            <a:pPr lvl="1" indent="-457200">
              <a:spcBef>
                <a:spcPts val="1200"/>
              </a:spcBef>
              <a:buClrTx/>
              <a:buFont typeface="+mj-lt"/>
              <a:buAutoNum type="alphaLcParenR"/>
            </a:pPr>
            <a:r>
              <a:rPr lang="sv-SE" dirty="0">
                <a:solidFill>
                  <a:schemeClr val="tx1"/>
                </a:solidFill>
                <a:latin typeface="+mn-lt"/>
                <a:ea typeface="Open Sans" panose="020B0606030504020204" pitchFamily="34" charset="0"/>
                <a:cs typeface="Open Sans" panose="020B0606030504020204" pitchFamily="34" charset="0"/>
              </a:rPr>
              <a:t>Why you didn’t amend (be specific and again, respectful) </a:t>
            </a:r>
          </a:p>
          <a:p>
            <a:pPr indent="-457200">
              <a:lnSpc>
                <a:spcPct val="100000"/>
              </a:lnSpc>
              <a:spcBef>
                <a:spcPts val="1200"/>
              </a:spcBef>
              <a:buClrTx/>
              <a:buFont typeface="+mj-lt"/>
              <a:buAutoNum type="arabicPeriod"/>
            </a:pPr>
            <a:r>
              <a:rPr lang="sv-SE" dirty="0">
                <a:solidFill>
                  <a:schemeClr val="tx1"/>
                </a:solidFill>
              </a:rPr>
              <a:t>Review the response twice to make sure it is clear and deviod of any frustration.</a:t>
            </a:r>
          </a:p>
          <a:p>
            <a:pPr indent="-457200">
              <a:lnSpc>
                <a:spcPct val="100000"/>
              </a:lnSpc>
              <a:spcBef>
                <a:spcPts val="1200"/>
              </a:spcBef>
              <a:buClrTx/>
              <a:buFont typeface="+mj-lt"/>
              <a:buAutoNum type="arabicPeriod"/>
            </a:pPr>
            <a:r>
              <a:rPr lang="sv-SE" dirty="0">
                <a:solidFill>
                  <a:schemeClr val="tx1"/>
                </a:solidFill>
              </a:rPr>
              <a:t>Be professional and respectful of the reviewers and editor. </a:t>
            </a:r>
          </a:p>
          <a:p>
            <a:pPr indent="-457200">
              <a:spcBef>
                <a:spcPts val="1200"/>
              </a:spcBef>
              <a:buClrTx/>
              <a:buFont typeface="+mj-lt"/>
              <a:buAutoNum type="arabicPeriod"/>
            </a:pPr>
            <a:r>
              <a:rPr lang="sv-SE" dirty="0">
                <a:solidFill>
                  <a:schemeClr val="tx1"/>
                </a:solidFill>
              </a:rPr>
              <a:t>Remember: the reviewers are trying to help you publish your best work.</a:t>
            </a:r>
          </a:p>
          <a:p>
            <a:pPr>
              <a:spcBef>
                <a:spcPts val="1200"/>
              </a:spcBef>
            </a:pPr>
            <a:endParaRPr lang="sv-SE" dirty="0">
              <a:solidFill>
                <a:schemeClr val="accent2">
                  <a:lumMod val="75000"/>
                </a:schemeClr>
              </a:solidFill>
            </a:endParaRPr>
          </a:p>
          <a:p>
            <a:pPr>
              <a:spcBef>
                <a:spcPts val="1200"/>
              </a:spcBef>
            </a:pPr>
            <a:endParaRPr lang="en-GB" dirty="0">
              <a:solidFill>
                <a:schemeClr val="accent2">
                  <a:lumMod val="75000"/>
                </a:schemeClr>
              </a:solidFill>
            </a:endParaRPr>
          </a:p>
        </p:txBody>
      </p:sp>
      <p:pic>
        <p:nvPicPr>
          <p:cNvPr id="6" name="Picture 5">
            <a:extLst>
              <a:ext uri="{FF2B5EF4-FFF2-40B4-BE49-F238E27FC236}">
                <a16:creationId xmlns:a16="http://schemas.microsoft.com/office/drawing/2014/main" id="{9B47AEB7-138D-47CE-955A-124D7BF50E67}"/>
              </a:ext>
            </a:extLst>
          </p:cNvPr>
          <p:cNvPicPr>
            <a:picLocks noChangeAspect="1"/>
          </p:cNvPicPr>
          <p:nvPr/>
        </p:nvPicPr>
        <p:blipFill>
          <a:blip r:embed="rId3"/>
          <a:stretch>
            <a:fillRect/>
          </a:stretch>
        </p:blipFill>
        <p:spPr>
          <a:xfrm>
            <a:off x="443344" y="6276941"/>
            <a:ext cx="1821135" cy="507021"/>
          </a:xfrm>
          <a:prstGeom prst="rect">
            <a:avLst/>
          </a:prstGeom>
        </p:spPr>
      </p:pic>
    </p:spTree>
    <p:extLst>
      <p:ext uri="{BB962C8B-B14F-4D97-AF65-F5344CB8AC3E}">
        <p14:creationId xmlns:p14="http://schemas.microsoft.com/office/powerpoint/2010/main" val="1264914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B8EF3-4E8B-42D6-902E-B24646E41814}"/>
              </a:ext>
            </a:extLst>
          </p:cNvPr>
          <p:cNvSpPr>
            <a:spLocks noGrp="1"/>
          </p:cNvSpPr>
          <p:nvPr>
            <p:ph type="title"/>
          </p:nvPr>
        </p:nvSpPr>
        <p:spPr>
          <a:xfrm>
            <a:off x="680321" y="381277"/>
            <a:ext cx="9613800" cy="1080900"/>
          </a:xfrm>
        </p:spPr>
        <p:txBody>
          <a:bodyPr/>
          <a:lstStyle/>
          <a:p>
            <a:r>
              <a:rPr lang="sv-SE" dirty="0">
                <a:solidFill>
                  <a:schemeClr val="tx1"/>
                </a:solidFill>
              </a:rPr>
              <a:t>Frequently asked questions</a:t>
            </a:r>
            <a:endParaRPr lang="en-GB" dirty="0">
              <a:solidFill>
                <a:schemeClr val="tx1"/>
              </a:solidFill>
            </a:endParaRPr>
          </a:p>
        </p:txBody>
      </p:sp>
      <p:sp>
        <p:nvSpPr>
          <p:cNvPr id="3" name="Text Placeholder 2">
            <a:extLst>
              <a:ext uri="{FF2B5EF4-FFF2-40B4-BE49-F238E27FC236}">
                <a16:creationId xmlns:a16="http://schemas.microsoft.com/office/drawing/2014/main" id="{57A7E2A8-A635-4397-9994-264B97346367}"/>
              </a:ext>
            </a:extLst>
          </p:cNvPr>
          <p:cNvSpPr>
            <a:spLocks noGrp="1"/>
          </p:cNvSpPr>
          <p:nvPr>
            <p:ph type="body" idx="1"/>
          </p:nvPr>
        </p:nvSpPr>
        <p:spPr>
          <a:xfrm>
            <a:off x="134108" y="2075758"/>
            <a:ext cx="9613800" cy="3599400"/>
          </a:xfrm>
        </p:spPr>
        <p:txBody>
          <a:bodyPr/>
          <a:lstStyle/>
          <a:p>
            <a:pPr marL="819150" indent="-285750" rtl="0" fontAlgn="base">
              <a:spcBef>
                <a:spcPts val="0"/>
              </a:spcBef>
              <a:spcAft>
                <a:spcPts val="0"/>
              </a:spcAft>
              <a:buClrTx/>
              <a:buFont typeface="Arial" panose="020B0604020202020204" pitchFamily="34" charset="0"/>
              <a:buChar char="•"/>
            </a:pPr>
            <a:r>
              <a:rPr lang="en-GB" b="0" i="0" u="none" strike="noStrike" dirty="0">
                <a:solidFill>
                  <a:srgbClr val="000000"/>
                </a:solidFill>
                <a:effectLst/>
                <a:latin typeface="Arial" panose="020B0604020202020204" pitchFamily="34" charset="0"/>
              </a:rPr>
              <a:t>What do reviewers really look for?</a:t>
            </a:r>
          </a:p>
          <a:p>
            <a:pPr marL="1276350" lvl="1" indent="-285750" fontAlgn="base">
              <a:spcBef>
                <a:spcPts val="0"/>
              </a:spcBef>
              <a:buClrTx/>
              <a:buFont typeface="Arial" panose="020B0604020202020204" pitchFamily="34" charset="0"/>
              <a:buChar char="•"/>
            </a:pPr>
            <a:r>
              <a:rPr lang="en-GB" dirty="0">
                <a:solidFill>
                  <a:srgbClr val="000000"/>
                </a:solidFill>
                <a:latin typeface="Arial" panose="020B0604020202020204" pitchFamily="34" charset="0"/>
              </a:rPr>
              <a:t>Clear communication, contribution, originality, study design, language and grammar.</a:t>
            </a:r>
            <a:endParaRPr lang="en-GB" b="0" i="0" u="none" strike="noStrike" dirty="0">
              <a:solidFill>
                <a:srgbClr val="000000"/>
              </a:solidFill>
              <a:effectLst/>
              <a:latin typeface="Arial" panose="020B0604020202020204" pitchFamily="34" charset="0"/>
            </a:endParaRPr>
          </a:p>
          <a:p>
            <a:pPr marL="819150" indent="-285750" rtl="0" fontAlgn="base">
              <a:spcBef>
                <a:spcPts val="0"/>
              </a:spcBef>
              <a:spcAft>
                <a:spcPts val="0"/>
              </a:spcAft>
              <a:buClrTx/>
              <a:buFont typeface="Arial" panose="020B0604020202020204" pitchFamily="34" charset="0"/>
              <a:buChar char="•"/>
            </a:pPr>
            <a:endParaRPr lang="en-GB" b="0" i="0" u="none" strike="noStrike" dirty="0">
              <a:solidFill>
                <a:srgbClr val="000000"/>
              </a:solidFill>
              <a:effectLst/>
              <a:latin typeface="Arial" panose="020B0604020202020204" pitchFamily="34" charset="0"/>
            </a:endParaRPr>
          </a:p>
          <a:p>
            <a:pPr marL="819150" indent="-285750" rtl="0" fontAlgn="base">
              <a:spcBef>
                <a:spcPts val="0"/>
              </a:spcBef>
              <a:spcAft>
                <a:spcPts val="0"/>
              </a:spcAft>
              <a:buClrTx/>
              <a:buFont typeface="Arial" panose="020B0604020202020204" pitchFamily="34" charset="0"/>
              <a:buChar char="•"/>
            </a:pPr>
            <a:r>
              <a:rPr lang="en-GB" b="0" i="0" u="none" strike="noStrike" dirty="0">
                <a:solidFill>
                  <a:srgbClr val="000000"/>
                </a:solidFill>
                <a:effectLst/>
                <a:latin typeface="Arial" panose="020B0604020202020204" pitchFamily="34" charset="0"/>
              </a:rPr>
              <a:t>How </a:t>
            </a:r>
            <a:r>
              <a:rPr lang="en-GB" dirty="0">
                <a:solidFill>
                  <a:srgbClr val="000000"/>
                </a:solidFill>
                <a:latin typeface="Arial" panose="020B0604020202020204" pitchFamily="34" charset="0"/>
              </a:rPr>
              <a:t>do I </a:t>
            </a:r>
            <a:r>
              <a:rPr lang="en-GB" b="0" i="0" u="none" strike="noStrike" dirty="0">
                <a:solidFill>
                  <a:srgbClr val="000000"/>
                </a:solidFill>
                <a:effectLst/>
                <a:latin typeface="Arial" panose="020B0604020202020204" pitchFamily="34" charset="0"/>
              </a:rPr>
              <a:t>appeal in case of rejection?</a:t>
            </a:r>
          </a:p>
          <a:p>
            <a:pPr marL="1276350" lvl="1" indent="-285750" fontAlgn="base">
              <a:spcBef>
                <a:spcPts val="0"/>
              </a:spcBef>
              <a:buClrTx/>
              <a:buFont typeface="Arial" panose="020B0604020202020204" pitchFamily="34" charset="0"/>
              <a:buChar char="•"/>
            </a:pPr>
            <a:r>
              <a:rPr lang="en-GB" dirty="0">
                <a:solidFill>
                  <a:srgbClr val="000000"/>
                </a:solidFill>
                <a:latin typeface="Arial" panose="020B0604020202020204" pitchFamily="34" charset="0"/>
              </a:rPr>
              <a:t>Provide evidence and clear explanations.  Successful appeals tend to be rare.</a:t>
            </a:r>
            <a:endParaRPr lang="en-GB" b="0" i="0" u="none" strike="noStrike" dirty="0">
              <a:solidFill>
                <a:srgbClr val="000000"/>
              </a:solidFill>
              <a:effectLst/>
              <a:latin typeface="Arial" panose="020B0604020202020204" pitchFamily="34" charset="0"/>
            </a:endParaRPr>
          </a:p>
          <a:p>
            <a:pPr marL="819150" indent="-285750" rtl="0" fontAlgn="base">
              <a:spcBef>
                <a:spcPts val="0"/>
              </a:spcBef>
              <a:spcAft>
                <a:spcPts val="0"/>
              </a:spcAft>
              <a:buClrTx/>
              <a:buFont typeface="Arial" panose="020B0604020202020204" pitchFamily="34" charset="0"/>
              <a:buChar char="•"/>
            </a:pPr>
            <a:endParaRPr lang="en-GB" b="0" i="0" u="none" strike="noStrike" dirty="0">
              <a:solidFill>
                <a:srgbClr val="000000"/>
              </a:solidFill>
              <a:effectLst/>
              <a:latin typeface="Arial" panose="020B0604020202020204" pitchFamily="34" charset="0"/>
            </a:endParaRPr>
          </a:p>
          <a:p>
            <a:pPr marL="819150" indent="-285750" rtl="0" fontAlgn="base">
              <a:spcBef>
                <a:spcPts val="0"/>
              </a:spcBef>
              <a:spcAft>
                <a:spcPts val="0"/>
              </a:spcAft>
              <a:buClrTx/>
              <a:buFont typeface="Arial" panose="020B0604020202020204" pitchFamily="34" charset="0"/>
              <a:buChar char="•"/>
            </a:pPr>
            <a:r>
              <a:rPr lang="en-GB" dirty="0">
                <a:solidFill>
                  <a:srgbClr val="000000"/>
                </a:solidFill>
                <a:latin typeface="Arial" panose="020B0604020202020204" pitchFamily="34" charset="0"/>
              </a:rPr>
              <a:t>What is t</a:t>
            </a:r>
            <a:r>
              <a:rPr lang="en-GB" b="0" i="0" u="none" strike="noStrike" dirty="0">
                <a:solidFill>
                  <a:srgbClr val="000000"/>
                </a:solidFill>
                <a:effectLst/>
                <a:latin typeface="Arial" panose="020B0604020202020204" pitchFamily="34" charset="0"/>
              </a:rPr>
              <a:t>he average response time in peer review?</a:t>
            </a:r>
          </a:p>
          <a:p>
            <a:pPr marL="1276350" lvl="1" indent="-285750" fontAlgn="base">
              <a:spcBef>
                <a:spcPts val="0"/>
              </a:spcBef>
              <a:buClrTx/>
              <a:buFont typeface="Arial" panose="020B0604020202020204" pitchFamily="34" charset="0"/>
              <a:buChar char="•"/>
            </a:pPr>
            <a:r>
              <a:rPr lang="en-GB" dirty="0">
                <a:solidFill>
                  <a:srgbClr val="000000"/>
                </a:solidFill>
                <a:latin typeface="Arial" panose="020B0604020202020204" pitchFamily="34" charset="0"/>
              </a:rPr>
              <a:t>It depends…</a:t>
            </a:r>
            <a:endParaRPr lang="en-GB" b="0" i="0" u="none" strike="noStrike" dirty="0">
              <a:solidFill>
                <a:srgbClr val="000000"/>
              </a:solidFill>
              <a:effectLst/>
              <a:latin typeface="Arial" panose="020B0604020202020204" pitchFamily="34" charset="0"/>
            </a:endParaRPr>
          </a:p>
          <a:p>
            <a:pPr marL="819150" indent="-285750" rtl="0" fontAlgn="base">
              <a:spcBef>
                <a:spcPts val="0"/>
              </a:spcBef>
              <a:spcAft>
                <a:spcPts val="0"/>
              </a:spcAft>
              <a:buClrTx/>
              <a:buFont typeface="Arial" panose="020B0604020202020204" pitchFamily="34" charset="0"/>
              <a:buChar char="•"/>
            </a:pPr>
            <a:endParaRPr lang="en-GB" b="0" i="0" u="none" strike="noStrike" dirty="0">
              <a:solidFill>
                <a:srgbClr val="000000"/>
              </a:solidFill>
              <a:effectLst/>
              <a:latin typeface="Arial" panose="020B0604020202020204" pitchFamily="34" charset="0"/>
            </a:endParaRPr>
          </a:p>
          <a:p>
            <a:pPr marL="819150" indent="-285750" rtl="0" fontAlgn="base">
              <a:spcBef>
                <a:spcPts val="0"/>
              </a:spcBef>
              <a:spcAft>
                <a:spcPts val="0"/>
              </a:spcAft>
              <a:buClrTx/>
              <a:buFont typeface="Arial" panose="020B0604020202020204" pitchFamily="34" charset="0"/>
              <a:buChar char="•"/>
            </a:pPr>
            <a:r>
              <a:rPr lang="en-GB" b="0" i="0" u="none" strike="noStrike" dirty="0">
                <a:solidFill>
                  <a:srgbClr val="000000"/>
                </a:solidFill>
                <a:effectLst/>
                <a:latin typeface="Arial" panose="020B0604020202020204" pitchFamily="34" charset="0"/>
              </a:rPr>
              <a:t>How can one become a reviewer?</a:t>
            </a:r>
          </a:p>
          <a:p>
            <a:pPr marL="1276350" lvl="1" indent="-285750" fontAlgn="base">
              <a:spcBef>
                <a:spcPts val="0"/>
              </a:spcBef>
              <a:buClrTx/>
              <a:buFont typeface="Arial" panose="020B0604020202020204" pitchFamily="34" charset="0"/>
              <a:buChar char="•"/>
            </a:pPr>
            <a:r>
              <a:rPr lang="en-GB" dirty="0">
                <a:solidFill>
                  <a:srgbClr val="000000"/>
                </a:solidFill>
                <a:latin typeface="Arial" panose="020B0604020202020204" pitchFamily="34" charset="0"/>
              </a:rPr>
              <a:t>Publish, show interest, take part in a training session.</a:t>
            </a:r>
            <a:endParaRPr lang="en-GB" b="0" i="0" u="none" strike="noStrike" dirty="0">
              <a:solidFill>
                <a:srgbClr val="000000"/>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681345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6"/>
          <p:cNvSpPr txBox="1">
            <a:spLocks noGrp="1"/>
          </p:cNvSpPr>
          <p:nvPr>
            <p:ph type="title"/>
          </p:nvPr>
        </p:nvSpPr>
        <p:spPr>
          <a:xfrm>
            <a:off x="2266775" y="396139"/>
            <a:ext cx="8195700" cy="1155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000">
                <a:solidFill>
                  <a:srgbClr val="586F7C"/>
                </a:solidFill>
                <a:latin typeface="Open Sans"/>
                <a:ea typeface="Open Sans"/>
                <a:cs typeface="Open Sans"/>
                <a:sym typeface="Open Sans"/>
              </a:rPr>
              <a:t>  </a:t>
            </a:r>
            <a:endParaRPr sz="3000">
              <a:solidFill>
                <a:srgbClr val="586F7C"/>
              </a:solidFill>
              <a:latin typeface="Open Sans"/>
              <a:ea typeface="Open Sans"/>
              <a:cs typeface="Open Sans"/>
              <a:sym typeface="Open Sans"/>
            </a:endParaRPr>
          </a:p>
          <a:p>
            <a:pPr marL="0" lvl="0" indent="0" algn="l" rtl="0">
              <a:lnSpc>
                <a:spcPct val="90000"/>
              </a:lnSpc>
              <a:spcBef>
                <a:spcPts val="0"/>
              </a:spcBef>
              <a:spcAft>
                <a:spcPts val="0"/>
              </a:spcAft>
              <a:buClr>
                <a:srgbClr val="FFFFFF"/>
              </a:buClr>
              <a:buSzPts val="3600"/>
              <a:buFont typeface="Trebuchet MS"/>
              <a:buNone/>
            </a:pPr>
            <a:r>
              <a:rPr lang="en-US" sz="3200"/>
              <a:t>What is in PubMed? </a:t>
            </a:r>
            <a:endParaRPr sz="3200"/>
          </a:p>
          <a:p>
            <a:pPr marL="0" lvl="0" indent="0" algn="l" rtl="0">
              <a:lnSpc>
                <a:spcPct val="90000"/>
              </a:lnSpc>
              <a:spcBef>
                <a:spcPts val="0"/>
              </a:spcBef>
              <a:spcAft>
                <a:spcPts val="0"/>
              </a:spcAft>
              <a:buClr>
                <a:srgbClr val="FFFFFF"/>
              </a:buClr>
              <a:buSzPts val="3600"/>
              <a:buFont typeface="Trebuchet MS"/>
              <a:buNone/>
            </a:pPr>
            <a:r>
              <a:rPr lang="en-US" sz="3000">
                <a:solidFill>
                  <a:srgbClr val="586F7C"/>
                </a:solidFill>
                <a:latin typeface="Open Sans"/>
                <a:ea typeface="Open Sans"/>
                <a:cs typeface="Open Sans"/>
                <a:sym typeface="Open Sans"/>
              </a:rPr>
              <a:t>   </a:t>
            </a:r>
            <a:endParaRPr sz="3000">
              <a:solidFill>
                <a:srgbClr val="586F7C"/>
              </a:solidFill>
              <a:latin typeface="Open Sans"/>
              <a:ea typeface="Open Sans"/>
              <a:cs typeface="Open Sans"/>
              <a:sym typeface="Open Sans"/>
            </a:endParaRPr>
          </a:p>
        </p:txBody>
      </p:sp>
      <p:sp>
        <p:nvSpPr>
          <p:cNvPr id="479" name="Google Shape;479;p46"/>
          <p:cNvSpPr txBox="1"/>
          <p:nvPr/>
        </p:nvSpPr>
        <p:spPr>
          <a:xfrm>
            <a:off x="1332949" y="6116248"/>
            <a:ext cx="10948500" cy="648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entury Gothic"/>
              <a:buNone/>
              <a:tabLst/>
              <a:defRPr/>
            </a:pPr>
            <a:endParaRPr kumimoji="0" sz="12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80" name="Google Shape;480;p46"/>
          <p:cNvSpPr txBox="1">
            <a:spLocks noGrp="1"/>
          </p:cNvSpPr>
          <p:nvPr>
            <p:ph type="title"/>
          </p:nvPr>
        </p:nvSpPr>
        <p:spPr>
          <a:xfrm>
            <a:off x="232550" y="527000"/>
            <a:ext cx="7495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000" dirty="0">
                <a:solidFill>
                  <a:srgbClr val="586F7C"/>
                </a:solidFill>
                <a:latin typeface="Open Sans"/>
                <a:ea typeface="Open Sans"/>
                <a:cs typeface="Open Sans"/>
                <a:sym typeface="Open Sans"/>
              </a:rPr>
              <a:t>Next webinar on Wednesday, 20 July</a:t>
            </a:r>
            <a:endParaRPr sz="3000" dirty="0">
              <a:solidFill>
                <a:srgbClr val="586F7C"/>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B126AD3C-9F4C-BEFA-14C4-2899E5075A5D}"/>
              </a:ext>
            </a:extLst>
          </p:cNvPr>
          <p:cNvPicPr>
            <a:picLocks noChangeAspect="1"/>
          </p:cNvPicPr>
          <p:nvPr/>
        </p:nvPicPr>
        <p:blipFill>
          <a:blip r:embed="rId3"/>
          <a:stretch>
            <a:fillRect/>
          </a:stretch>
        </p:blipFill>
        <p:spPr>
          <a:xfrm>
            <a:off x="654756" y="1738762"/>
            <a:ext cx="9043413" cy="428950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4"/>
          <p:cNvSpPr txBox="1"/>
          <p:nvPr/>
        </p:nvSpPr>
        <p:spPr>
          <a:xfrm>
            <a:off x="6928500" y="4304875"/>
            <a:ext cx="30000" cy="195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entury Gothic"/>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60" name="Google Shape;460;p44"/>
          <p:cNvSpPr txBox="1"/>
          <p:nvPr/>
        </p:nvSpPr>
        <p:spPr>
          <a:xfrm>
            <a:off x="147550" y="538700"/>
            <a:ext cx="8245500" cy="1108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3000" b="0" i="0" u="none" strike="noStrike" kern="0" cap="none" spc="0" normalizeH="0" baseline="0" noProof="0" dirty="0">
                <a:ln>
                  <a:noFill/>
                </a:ln>
                <a:solidFill>
                  <a:srgbClr val="586F7C"/>
                </a:solidFill>
                <a:effectLst/>
                <a:uLnTx/>
                <a:uFillTx/>
                <a:latin typeface="Open Sans"/>
                <a:ea typeface="Open Sans"/>
                <a:cs typeface="Open Sans"/>
                <a:sym typeface="Open Sans"/>
              </a:rPr>
              <a:t>Wrap up -</a:t>
            </a:r>
            <a:endParaRPr kumimoji="0" sz="3000" b="0" i="0" u="none" strike="noStrike" kern="0" cap="none" spc="0" normalizeH="0" baseline="0" noProof="0" dirty="0">
              <a:ln>
                <a:noFill/>
              </a:ln>
              <a:solidFill>
                <a:srgbClr val="586F7C"/>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3000" b="0" i="0" u="none" strike="noStrike" kern="0" cap="none" spc="0" normalizeH="0" baseline="0" noProof="0" dirty="0">
                <a:ln>
                  <a:noFill/>
                </a:ln>
                <a:solidFill>
                  <a:srgbClr val="586F7C"/>
                </a:solidFill>
                <a:effectLst/>
                <a:uLnTx/>
                <a:uFillTx/>
                <a:latin typeface="Open Sans"/>
                <a:ea typeface="Open Sans"/>
                <a:cs typeface="Open Sans"/>
                <a:sym typeface="Open Sans"/>
              </a:rPr>
              <a:t>More resources from Research4Life partners</a:t>
            </a:r>
            <a:endParaRPr kumimoji="0" sz="3000" b="0" i="0" u="none" strike="noStrike" kern="0" cap="none" spc="0" normalizeH="0" baseline="0" noProof="0" dirty="0">
              <a:ln>
                <a:noFill/>
              </a:ln>
              <a:solidFill>
                <a:srgbClr val="586F7C"/>
              </a:solidFill>
              <a:effectLst/>
              <a:uLnTx/>
              <a:uFillTx/>
              <a:latin typeface="Open Sans"/>
              <a:ea typeface="Open Sans"/>
              <a:cs typeface="Open Sans"/>
              <a:sym typeface="Open Sans"/>
            </a:endParaRPr>
          </a:p>
        </p:txBody>
      </p:sp>
      <p:pic>
        <p:nvPicPr>
          <p:cNvPr id="461" name="Google Shape;461;p44"/>
          <p:cNvPicPr preferRelativeResize="0"/>
          <p:nvPr/>
        </p:nvPicPr>
        <p:blipFill rotWithShape="1">
          <a:blip r:embed="rId3">
            <a:alphaModFix/>
          </a:blip>
          <a:srcRect/>
          <a:stretch/>
        </p:blipFill>
        <p:spPr>
          <a:xfrm>
            <a:off x="1932450" y="1820600"/>
            <a:ext cx="6623699" cy="4239493"/>
          </a:xfrm>
          <a:prstGeom prst="rect">
            <a:avLst/>
          </a:prstGeom>
          <a:noFill/>
          <a:ln>
            <a:noFill/>
          </a:ln>
        </p:spPr>
      </p:pic>
      <p:sp>
        <p:nvSpPr>
          <p:cNvPr id="462" name="Google Shape;462;p44"/>
          <p:cNvSpPr txBox="1"/>
          <p:nvPr/>
        </p:nvSpPr>
        <p:spPr>
          <a:xfrm>
            <a:off x="2359377" y="6073868"/>
            <a:ext cx="7032979" cy="7663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dirty="0">
                <a:ln>
                  <a:noFill/>
                </a:ln>
                <a:solidFill>
                  <a:srgbClr val="595959"/>
                </a:solidFill>
                <a:effectLst/>
                <a:uLnTx/>
                <a:uFillTx/>
                <a:latin typeface="Open Sans"/>
                <a:ea typeface="Open Sans"/>
                <a:cs typeface="Open Sans"/>
                <a:sym typeface="Open Sans"/>
              </a:rPr>
              <a:t>Research4Life, 2021. Resources from related organizations and publishers.  In Research4Life Training portal [Online] [Cited 17 September 2021]</a:t>
            </a:r>
            <a:r>
              <a:rPr kumimoji="0" lang="en-US" sz="1400" b="0" i="0" u="none" strike="noStrike" kern="0" cap="none" spc="0" normalizeH="0" baseline="0" noProof="0" dirty="0">
                <a:ln>
                  <a:noFill/>
                </a:ln>
                <a:solidFill>
                  <a:srgbClr val="0097A7"/>
                </a:solidFill>
                <a:effectLst/>
                <a:uLnTx/>
                <a:uFill>
                  <a:noFill/>
                </a:uFill>
                <a:latin typeface="Open Sans"/>
                <a:ea typeface="Open Sans"/>
                <a:cs typeface="Open Sans"/>
                <a:sym typeface="Open Sans"/>
                <a:hlinkClick r:id="rId4"/>
              </a:rPr>
              <a:t> </a:t>
            </a:r>
            <a:r>
              <a:rPr kumimoji="0" lang="en-US" sz="1400" b="0" i="0" u="sng" strike="noStrike" kern="0" cap="none" spc="0" normalizeH="0" baseline="0" noProof="0" dirty="0">
                <a:ln>
                  <a:noFill/>
                </a:ln>
                <a:solidFill>
                  <a:srgbClr val="0097A7"/>
                </a:solidFill>
                <a:effectLst/>
                <a:uLnTx/>
                <a:uFillTx/>
                <a:latin typeface="Open Sans"/>
                <a:ea typeface="Open Sans"/>
                <a:cs typeface="Open Sans"/>
                <a:sym typeface="Open Sans"/>
                <a:hlinkClick r:id="rId4"/>
              </a:rPr>
              <a:t>https://www.research4life.org/training/resources-related-organizations/</a:t>
            </a:r>
            <a:endParaRPr kumimoji="0" sz="1400" b="0" i="0" u="sng" strike="noStrike" kern="0" cap="none" spc="0" normalizeH="0" baseline="0" noProof="0" dirty="0">
              <a:ln>
                <a:noFill/>
              </a:ln>
              <a:solidFill>
                <a:srgbClr val="0097A7"/>
              </a:solidFill>
              <a:effectLst/>
              <a:uLnTx/>
              <a:uFillTx/>
              <a:latin typeface="Open Sans"/>
              <a:ea typeface="Open Sans"/>
              <a:cs typeface="Open Sans"/>
              <a:sym typeface="Open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5"/>
          <p:cNvSpPr txBox="1"/>
          <p:nvPr/>
        </p:nvSpPr>
        <p:spPr>
          <a:xfrm>
            <a:off x="6928500" y="4304875"/>
            <a:ext cx="30000" cy="195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entury Gothic"/>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69" name="Google Shape;469;p45"/>
          <p:cNvSpPr txBox="1"/>
          <p:nvPr/>
        </p:nvSpPr>
        <p:spPr>
          <a:xfrm>
            <a:off x="147550" y="538700"/>
            <a:ext cx="7823400" cy="1108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3000" b="0" i="0" u="none" strike="noStrike" kern="0" cap="none" spc="0" normalizeH="0" baseline="0" noProof="0">
                <a:ln>
                  <a:noFill/>
                </a:ln>
                <a:solidFill>
                  <a:srgbClr val="586F7C"/>
                </a:solidFill>
                <a:effectLst/>
                <a:uLnTx/>
                <a:uFillTx/>
                <a:latin typeface="Open Sans"/>
                <a:ea typeface="Open Sans"/>
                <a:cs typeface="Open Sans"/>
                <a:sym typeface="Open Sans"/>
              </a:rPr>
              <a:t>Wrap up -</a:t>
            </a:r>
            <a:endParaRPr kumimoji="0" sz="3000" b="0" i="0" u="none" strike="noStrike" kern="0" cap="none" spc="0" normalizeH="0" baseline="0" noProof="0">
              <a:ln>
                <a:noFill/>
              </a:ln>
              <a:solidFill>
                <a:srgbClr val="586F7C"/>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3000" b="0" i="0" u="none" strike="noStrike" kern="0" cap="none" spc="0" normalizeH="0" baseline="0" noProof="0">
                <a:ln>
                  <a:noFill/>
                </a:ln>
                <a:solidFill>
                  <a:srgbClr val="586F7C"/>
                </a:solidFill>
                <a:effectLst/>
                <a:uLnTx/>
                <a:uFillTx/>
                <a:latin typeface="Open Sans"/>
                <a:ea typeface="Open Sans"/>
                <a:cs typeface="Open Sans"/>
                <a:sym typeface="Open Sans"/>
              </a:rPr>
              <a:t>Let us know what you think  </a:t>
            </a:r>
            <a:endParaRPr kumimoji="0" sz="3000" b="0" i="0" u="none" strike="noStrike" kern="0" cap="none" spc="0" normalizeH="0" baseline="0" noProof="0">
              <a:ln>
                <a:noFill/>
              </a:ln>
              <a:solidFill>
                <a:srgbClr val="586F7C"/>
              </a:solidFill>
              <a:effectLst/>
              <a:uLnTx/>
              <a:uFillTx/>
              <a:latin typeface="Open Sans"/>
              <a:ea typeface="Open Sans"/>
              <a:cs typeface="Open Sans"/>
              <a:sym typeface="Open Sans"/>
            </a:endParaRPr>
          </a:p>
        </p:txBody>
      </p:sp>
      <p:sp>
        <p:nvSpPr>
          <p:cNvPr id="470" name="Google Shape;470;p45"/>
          <p:cNvSpPr txBox="1"/>
          <p:nvPr/>
        </p:nvSpPr>
        <p:spPr>
          <a:xfrm>
            <a:off x="715525" y="2178650"/>
            <a:ext cx="90288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1" name="Google Shape;471;p45"/>
          <p:cNvSpPr txBox="1"/>
          <p:nvPr/>
        </p:nvSpPr>
        <p:spPr>
          <a:xfrm>
            <a:off x="1128825" y="1778188"/>
            <a:ext cx="7823400" cy="1944600"/>
          </a:xfrm>
          <a:prstGeom prst="rect">
            <a:avLst/>
          </a:prstGeom>
          <a:noFill/>
          <a:ln>
            <a:noFill/>
          </a:ln>
        </p:spPr>
        <p:txBody>
          <a:bodyPr spcFirstLastPara="1" wrap="square" lIns="91425" tIns="91425" rIns="91425" bIns="91425" anchor="t" anchorCtr="0">
            <a:spAutoFit/>
          </a:bodyPr>
          <a:lstStyle/>
          <a:p>
            <a:pPr marL="457200" marR="0" lvl="0" indent="-368300" algn="l" defTabSz="914400" rtl="0" eaLnBrk="1" fontAlgn="auto" latinLnBrk="0" hangingPunct="1">
              <a:lnSpc>
                <a:spcPct val="100000"/>
              </a:lnSpc>
              <a:spcBef>
                <a:spcPts val="0"/>
              </a:spcBef>
              <a:spcAft>
                <a:spcPts val="0"/>
              </a:spcAft>
              <a:buClr>
                <a:srgbClr val="000000"/>
              </a:buClr>
              <a:buSzPts val="2200"/>
              <a:buFont typeface="Open Sans"/>
              <a:buChar char="●"/>
              <a:tabLst/>
              <a:defRPr/>
            </a:pPr>
            <a:r>
              <a:rPr kumimoji="0" lang="en-US" sz="2200" b="0" i="0" u="none" strike="noStrike" kern="0" cap="none" spc="0" normalizeH="0" baseline="0" noProof="0" dirty="0">
                <a:ln>
                  <a:noFill/>
                </a:ln>
                <a:solidFill>
                  <a:srgbClr val="000000"/>
                </a:solidFill>
                <a:effectLst/>
                <a:uLnTx/>
                <a:uFillTx/>
                <a:latin typeface="Open Sans"/>
                <a:ea typeface="Open Sans"/>
                <a:cs typeface="Open Sans"/>
                <a:sym typeface="Open Sans"/>
              </a:rPr>
              <a:t>Post webinar survey</a:t>
            </a:r>
            <a:endParaRPr kumimoji="0" sz="22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5720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57200" marR="0" lvl="0" indent="-368300" algn="l" defTabSz="914400" rtl="0" eaLnBrk="1" fontAlgn="auto" latinLnBrk="0" hangingPunct="1">
              <a:lnSpc>
                <a:spcPct val="100000"/>
              </a:lnSpc>
              <a:spcBef>
                <a:spcPts val="0"/>
              </a:spcBef>
              <a:spcAft>
                <a:spcPts val="0"/>
              </a:spcAft>
              <a:buClr>
                <a:srgbClr val="000000"/>
              </a:buClr>
              <a:buSzPts val="2200"/>
              <a:buFont typeface="Open Sans"/>
              <a:buChar char="●"/>
              <a:tabLst/>
              <a:defRPr/>
            </a:pPr>
            <a:r>
              <a:rPr kumimoji="0" lang="en-US" sz="2200" b="0" i="0" u="none" strike="noStrike" kern="0" cap="none" spc="0" normalizeH="0" baseline="0" noProof="0" dirty="0">
                <a:ln>
                  <a:noFill/>
                </a:ln>
                <a:solidFill>
                  <a:srgbClr val="000000"/>
                </a:solidFill>
                <a:effectLst/>
                <a:uLnTx/>
                <a:uFillTx/>
                <a:latin typeface="Open Sans"/>
                <a:ea typeface="Open Sans"/>
                <a:cs typeface="Open Sans"/>
                <a:sym typeface="Open Sans"/>
              </a:rPr>
              <a:t>Recordings and presentations will be available at:</a:t>
            </a:r>
            <a:endParaRPr kumimoji="0" sz="22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57200" marR="0" lvl="0" indent="0" algn="l" defTabSz="914400" rtl="0" eaLnBrk="1" fontAlgn="auto" latinLnBrk="0" hangingPunct="1">
              <a:lnSpc>
                <a:spcPct val="90000"/>
              </a:lnSpc>
              <a:spcBef>
                <a:spcPts val="100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000000"/>
                </a:solidFill>
                <a:effectLst/>
                <a:uLnTx/>
                <a:uFillTx/>
                <a:latin typeface="Open Sans"/>
                <a:ea typeface="Open Sans"/>
                <a:cs typeface="Open Sans"/>
                <a:sym typeface="Open Sans"/>
              </a:rPr>
              <a:t>https://www.research4life.org/training/webinars/#prc</a:t>
            </a:r>
            <a:endParaRPr kumimoji="0" sz="22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45720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472" name="Google Shape;472;p45"/>
          <p:cNvPicPr preferRelativeResize="0"/>
          <p:nvPr/>
        </p:nvPicPr>
        <p:blipFill rotWithShape="1">
          <a:blip r:embed="rId3">
            <a:alphaModFix/>
          </a:blip>
          <a:srcRect/>
          <a:stretch/>
        </p:blipFill>
        <p:spPr>
          <a:xfrm>
            <a:off x="1385250" y="3499564"/>
            <a:ext cx="4502594" cy="2562570"/>
          </a:xfrm>
          <a:prstGeom prst="rect">
            <a:avLst/>
          </a:prstGeom>
          <a:noFill/>
          <a:ln>
            <a:noFill/>
          </a:ln>
        </p:spPr>
      </p:pic>
      <p:pic>
        <p:nvPicPr>
          <p:cNvPr id="473" name="Google Shape;473;p45"/>
          <p:cNvPicPr preferRelativeResize="0"/>
          <p:nvPr/>
        </p:nvPicPr>
        <p:blipFill rotWithShape="1">
          <a:blip r:embed="rId4">
            <a:alphaModFix/>
          </a:blip>
          <a:srcRect/>
          <a:stretch/>
        </p:blipFill>
        <p:spPr>
          <a:xfrm>
            <a:off x="6304099" y="3340539"/>
            <a:ext cx="4534885" cy="283448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6"/>
          <p:cNvSpPr txBox="1">
            <a:spLocks noGrp="1"/>
          </p:cNvSpPr>
          <p:nvPr>
            <p:ph type="title"/>
          </p:nvPr>
        </p:nvSpPr>
        <p:spPr>
          <a:xfrm>
            <a:off x="2266775" y="396139"/>
            <a:ext cx="8195700" cy="1155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000">
                <a:solidFill>
                  <a:srgbClr val="586F7C"/>
                </a:solidFill>
                <a:latin typeface="Open Sans"/>
                <a:ea typeface="Open Sans"/>
                <a:cs typeface="Open Sans"/>
                <a:sym typeface="Open Sans"/>
              </a:rPr>
              <a:t>  </a:t>
            </a:r>
            <a:endParaRPr sz="3000">
              <a:solidFill>
                <a:srgbClr val="586F7C"/>
              </a:solidFill>
              <a:latin typeface="Open Sans"/>
              <a:ea typeface="Open Sans"/>
              <a:cs typeface="Open Sans"/>
              <a:sym typeface="Open Sans"/>
            </a:endParaRPr>
          </a:p>
          <a:p>
            <a:pPr marL="0" lvl="0" indent="0" algn="l" rtl="0">
              <a:lnSpc>
                <a:spcPct val="90000"/>
              </a:lnSpc>
              <a:spcBef>
                <a:spcPts val="0"/>
              </a:spcBef>
              <a:spcAft>
                <a:spcPts val="0"/>
              </a:spcAft>
              <a:buClr>
                <a:srgbClr val="FFFFFF"/>
              </a:buClr>
              <a:buSzPts val="3600"/>
              <a:buFont typeface="Trebuchet MS"/>
              <a:buNone/>
            </a:pPr>
            <a:r>
              <a:rPr lang="en-US" sz="3200"/>
              <a:t>What is in PubMed? </a:t>
            </a:r>
            <a:endParaRPr sz="3200"/>
          </a:p>
          <a:p>
            <a:pPr marL="0" lvl="0" indent="0" algn="l" rtl="0">
              <a:lnSpc>
                <a:spcPct val="90000"/>
              </a:lnSpc>
              <a:spcBef>
                <a:spcPts val="0"/>
              </a:spcBef>
              <a:spcAft>
                <a:spcPts val="0"/>
              </a:spcAft>
              <a:buClr>
                <a:srgbClr val="FFFFFF"/>
              </a:buClr>
              <a:buSzPts val="3600"/>
              <a:buFont typeface="Trebuchet MS"/>
              <a:buNone/>
            </a:pPr>
            <a:r>
              <a:rPr lang="en-US" sz="3000">
                <a:solidFill>
                  <a:srgbClr val="586F7C"/>
                </a:solidFill>
                <a:latin typeface="Open Sans"/>
                <a:ea typeface="Open Sans"/>
                <a:cs typeface="Open Sans"/>
                <a:sym typeface="Open Sans"/>
              </a:rPr>
              <a:t>   </a:t>
            </a:r>
            <a:endParaRPr sz="3000">
              <a:solidFill>
                <a:srgbClr val="586F7C"/>
              </a:solidFill>
              <a:latin typeface="Open Sans"/>
              <a:ea typeface="Open Sans"/>
              <a:cs typeface="Open Sans"/>
              <a:sym typeface="Open Sans"/>
            </a:endParaRPr>
          </a:p>
        </p:txBody>
      </p:sp>
      <p:sp>
        <p:nvSpPr>
          <p:cNvPr id="479" name="Google Shape;479;p46"/>
          <p:cNvSpPr txBox="1"/>
          <p:nvPr/>
        </p:nvSpPr>
        <p:spPr>
          <a:xfrm>
            <a:off x="1332949" y="6116248"/>
            <a:ext cx="10948500" cy="648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200"/>
              <a:buFont typeface="Century Gothic"/>
              <a:buNone/>
            </a:pPr>
            <a:endParaRPr sz="1200" b="0" i="0" u="none" strike="noStrike" cap="none">
              <a:solidFill>
                <a:srgbClr val="000000"/>
              </a:solidFill>
              <a:latin typeface="Century Gothic"/>
              <a:ea typeface="Century Gothic"/>
              <a:cs typeface="Century Gothic"/>
              <a:sym typeface="Century Gothic"/>
            </a:endParaRPr>
          </a:p>
        </p:txBody>
      </p:sp>
      <p:sp>
        <p:nvSpPr>
          <p:cNvPr id="480" name="Google Shape;480;p46"/>
          <p:cNvSpPr txBox="1">
            <a:spLocks noGrp="1"/>
          </p:cNvSpPr>
          <p:nvPr>
            <p:ph type="title"/>
          </p:nvPr>
        </p:nvSpPr>
        <p:spPr>
          <a:xfrm>
            <a:off x="232550" y="527000"/>
            <a:ext cx="7495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000" dirty="0">
                <a:solidFill>
                  <a:srgbClr val="586F7C"/>
                </a:solidFill>
                <a:latin typeface="Open Sans"/>
                <a:ea typeface="Open Sans"/>
                <a:cs typeface="Open Sans"/>
                <a:sym typeface="Open Sans"/>
              </a:rPr>
              <a:t>Next webinar on Wednesday, 20 July</a:t>
            </a:r>
            <a:endParaRPr sz="3000" dirty="0">
              <a:solidFill>
                <a:srgbClr val="586F7C"/>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B126AD3C-9F4C-BEFA-14C4-2899E5075A5D}"/>
              </a:ext>
            </a:extLst>
          </p:cNvPr>
          <p:cNvPicPr>
            <a:picLocks noChangeAspect="1"/>
          </p:cNvPicPr>
          <p:nvPr/>
        </p:nvPicPr>
        <p:blipFill>
          <a:blip r:embed="rId3"/>
          <a:stretch>
            <a:fillRect/>
          </a:stretch>
        </p:blipFill>
        <p:spPr>
          <a:xfrm>
            <a:off x="654756" y="1738762"/>
            <a:ext cx="9043413" cy="428950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4"/>
          <p:cNvSpPr txBox="1"/>
          <p:nvPr/>
        </p:nvSpPr>
        <p:spPr>
          <a:xfrm>
            <a:off x="6928500" y="4304875"/>
            <a:ext cx="30000" cy="195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460" name="Google Shape;460;p44"/>
          <p:cNvSpPr txBox="1"/>
          <p:nvPr/>
        </p:nvSpPr>
        <p:spPr>
          <a:xfrm>
            <a:off x="147550" y="538700"/>
            <a:ext cx="8245500" cy="1108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3000"/>
              <a:buFont typeface="Arial"/>
              <a:buNone/>
            </a:pPr>
            <a:r>
              <a:rPr lang="en-US" sz="3000" b="0" i="0" u="none" strike="noStrike" cap="none" dirty="0">
                <a:solidFill>
                  <a:srgbClr val="586F7C"/>
                </a:solidFill>
                <a:latin typeface="Open Sans"/>
                <a:ea typeface="Open Sans"/>
                <a:cs typeface="Open Sans"/>
                <a:sym typeface="Open Sans"/>
              </a:rPr>
              <a:t>Wrap up -</a:t>
            </a:r>
            <a:endParaRPr sz="3000" b="0" i="0" u="none" strike="noStrike" cap="none" dirty="0">
              <a:solidFill>
                <a:srgbClr val="586F7C"/>
              </a:solidFill>
              <a:latin typeface="Open Sans"/>
              <a:ea typeface="Open Sans"/>
              <a:cs typeface="Open Sans"/>
              <a:sym typeface="Open Sans"/>
            </a:endParaRPr>
          </a:p>
          <a:p>
            <a:pPr marL="0" marR="0" lvl="0" indent="0" algn="l" rtl="0">
              <a:spcBef>
                <a:spcPts val="0"/>
              </a:spcBef>
              <a:spcAft>
                <a:spcPts val="0"/>
              </a:spcAft>
              <a:buClr>
                <a:srgbClr val="000000"/>
              </a:buClr>
              <a:buSzPts val="3000"/>
              <a:buFont typeface="Arial"/>
              <a:buNone/>
            </a:pPr>
            <a:r>
              <a:rPr lang="en-US" sz="3000" b="0" i="0" u="none" strike="noStrike" cap="none" dirty="0">
                <a:solidFill>
                  <a:srgbClr val="586F7C"/>
                </a:solidFill>
                <a:latin typeface="Open Sans"/>
                <a:ea typeface="Open Sans"/>
                <a:cs typeface="Open Sans"/>
                <a:sym typeface="Open Sans"/>
              </a:rPr>
              <a:t>More resources from Research4Life partners</a:t>
            </a:r>
            <a:endParaRPr sz="3000" b="0" i="0" u="none" strike="noStrike" cap="none" dirty="0">
              <a:solidFill>
                <a:srgbClr val="586F7C"/>
              </a:solidFill>
              <a:latin typeface="Open Sans"/>
              <a:ea typeface="Open Sans"/>
              <a:cs typeface="Open Sans"/>
              <a:sym typeface="Open Sans"/>
            </a:endParaRPr>
          </a:p>
        </p:txBody>
      </p:sp>
      <p:pic>
        <p:nvPicPr>
          <p:cNvPr id="461" name="Google Shape;461;p44"/>
          <p:cNvPicPr preferRelativeResize="0"/>
          <p:nvPr/>
        </p:nvPicPr>
        <p:blipFill rotWithShape="1">
          <a:blip r:embed="rId3">
            <a:alphaModFix/>
          </a:blip>
          <a:srcRect/>
          <a:stretch/>
        </p:blipFill>
        <p:spPr>
          <a:xfrm>
            <a:off x="1932450" y="1820600"/>
            <a:ext cx="6623699" cy="4239493"/>
          </a:xfrm>
          <a:prstGeom prst="rect">
            <a:avLst/>
          </a:prstGeom>
          <a:noFill/>
          <a:ln>
            <a:noFill/>
          </a:ln>
        </p:spPr>
      </p:pic>
      <p:sp>
        <p:nvSpPr>
          <p:cNvPr id="462" name="Google Shape;462;p44"/>
          <p:cNvSpPr txBox="1"/>
          <p:nvPr/>
        </p:nvSpPr>
        <p:spPr>
          <a:xfrm>
            <a:off x="2359377" y="6073868"/>
            <a:ext cx="7032979" cy="766333"/>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100"/>
              <a:buFont typeface="Arial"/>
              <a:buNone/>
            </a:pPr>
            <a:r>
              <a:rPr lang="en-US" sz="1400" b="0" i="0" u="none" strike="noStrike" cap="none" dirty="0">
                <a:solidFill>
                  <a:srgbClr val="595959"/>
                </a:solidFill>
                <a:latin typeface="Open Sans"/>
                <a:ea typeface="Open Sans"/>
                <a:cs typeface="Open Sans"/>
                <a:sym typeface="Open Sans"/>
              </a:rPr>
              <a:t>Research4Life, 2021. Resources from related organizations and publishers.  In Research4Life Training portal [Online] [Cited 17 September 2021]</a:t>
            </a:r>
            <a:r>
              <a:rPr lang="en-US" sz="1400" b="0" i="0" u="none" strike="noStrike" cap="none" dirty="0">
                <a:solidFill>
                  <a:schemeClr val="hlink"/>
                </a:solidFill>
                <a:uFill>
                  <a:noFill/>
                </a:uFill>
                <a:latin typeface="Open Sans"/>
                <a:ea typeface="Open Sans"/>
                <a:cs typeface="Open Sans"/>
                <a:sym typeface="Open Sans"/>
                <a:hlinkClick r:id="rId4"/>
              </a:rPr>
              <a:t> </a:t>
            </a:r>
            <a:r>
              <a:rPr lang="en-US" sz="1400" b="0" i="0" u="sng" strike="noStrike" cap="none" dirty="0">
                <a:solidFill>
                  <a:schemeClr val="hlink"/>
                </a:solidFill>
                <a:latin typeface="Open Sans"/>
                <a:ea typeface="Open Sans"/>
                <a:cs typeface="Open Sans"/>
                <a:sym typeface="Open Sans"/>
                <a:hlinkClick r:id="rId4"/>
              </a:rPr>
              <a:t>https://www.research4life.org/training/resources-related-organizations/</a:t>
            </a:r>
            <a:endParaRPr sz="1400" b="0" i="0" u="sng" strike="noStrike" cap="none" dirty="0">
              <a:solidFill>
                <a:srgbClr val="0097A7"/>
              </a:solidFill>
              <a:latin typeface="Open Sans"/>
              <a:ea typeface="Open Sans"/>
              <a:cs typeface="Open Sans"/>
              <a:sym typeface="Open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5"/>
          <p:cNvSpPr txBox="1"/>
          <p:nvPr/>
        </p:nvSpPr>
        <p:spPr>
          <a:xfrm>
            <a:off x="6928500" y="4304875"/>
            <a:ext cx="30000" cy="195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469" name="Google Shape;469;p45"/>
          <p:cNvSpPr txBox="1"/>
          <p:nvPr/>
        </p:nvSpPr>
        <p:spPr>
          <a:xfrm>
            <a:off x="147550" y="538700"/>
            <a:ext cx="7823400" cy="1108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3000"/>
              <a:buFont typeface="Arial"/>
              <a:buNone/>
            </a:pPr>
            <a:r>
              <a:rPr lang="en-US" sz="3000" b="0" i="0" u="none" strike="noStrike" cap="none">
                <a:solidFill>
                  <a:srgbClr val="586F7C"/>
                </a:solidFill>
                <a:latin typeface="Open Sans"/>
                <a:ea typeface="Open Sans"/>
                <a:cs typeface="Open Sans"/>
                <a:sym typeface="Open Sans"/>
              </a:rPr>
              <a:t>Wrap up -</a:t>
            </a:r>
            <a:endParaRPr sz="3000" b="0" i="0" u="none" strike="noStrike" cap="none">
              <a:solidFill>
                <a:srgbClr val="586F7C"/>
              </a:solidFill>
              <a:latin typeface="Open Sans"/>
              <a:ea typeface="Open Sans"/>
              <a:cs typeface="Open Sans"/>
              <a:sym typeface="Open Sans"/>
            </a:endParaRPr>
          </a:p>
          <a:p>
            <a:pPr marL="0" marR="0" lvl="0" indent="0" algn="l" rtl="0">
              <a:spcBef>
                <a:spcPts val="0"/>
              </a:spcBef>
              <a:spcAft>
                <a:spcPts val="0"/>
              </a:spcAft>
              <a:buClr>
                <a:srgbClr val="000000"/>
              </a:buClr>
              <a:buSzPts val="3000"/>
              <a:buFont typeface="Arial"/>
              <a:buNone/>
            </a:pPr>
            <a:r>
              <a:rPr lang="en-US" sz="3000" b="0" i="0" u="none" strike="noStrike" cap="none">
                <a:solidFill>
                  <a:srgbClr val="586F7C"/>
                </a:solidFill>
                <a:latin typeface="Open Sans"/>
                <a:ea typeface="Open Sans"/>
                <a:cs typeface="Open Sans"/>
                <a:sym typeface="Open Sans"/>
              </a:rPr>
              <a:t>Let us know what you think  </a:t>
            </a:r>
            <a:endParaRPr sz="3000" b="0" i="0" u="none" strike="noStrike" cap="none">
              <a:solidFill>
                <a:srgbClr val="586F7C"/>
              </a:solidFill>
              <a:latin typeface="Open Sans"/>
              <a:ea typeface="Open Sans"/>
              <a:cs typeface="Open Sans"/>
              <a:sym typeface="Open Sans"/>
            </a:endParaRPr>
          </a:p>
        </p:txBody>
      </p:sp>
      <p:sp>
        <p:nvSpPr>
          <p:cNvPr id="470" name="Google Shape;470;p45"/>
          <p:cNvSpPr txBox="1"/>
          <p:nvPr/>
        </p:nvSpPr>
        <p:spPr>
          <a:xfrm>
            <a:off x="715525" y="2178650"/>
            <a:ext cx="90288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45"/>
          <p:cNvSpPr txBox="1"/>
          <p:nvPr/>
        </p:nvSpPr>
        <p:spPr>
          <a:xfrm>
            <a:off x="1128825" y="1778188"/>
            <a:ext cx="7823400" cy="1944600"/>
          </a:xfrm>
          <a:prstGeom prst="rect">
            <a:avLst/>
          </a:prstGeom>
          <a:noFill/>
          <a:ln>
            <a:noFill/>
          </a:ln>
        </p:spPr>
        <p:txBody>
          <a:bodyPr spcFirstLastPara="1" wrap="square" lIns="91425" tIns="91425" rIns="91425" bIns="91425" anchor="t" anchorCtr="0">
            <a:spAutoFit/>
          </a:bodyPr>
          <a:lstStyle/>
          <a:p>
            <a:pPr marL="457200" marR="0" lvl="0" indent="-368300" algn="l" rtl="0">
              <a:spcBef>
                <a:spcPts val="0"/>
              </a:spcBef>
              <a:spcAft>
                <a:spcPts val="0"/>
              </a:spcAft>
              <a:buClr>
                <a:srgbClr val="000000"/>
              </a:buClr>
              <a:buSzPts val="2200"/>
              <a:buFont typeface="Open Sans"/>
              <a:buChar char="●"/>
            </a:pPr>
            <a:r>
              <a:rPr lang="en-US" sz="2200" b="0" i="0" u="none" strike="noStrike" cap="none">
                <a:solidFill>
                  <a:srgbClr val="000000"/>
                </a:solidFill>
                <a:latin typeface="Open Sans"/>
                <a:ea typeface="Open Sans"/>
                <a:cs typeface="Open Sans"/>
                <a:sym typeface="Open Sans"/>
              </a:rPr>
              <a:t>Post webinar survey</a:t>
            </a:r>
            <a:endParaRPr sz="2200" b="0" i="0" u="none" strike="noStrike" cap="none">
              <a:solidFill>
                <a:srgbClr val="000000"/>
              </a:solidFill>
              <a:latin typeface="Open Sans"/>
              <a:ea typeface="Open Sans"/>
              <a:cs typeface="Open Sans"/>
              <a:sym typeface="Open Sans"/>
            </a:endParaRPr>
          </a:p>
          <a:p>
            <a:pPr marL="457200" marR="0" lvl="0" indent="0" algn="l" rtl="0">
              <a:spcBef>
                <a:spcPts val="0"/>
              </a:spcBef>
              <a:spcAft>
                <a:spcPts val="0"/>
              </a:spcAft>
              <a:buClr>
                <a:srgbClr val="000000"/>
              </a:buClr>
              <a:buSzPts val="2200"/>
              <a:buFont typeface="Arial"/>
              <a:buNone/>
            </a:pPr>
            <a:endParaRPr sz="2200" b="0" i="0" u="none" strike="noStrike" cap="none">
              <a:solidFill>
                <a:srgbClr val="000000"/>
              </a:solidFill>
              <a:latin typeface="Open Sans"/>
              <a:ea typeface="Open Sans"/>
              <a:cs typeface="Open Sans"/>
              <a:sym typeface="Open Sans"/>
            </a:endParaRPr>
          </a:p>
          <a:p>
            <a:pPr marL="457200" marR="0" lvl="0" indent="-368300" algn="l" rtl="0">
              <a:spcBef>
                <a:spcPts val="0"/>
              </a:spcBef>
              <a:spcAft>
                <a:spcPts val="0"/>
              </a:spcAft>
              <a:buClr>
                <a:srgbClr val="000000"/>
              </a:buClr>
              <a:buSzPts val="2200"/>
              <a:buFont typeface="Open Sans"/>
              <a:buChar char="●"/>
            </a:pPr>
            <a:r>
              <a:rPr lang="en-US" sz="2200" b="0" i="0" u="none" strike="noStrike" cap="none">
                <a:solidFill>
                  <a:srgbClr val="000000"/>
                </a:solidFill>
                <a:latin typeface="Open Sans"/>
                <a:ea typeface="Open Sans"/>
                <a:cs typeface="Open Sans"/>
                <a:sym typeface="Open Sans"/>
              </a:rPr>
              <a:t>Recordings and presentations will be available at:</a:t>
            </a:r>
            <a:endParaRPr sz="2200" b="0" i="0" u="none" strike="noStrike" cap="none">
              <a:solidFill>
                <a:srgbClr val="000000"/>
              </a:solidFill>
              <a:latin typeface="Open Sans"/>
              <a:ea typeface="Open Sans"/>
              <a:cs typeface="Open Sans"/>
              <a:sym typeface="Open Sans"/>
            </a:endParaRPr>
          </a:p>
          <a:p>
            <a:pPr marL="457200" marR="0" lvl="0" indent="0" algn="l" rtl="0">
              <a:lnSpc>
                <a:spcPct val="90000"/>
              </a:lnSpc>
              <a:spcBef>
                <a:spcPts val="1000"/>
              </a:spcBef>
              <a:spcAft>
                <a:spcPts val="0"/>
              </a:spcAft>
              <a:buClr>
                <a:srgbClr val="000000"/>
              </a:buClr>
              <a:buSzPts val="2000"/>
              <a:buFont typeface="Arial"/>
              <a:buNone/>
            </a:pPr>
            <a:r>
              <a:rPr lang="en-US" sz="2000" b="0" i="0" u="none" strike="noStrike" cap="none">
                <a:solidFill>
                  <a:srgbClr val="000000"/>
                </a:solidFill>
                <a:latin typeface="Open Sans"/>
                <a:ea typeface="Open Sans"/>
                <a:cs typeface="Open Sans"/>
                <a:sym typeface="Open Sans"/>
              </a:rPr>
              <a:t>https://www.research4life.org/training/webinars/#prc</a:t>
            </a:r>
            <a:endParaRPr sz="2200" b="0" i="0" u="none" strike="noStrike" cap="none">
              <a:solidFill>
                <a:srgbClr val="000000"/>
              </a:solidFill>
              <a:latin typeface="Open Sans"/>
              <a:ea typeface="Open Sans"/>
              <a:cs typeface="Open Sans"/>
              <a:sym typeface="Open Sans"/>
            </a:endParaRPr>
          </a:p>
          <a:p>
            <a:pPr marL="457200" marR="0" lvl="0" indent="0" algn="l" rtl="0">
              <a:spcBef>
                <a:spcPts val="0"/>
              </a:spcBef>
              <a:spcAft>
                <a:spcPts val="0"/>
              </a:spcAft>
              <a:buClr>
                <a:srgbClr val="000000"/>
              </a:buClr>
              <a:buSzPts val="2200"/>
              <a:buFont typeface="Arial"/>
              <a:buNone/>
            </a:pPr>
            <a:endParaRPr sz="2200" b="0" i="0" u="none" strike="noStrike" cap="none">
              <a:solidFill>
                <a:srgbClr val="000000"/>
              </a:solidFill>
              <a:latin typeface="Open Sans"/>
              <a:ea typeface="Open Sans"/>
              <a:cs typeface="Open Sans"/>
              <a:sym typeface="Open Sans"/>
            </a:endParaRPr>
          </a:p>
        </p:txBody>
      </p:sp>
      <p:pic>
        <p:nvPicPr>
          <p:cNvPr id="472" name="Google Shape;472;p45"/>
          <p:cNvPicPr preferRelativeResize="0"/>
          <p:nvPr/>
        </p:nvPicPr>
        <p:blipFill rotWithShape="1">
          <a:blip r:embed="rId3">
            <a:alphaModFix/>
          </a:blip>
          <a:srcRect/>
          <a:stretch/>
        </p:blipFill>
        <p:spPr>
          <a:xfrm>
            <a:off x="1385250" y="3499564"/>
            <a:ext cx="4502594" cy="2562570"/>
          </a:xfrm>
          <a:prstGeom prst="rect">
            <a:avLst/>
          </a:prstGeom>
          <a:noFill/>
          <a:ln>
            <a:noFill/>
          </a:ln>
        </p:spPr>
      </p:pic>
      <p:pic>
        <p:nvPicPr>
          <p:cNvPr id="473" name="Google Shape;473;p45"/>
          <p:cNvPicPr preferRelativeResize="0"/>
          <p:nvPr/>
        </p:nvPicPr>
        <p:blipFill rotWithShape="1">
          <a:blip r:embed="rId4">
            <a:alphaModFix/>
          </a:blip>
          <a:srcRect/>
          <a:stretch/>
        </p:blipFill>
        <p:spPr>
          <a:xfrm>
            <a:off x="6304099" y="3340539"/>
            <a:ext cx="4534885" cy="283448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body" idx="1"/>
          </p:nvPr>
        </p:nvSpPr>
        <p:spPr>
          <a:xfrm>
            <a:off x="218941" y="2381956"/>
            <a:ext cx="11109101" cy="3743492"/>
          </a:xfrm>
          <a:prstGeom prst="rect">
            <a:avLst/>
          </a:prstGeom>
          <a:noFill/>
          <a:ln>
            <a:noFill/>
          </a:ln>
        </p:spPr>
        <p:txBody>
          <a:bodyPr spcFirstLastPara="1" wrap="square" lIns="91425" tIns="45700" rIns="91425" bIns="45700" anchor="t" anchorCtr="0">
            <a:normAutofit/>
          </a:bodyPr>
          <a:lstStyle/>
          <a:p>
            <a:pPr marL="252000" lvl="0" indent="-228600" algn="l" rtl="0">
              <a:lnSpc>
                <a:spcPct val="100000"/>
              </a:lnSpc>
              <a:spcBef>
                <a:spcPts val="0"/>
              </a:spcBef>
              <a:spcAft>
                <a:spcPts val="0"/>
              </a:spcAft>
              <a:buClr>
                <a:schemeClr val="dk1"/>
              </a:buClr>
              <a:buSzPts val="2600"/>
              <a:buChar char="•"/>
            </a:pPr>
            <a:r>
              <a:rPr lang="en-GB" dirty="0"/>
              <a:t>Choosing a journal</a:t>
            </a:r>
            <a:endParaRPr dirty="0"/>
          </a:p>
          <a:p>
            <a:pPr marL="252000" lvl="0" indent="-228600" algn="l" rtl="0">
              <a:lnSpc>
                <a:spcPct val="100000"/>
              </a:lnSpc>
              <a:spcBef>
                <a:spcPts val="1000"/>
              </a:spcBef>
              <a:spcAft>
                <a:spcPts val="0"/>
              </a:spcAft>
              <a:buClr>
                <a:schemeClr val="dk1"/>
              </a:buClr>
              <a:buSzPts val="2600"/>
              <a:buChar char="•"/>
            </a:pPr>
            <a:r>
              <a:rPr lang="en-GB" dirty="0"/>
              <a:t>Preparing a manuscript</a:t>
            </a:r>
          </a:p>
          <a:p>
            <a:pPr marL="252000" lvl="0" indent="-228600" algn="l" rtl="0">
              <a:lnSpc>
                <a:spcPct val="100000"/>
              </a:lnSpc>
              <a:spcBef>
                <a:spcPts val="1000"/>
              </a:spcBef>
              <a:spcAft>
                <a:spcPts val="0"/>
              </a:spcAft>
              <a:buClr>
                <a:schemeClr val="dk1"/>
              </a:buClr>
              <a:buSzPts val="2600"/>
              <a:buChar char="•"/>
            </a:pPr>
            <a:r>
              <a:rPr lang="en-GB" dirty="0"/>
              <a:t>Submission </a:t>
            </a:r>
          </a:p>
          <a:p>
            <a:pPr marL="252000" lvl="0" indent="-228600" algn="l" rtl="0">
              <a:lnSpc>
                <a:spcPct val="100000"/>
              </a:lnSpc>
              <a:spcBef>
                <a:spcPts val="1000"/>
              </a:spcBef>
              <a:spcAft>
                <a:spcPts val="0"/>
              </a:spcAft>
              <a:buClr>
                <a:schemeClr val="dk1"/>
              </a:buClr>
              <a:buSzPts val="2600"/>
              <a:buChar char="•"/>
            </a:pPr>
            <a:r>
              <a:rPr lang="en-GB" dirty="0"/>
              <a:t>Peer Review</a:t>
            </a:r>
            <a:endParaRPr dirty="0"/>
          </a:p>
          <a:p>
            <a:pPr marL="228600" lvl="0" indent="-63500" algn="l" rtl="0">
              <a:lnSpc>
                <a:spcPct val="90000"/>
              </a:lnSpc>
              <a:spcBef>
                <a:spcPts val="1000"/>
              </a:spcBef>
              <a:spcAft>
                <a:spcPts val="0"/>
              </a:spcAft>
              <a:buClr>
                <a:schemeClr val="dk1"/>
              </a:buClr>
              <a:buSzPts val="2600"/>
              <a:buNone/>
            </a:pPr>
            <a:endParaRPr dirty="0"/>
          </a:p>
        </p:txBody>
      </p:sp>
      <p:sp>
        <p:nvSpPr>
          <p:cNvPr id="121" name="Google Shape;121;p4"/>
          <p:cNvSpPr txBox="1">
            <a:spLocks noGrp="1"/>
          </p:cNvSpPr>
          <p:nvPr>
            <p:ph type="title"/>
          </p:nvPr>
        </p:nvSpPr>
        <p:spPr>
          <a:xfrm>
            <a:off x="218941" y="105556"/>
            <a:ext cx="7705859" cy="106848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entury Gothic"/>
              <a:buNone/>
            </a:pPr>
            <a:r>
              <a:rPr lang="en-GB" sz="3600" dirty="0">
                <a:solidFill>
                  <a:schemeClr val="tx1"/>
                </a:solidFill>
              </a:rPr>
              <a:t>Outline</a:t>
            </a:r>
            <a:endParaRPr sz="3600" dirty="0">
              <a:solidFill>
                <a:schemeClr val="tx1"/>
              </a:solidFill>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body" idx="1"/>
          </p:nvPr>
        </p:nvSpPr>
        <p:spPr>
          <a:xfrm>
            <a:off x="218941" y="2381956"/>
            <a:ext cx="11109101" cy="3743492"/>
          </a:xfrm>
          <a:prstGeom prst="rect">
            <a:avLst/>
          </a:prstGeom>
          <a:noFill/>
          <a:ln>
            <a:noFill/>
          </a:ln>
        </p:spPr>
        <p:txBody>
          <a:bodyPr spcFirstLastPara="1" wrap="square" lIns="91425" tIns="45700" rIns="91425" bIns="45700" anchor="t" anchorCtr="0">
            <a:normAutofit/>
          </a:bodyPr>
          <a:lstStyle/>
          <a:p>
            <a:pPr marL="228600" lvl="0" indent="-63500" algn="l" rtl="0">
              <a:lnSpc>
                <a:spcPct val="90000"/>
              </a:lnSpc>
              <a:spcBef>
                <a:spcPts val="1000"/>
              </a:spcBef>
              <a:spcAft>
                <a:spcPts val="0"/>
              </a:spcAft>
              <a:buClr>
                <a:schemeClr val="dk1"/>
              </a:buClr>
              <a:buSzPts val="2600"/>
              <a:buNone/>
            </a:pPr>
            <a:r>
              <a:rPr lang="sv-SE" sz="4800" dirty="0">
                <a:solidFill>
                  <a:srgbClr val="0070C0"/>
                </a:solidFill>
                <a:hlinkClick r:id="rId4">
                  <a:extLst>
                    <a:ext uri="{A12FA001-AC4F-418D-AE19-62706E023703}">
                      <ahyp:hlinkClr xmlns:ahyp="http://schemas.microsoft.com/office/drawing/2018/hyperlinkcolor" val="tx"/>
                    </a:ext>
                  </a:extLst>
                </a:hlinkClick>
              </a:rPr>
              <a:t>www.menti.com</a:t>
            </a:r>
            <a:endParaRPr lang="sv-SE" sz="4800" dirty="0">
              <a:solidFill>
                <a:srgbClr val="0070C0"/>
              </a:solidFill>
            </a:endParaRPr>
          </a:p>
          <a:p>
            <a:pPr marL="228600" lvl="0" indent="-63500" algn="l" rtl="0">
              <a:lnSpc>
                <a:spcPct val="90000"/>
              </a:lnSpc>
              <a:spcBef>
                <a:spcPts val="1000"/>
              </a:spcBef>
              <a:spcAft>
                <a:spcPts val="0"/>
              </a:spcAft>
              <a:buClr>
                <a:schemeClr val="dk1"/>
              </a:buClr>
              <a:buSzPts val="2600"/>
              <a:buNone/>
            </a:pPr>
            <a:endParaRPr lang="sv-SE" dirty="0"/>
          </a:p>
          <a:p>
            <a:pPr marL="457200" marR="0" lvl="0" indent="-228600" defTabSz="914400" rtl="0" eaLnBrk="1" fontAlgn="auto" latinLnBrk="0" hangingPunct="1">
              <a:lnSpc>
                <a:spcPct val="90000"/>
              </a:lnSpc>
              <a:spcBef>
                <a:spcPts val="800"/>
              </a:spcBef>
              <a:spcAft>
                <a:spcPts val="0"/>
              </a:spcAft>
              <a:buClr>
                <a:srgbClr val="898989"/>
              </a:buClr>
              <a:buSzPts val="1500"/>
              <a:buFont typeface="Arial"/>
              <a:buNone/>
              <a:tabLst/>
              <a:defRPr/>
            </a:pPr>
            <a:r>
              <a:rPr kumimoji="0" lang="sv-SE" sz="2800" b="1" i="0" u="none" strike="noStrike" kern="0" cap="none" spc="0" normalizeH="0" baseline="0" noProof="0" dirty="0">
                <a:ln>
                  <a:noFill/>
                </a:ln>
                <a:solidFill>
                  <a:srgbClr val="7030A0"/>
                </a:solidFill>
                <a:effectLst/>
                <a:uLnTx/>
                <a:uFillTx/>
                <a:latin typeface="Open Sans"/>
                <a:ea typeface="Open Sans"/>
                <a:cs typeface="Open Sans"/>
                <a:sym typeface="Open Sans"/>
              </a:rPr>
              <a:t>code: 9020 2713</a:t>
            </a:r>
            <a:endParaRPr kumimoji="0" lang="en-GB" sz="2800" b="1" i="0" u="none" strike="noStrike" kern="0" cap="none" spc="0" normalizeH="0" baseline="0" noProof="0" dirty="0">
              <a:ln>
                <a:noFill/>
              </a:ln>
              <a:solidFill>
                <a:srgbClr val="7030A0"/>
              </a:solidFill>
              <a:effectLst/>
              <a:uLnTx/>
              <a:uFillTx/>
              <a:latin typeface="Open Sans"/>
              <a:ea typeface="Open Sans"/>
              <a:cs typeface="Open Sans"/>
              <a:sym typeface="Open Sans"/>
            </a:endParaRPr>
          </a:p>
        </p:txBody>
      </p:sp>
    </p:spTree>
    <p:custDataLst>
      <p:tags r:id="rId1"/>
    </p:custDataLst>
    <p:extLst>
      <p:ext uri="{BB962C8B-B14F-4D97-AF65-F5344CB8AC3E}">
        <p14:creationId xmlns:p14="http://schemas.microsoft.com/office/powerpoint/2010/main" val="2392030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F1707D5B-9951-4B33-8AB0-A571493B8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D018B5B-3FD1-43B0-9C50-E33EBAC66E22}" type="slidenum">
              <a:rPr kumimoji="0" lang="en-GB" sz="1100" b="0" i="0" u="none" strike="noStrike" kern="1200" cap="none" spc="0" normalizeH="0" baseline="0" noProof="0" smtClean="0">
                <a:ln>
                  <a:noFill/>
                </a:ln>
                <a:solidFill>
                  <a:srgbClr val="1B127B"/>
                </a:solidFill>
                <a:effectLst/>
                <a:uLnTx/>
                <a:uFillTx/>
                <a:latin typeface="Open Sans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GB" sz="1100" b="0" i="0" u="none" strike="noStrike" kern="1200" cap="none" spc="0" normalizeH="0" baseline="0" noProof="0">
              <a:ln>
                <a:noFill/>
              </a:ln>
              <a:solidFill>
                <a:srgbClr val="1B127B"/>
              </a:solidFill>
              <a:effectLst/>
              <a:uLnTx/>
              <a:uFillTx/>
              <a:latin typeface="Open Sans Light"/>
              <a:ea typeface="+mn-ea"/>
              <a:cs typeface="+mn-cs"/>
            </a:endParaRPr>
          </a:p>
        </p:txBody>
      </p:sp>
      <p:sp>
        <p:nvSpPr>
          <p:cNvPr id="13" name="Title 3">
            <a:extLst>
              <a:ext uri="{FF2B5EF4-FFF2-40B4-BE49-F238E27FC236}">
                <a16:creationId xmlns:a16="http://schemas.microsoft.com/office/drawing/2014/main" id="{688FABFB-64A4-B2AE-BF2B-B928C85B98A7}"/>
              </a:ext>
            </a:extLst>
          </p:cNvPr>
          <p:cNvSpPr>
            <a:spLocks noGrp="1"/>
          </p:cNvSpPr>
          <p:nvPr>
            <p:ph type="title"/>
          </p:nvPr>
        </p:nvSpPr>
        <p:spPr>
          <a:xfrm>
            <a:off x="2029961" y="2665500"/>
            <a:ext cx="11360700" cy="763500"/>
          </a:xfrm>
        </p:spPr>
        <p:txBody>
          <a:bodyPr/>
          <a:lstStyle/>
          <a:p>
            <a:r>
              <a:rPr lang="en-GB" sz="4000" b="0" i="0" u="none" strike="noStrike" dirty="0">
                <a:solidFill>
                  <a:srgbClr val="000000"/>
                </a:solidFill>
                <a:effectLst/>
                <a:latin typeface="Open Sans" panose="020B0606030504020204" pitchFamily="34" charset="0"/>
              </a:rPr>
              <a:t>Choosing a publishing venue</a:t>
            </a:r>
            <a:endParaRPr lang="en-ZA" dirty="0"/>
          </a:p>
        </p:txBody>
      </p:sp>
    </p:spTree>
    <p:extLst>
      <p:ext uri="{BB962C8B-B14F-4D97-AF65-F5344CB8AC3E}">
        <p14:creationId xmlns:p14="http://schemas.microsoft.com/office/powerpoint/2010/main" val="15682565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585</TotalTime>
  <Words>4220</Words>
  <Application>Microsoft Office PowerPoint</Application>
  <PresentationFormat>Widescreen</PresentationFormat>
  <Paragraphs>518</Paragraphs>
  <Slides>68</Slides>
  <Notes>68</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68</vt:i4>
      </vt:variant>
    </vt:vector>
  </HeadingPairs>
  <TitlesOfParts>
    <vt:vector size="92" baseType="lpstr">
      <vt:lpstr>Open Sans</vt:lpstr>
      <vt:lpstr>Arial</vt:lpstr>
      <vt:lpstr>Open Sans Semibold</vt:lpstr>
      <vt:lpstr>Century Gothic</vt:lpstr>
      <vt:lpstr>Roboto</vt:lpstr>
      <vt:lpstr>Calibri</vt:lpstr>
      <vt:lpstr>Gill Sans MT</vt:lpstr>
      <vt:lpstr>Aleo</vt:lpstr>
      <vt:lpstr>Courier New</vt:lpstr>
      <vt:lpstr>Trebuchet MS</vt:lpstr>
      <vt:lpstr>Aleo-Regular</vt:lpstr>
      <vt:lpstr>Stone Sans ITC TT</vt:lpstr>
      <vt:lpstr>Gill Sans</vt:lpstr>
      <vt:lpstr>Open Sans Light</vt:lpstr>
      <vt:lpstr>Open Sans</vt:lpstr>
      <vt:lpstr>Simple Light</vt:lpstr>
      <vt:lpstr>1_Simple Light</vt:lpstr>
      <vt:lpstr>2_Simple Light</vt:lpstr>
      <vt:lpstr>3_Simple Light</vt:lpstr>
      <vt:lpstr>4_Simple Light</vt:lpstr>
      <vt:lpstr>5_Simple Light</vt:lpstr>
      <vt:lpstr>6_Simple Light</vt:lpstr>
      <vt:lpstr>7_Simple Light</vt:lpstr>
      <vt:lpstr>8_Simple Light</vt:lpstr>
      <vt:lpstr>PowerPoint Presentation</vt:lpstr>
      <vt:lpstr>   What is in PubMed?     </vt:lpstr>
      <vt:lpstr>What is PubMed?</vt:lpstr>
      <vt:lpstr>   What is in PubMed?     </vt:lpstr>
      <vt:lpstr>PowerPoint Presentation</vt:lpstr>
      <vt:lpstr>PowerPoint Presentation</vt:lpstr>
      <vt:lpstr>Outline</vt:lpstr>
      <vt:lpstr>PowerPoint Presentation</vt:lpstr>
      <vt:lpstr>Choosing a publishing venue</vt:lpstr>
      <vt:lpstr>Questions to ask yourself about your article</vt:lpstr>
      <vt:lpstr>Issues to consider about Journals</vt:lpstr>
      <vt:lpstr>Issues to consider about journals</vt:lpstr>
      <vt:lpstr>Issues to consider about Journals continued  consider about journals cont..</vt:lpstr>
      <vt:lpstr>PowerPoint Presentation</vt:lpstr>
      <vt:lpstr>How to target a journal that is right for your research</vt:lpstr>
      <vt:lpstr>(SciDev.Net)</vt:lpstr>
      <vt:lpstr>Jane (Journal/Author Name Estimator)</vt:lpstr>
      <vt:lpstr>Journal Selector English editing for scientists)</vt:lpstr>
      <vt:lpstr>Open Access </vt:lpstr>
      <vt:lpstr>OA Publishing Models</vt:lpstr>
      <vt:lpstr>Waivers &amp; discountsrs &amp; discounts</vt:lpstr>
      <vt:lpstr>How to Read a Licence</vt:lpstr>
      <vt:lpstr>Predatory Journals </vt:lpstr>
      <vt:lpstr>Identify trustworthy publishing environments </vt:lpstr>
      <vt:lpstr>Predatory Publishers</vt:lpstr>
      <vt:lpstr>Think. Check. Submit checklist</vt:lpstr>
      <vt:lpstr>PowerPoint Presentation</vt:lpstr>
      <vt:lpstr>Preparing a manuscript </vt:lpstr>
      <vt:lpstr>Common problems identified in manuscripts </vt:lpstr>
      <vt:lpstr>Preparing your manuscript: some  basic tips </vt:lpstr>
      <vt:lpstr>Style and Language</vt:lpstr>
      <vt:lpstr>Style and Language cont. </vt:lpstr>
      <vt:lpstr>Ethical Issues</vt:lpstr>
      <vt:lpstr>Main components of a Scientific Paper</vt:lpstr>
      <vt:lpstr> Title, Authors &amp; Abstract </vt:lpstr>
      <vt:lpstr>Writing an abstract</vt:lpstr>
      <vt:lpstr>PowerPoint Presentation</vt:lpstr>
      <vt:lpstr> Introduction </vt:lpstr>
      <vt:lpstr> Materials and Methods </vt:lpstr>
      <vt:lpstr> Materials and Methods cont. </vt:lpstr>
      <vt:lpstr> Results </vt:lpstr>
      <vt:lpstr> Discussion </vt:lpstr>
      <vt:lpstr>Conclusion</vt:lpstr>
      <vt:lpstr>Acknowledgements</vt:lpstr>
      <vt:lpstr>References</vt:lpstr>
      <vt:lpstr>The crucial role of feedback</vt:lpstr>
      <vt:lpstr>Submitting your paper  to a journal</vt:lpstr>
      <vt:lpstr>Instructions for authors</vt:lpstr>
      <vt:lpstr>Preparing visuals for submission</vt:lpstr>
      <vt:lpstr>Preparing data for submission</vt:lpstr>
      <vt:lpstr>Required documentation</vt:lpstr>
      <vt:lpstr>How to write a cover letter</vt:lpstr>
      <vt:lpstr>Submitting a manuscript to a journal:  what you need</vt:lpstr>
      <vt:lpstr>The peer review process</vt:lpstr>
      <vt:lpstr>Quality control: peer review</vt:lpstr>
      <vt:lpstr>Types of peer review </vt:lpstr>
      <vt:lpstr>The peer review process </vt:lpstr>
      <vt:lpstr>The peer review report</vt:lpstr>
      <vt:lpstr>Types of decisions </vt:lpstr>
      <vt:lpstr>Responding to reviewers comments </vt:lpstr>
      <vt:lpstr>Make it easy for the editor </vt:lpstr>
      <vt:lpstr>Frequently asked questions</vt:lpstr>
      <vt:lpstr>   What is in PubMed?     </vt:lpstr>
      <vt:lpstr>PowerPoint Presentation</vt:lpstr>
      <vt:lpstr>PowerPoint Presentation</vt:lpstr>
      <vt:lpstr>   What is in PubMed?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Babbit, Victoria</dc:creator>
  <cp:lastModifiedBy>Mercy Moyo</cp:lastModifiedBy>
  <cp:revision>10</cp:revision>
  <dcterms:modified xsi:type="dcterms:W3CDTF">2022-07-06T13:49:44Z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1b4a6d7-967f-4d55-9d13-d94940dabb24_Enabled">
    <vt:lpwstr>true</vt:lpwstr>
  </property>
  <property fmtid="{D5CDD505-2E9C-101B-9397-08002B2CF9AE}" pid="3" name="MSIP_Label_e1b4a6d7-967f-4d55-9d13-d94940dabb24_SetDate">
    <vt:lpwstr>2022-07-06T09:34:58Z</vt:lpwstr>
  </property>
  <property fmtid="{D5CDD505-2E9C-101B-9397-08002B2CF9AE}" pid="4" name="MSIP_Label_e1b4a6d7-967f-4d55-9d13-d94940dabb24_Method">
    <vt:lpwstr>Privileged</vt:lpwstr>
  </property>
  <property fmtid="{D5CDD505-2E9C-101B-9397-08002B2CF9AE}" pid="5" name="MSIP_Label_e1b4a6d7-967f-4d55-9d13-d94940dabb24_Name">
    <vt:lpwstr>e1b4a6d7-967f-4d55-9d13-d94940dabb24</vt:lpwstr>
  </property>
  <property fmtid="{D5CDD505-2E9C-101B-9397-08002B2CF9AE}" pid="6" name="MSIP_Label_e1b4a6d7-967f-4d55-9d13-d94940dabb24_SiteId">
    <vt:lpwstr>2567d566-604c-408a-8a60-55d0dc9d9d6b</vt:lpwstr>
  </property>
  <property fmtid="{D5CDD505-2E9C-101B-9397-08002B2CF9AE}" pid="7" name="MSIP_Label_e1b4a6d7-967f-4d55-9d13-d94940dabb24_ActionId">
    <vt:lpwstr>900c9cbb-61aa-48e0-a015-ec728d707d59</vt:lpwstr>
  </property>
  <property fmtid="{D5CDD505-2E9C-101B-9397-08002B2CF9AE}" pid="8" name="MSIP_Label_e1b4a6d7-967f-4d55-9d13-d94940dabb24_ContentBits">
    <vt:lpwstr>0</vt:lpwstr>
  </property>
</Properties>
</file>