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68" r:id="rId3"/>
    <p:sldId id="261" r:id="rId4"/>
    <p:sldId id="259" r:id="rId5"/>
    <p:sldId id="260" r:id="rId6"/>
    <p:sldId id="269" r:id="rId7"/>
    <p:sldId id="262" r:id="rId8"/>
    <p:sldId id="263" r:id="rId9"/>
    <p:sldId id="265" r:id="rId10"/>
    <p:sldId id="264" r:id="rId11"/>
    <p:sldId id="266" r:id="rId12"/>
    <p:sldId id="267"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76850-3557-4F3A-813A-D4057572B24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0928CBE3-5280-47C7-BC7C-ACB4F2A58BF7}">
      <dgm:prSet phldrT="[Text]" custT="1"/>
      <dgm:spPr/>
      <dgm:t>
        <a:bodyPr/>
        <a:lstStyle/>
        <a:p>
          <a:r>
            <a:rPr lang="en-US" sz="2400" dirty="0"/>
            <a:t>  Health			    	           WHO </a:t>
          </a:r>
        </a:p>
      </dgm:t>
    </dgm:pt>
    <dgm:pt modelId="{DF036028-A716-40FF-B52F-4F360F8F5BAF}" type="parTrans" cxnId="{F348EAF1-2560-4F6A-84B8-74256EE1B466}">
      <dgm:prSet/>
      <dgm:spPr/>
      <dgm:t>
        <a:bodyPr/>
        <a:lstStyle/>
        <a:p>
          <a:endParaRPr lang="en-US" sz="1400"/>
        </a:p>
      </dgm:t>
    </dgm:pt>
    <dgm:pt modelId="{FCC7F60A-E615-4D7D-B83B-FBE7A0E2EB3F}" type="sibTrans" cxnId="{F348EAF1-2560-4F6A-84B8-74256EE1B466}">
      <dgm:prSet/>
      <dgm:spPr/>
      <dgm:t>
        <a:bodyPr/>
        <a:lstStyle/>
        <a:p>
          <a:endParaRPr lang="en-US" sz="1400"/>
        </a:p>
      </dgm:t>
    </dgm:pt>
    <dgm:pt modelId="{1C212929-B311-4F2D-B1D9-19E4345027C3}">
      <dgm:prSet phldrT="[Text]" custT="1"/>
      <dgm:spPr/>
      <dgm:t>
        <a:bodyPr/>
        <a:lstStyle/>
        <a:p>
          <a:r>
            <a:rPr lang="en-US" sz="2400" dirty="0"/>
            <a:t>  Agriculture			           FAO</a:t>
          </a:r>
        </a:p>
      </dgm:t>
    </dgm:pt>
    <dgm:pt modelId="{417227FF-522C-44A0-93EA-8D884D7E121F}" type="parTrans" cxnId="{32FF262B-C90C-422D-9628-ACC2E0CA7AF9}">
      <dgm:prSet/>
      <dgm:spPr/>
      <dgm:t>
        <a:bodyPr/>
        <a:lstStyle/>
        <a:p>
          <a:endParaRPr lang="en-US" sz="1400"/>
        </a:p>
      </dgm:t>
    </dgm:pt>
    <dgm:pt modelId="{D9512C4A-69A6-473B-BC89-2F80A60B32C7}" type="sibTrans" cxnId="{32FF262B-C90C-422D-9628-ACC2E0CA7AF9}">
      <dgm:prSet/>
      <dgm:spPr/>
      <dgm:t>
        <a:bodyPr/>
        <a:lstStyle/>
        <a:p>
          <a:endParaRPr lang="en-US" sz="1400"/>
        </a:p>
      </dgm:t>
    </dgm:pt>
    <dgm:pt modelId="{C5FB4A63-43EF-4AAA-9C84-DEBB33DC5C62}">
      <dgm:prSet phldrT="[Text]" custT="1"/>
      <dgm:spPr/>
      <dgm:t>
        <a:bodyPr/>
        <a:lstStyle/>
        <a:p>
          <a:r>
            <a:rPr lang="en-US" sz="2400" dirty="0"/>
            <a:t>  Environment			           UNEP</a:t>
          </a:r>
        </a:p>
      </dgm:t>
    </dgm:pt>
    <dgm:pt modelId="{8C776B68-0A64-461F-8DE9-C5155FAB9DE3}" type="parTrans" cxnId="{E7754F9C-39F8-4D06-9B08-A31B523856A4}">
      <dgm:prSet/>
      <dgm:spPr/>
      <dgm:t>
        <a:bodyPr/>
        <a:lstStyle/>
        <a:p>
          <a:endParaRPr lang="en-US" sz="1400"/>
        </a:p>
      </dgm:t>
    </dgm:pt>
    <dgm:pt modelId="{C989043C-E3DA-49E3-B488-ECD28C356444}" type="sibTrans" cxnId="{E7754F9C-39F8-4D06-9B08-A31B523856A4}">
      <dgm:prSet/>
      <dgm:spPr/>
      <dgm:t>
        <a:bodyPr/>
        <a:lstStyle/>
        <a:p>
          <a:endParaRPr lang="en-US" sz="1400"/>
        </a:p>
      </dgm:t>
    </dgm:pt>
    <dgm:pt modelId="{7DB53E77-CAF4-4DA9-B0C8-55975DC127E9}">
      <dgm:prSet phldrT="[Text]" custT="1"/>
      <dgm:spPr/>
      <dgm:t>
        <a:bodyPr/>
        <a:lstStyle/>
        <a:p>
          <a:r>
            <a:rPr lang="en-US" sz="2400" dirty="0"/>
            <a:t>  Innovation and technology      	           WIPO</a:t>
          </a:r>
        </a:p>
      </dgm:t>
    </dgm:pt>
    <dgm:pt modelId="{3CAC6497-F140-4124-BDFA-12B81B2A89D6}" type="parTrans" cxnId="{BA920F31-FCE5-414A-B184-8E0A13554D8C}">
      <dgm:prSet/>
      <dgm:spPr/>
      <dgm:t>
        <a:bodyPr/>
        <a:lstStyle/>
        <a:p>
          <a:endParaRPr lang="en-US" sz="1400"/>
        </a:p>
      </dgm:t>
    </dgm:pt>
    <dgm:pt modelId="{0F71D0DB-2E6D-4621-A804-187FAB3E00B8}" type="sibTrans" cxnId="{BA920F31-FCE5-414A-B184-8E0A13554D8C}">
      <dgm:prSet/>
      <dgm:spPr/>
      <dgm:t>
        <a:bodyPr/>
        <a:lstStyle/>
        <a:p>
          <a:endParaRPr lang="en-US" sz="1400"/>
        </a:p>
      </dgm:t>
    </dgm:pt>
    <dgm:pt modelId="{75EFC3BD-DABB-4453-98F3-213ABE0C0CA4}">
      <dgm:prSet phldrT="[Text]" custT="1"/>
      <dgm:spPr>
        <a:solidFill>
          <a:schemeClr val="accent1"/>
        </a:solidFill>
      </dgm:spPr>
      <dgm:t>
        <a:bodyPr/>
        <a:lstStyle/>
        <a:p>
          <a:r>
            <a:rPr lang="en-US" sz="2400" dirty="0"/>
            <a:t>  Law and social sciences                        ILO</a:t>
          </a:r>
        </a:p>
      </dgm:t>
    </dgm:pt>
    <dgm:pt modelId="{BEF28F86-6848-4895-8C8B-87414EEA5B38}" type="parTrans" cxnId="{67F6614B-D778-410A-AEA5-E2B9BDD434F5}">
      <dgm:prSet/>
      <dgm:spPr/>
      <dgm:t>
        <a:bodyPr/>
        <a:lstStyle/>
        <a:p>
          <a:endParaRPr lang="en-US" sz="1400"/>
        </a:p>
      </dgm:t>
    </dgm:pt>
    <dgm:pt modelId="{5F3D380B-2885-4381-8794-B14811EE74FE}" type="sibTrans" cxnId="{67F6614B-D778-410A-AEA5-E2B9BDD434F5}">
      <dgm:prSet/>
      <dgm:spPr/>
      <dgm:t>
        <a:bodyPr/>
        <a:lstStyle/>
        <a:p>
          <a:endParaRPr lang="en-US" sz="1400"/>
        </a:p>
      </dgm:t>
    </dgm:pt>
    <dgm:pt modelId="{5A9BC1A2-FB3A-4A99-AFB2-285D04F9BDB4}" type="pres">
      <dgm:prSet presAssocID="{CB576850-3557-4F3A-813A-D4057572B24A}" presName="linear" presStyleCnt="0">
        <dgm:presLayoutVars>
          <dgm:dir/>
          <dgm:resizeHandles val="exact"/>
        </dgm:presLayoutVars>
      </dgm:prSet>
      <dgm:spPr/>
    </dgm:pt>
    <dgm:pt modelId="{674A76FA-AB05-478B-8DD7-4C19E981C414}" type="pres">
      <dgm:prSet presAssocID="{0928CBE3-5280-47C7-BC7C-ACB4F2A58BF7}" presName="comp" presStyleCnt="0"/>
      <dgm:spPr/>
    </dgm:pt>
    <dgm:pt modelId="{56F4FF0D-EF7A-492A-9853-E2C61AFAB3D1}" type="pres">
      <dgm:prSet presAssocID="{0928CBE3-5280-47C7-BC7C-ACB4F2A58BF7}" presName="box" presStyleLbl="node1" presStyleIdx="0" presStyleCnt="5" custLinFactNeighborX="-163" custLinFactNeighborY="3965"/>
      <dgm:spPr/>
    </dgm:pt>
    <dgm:pt modelId="{D3BC47F5-3E2A-4F05-B36A-88563F26CE3A}" type="pres">
      <dgm:prSet presAssocID="{0928CBE3-5280-47C7-BC7C-ACB4F2A58BF7}" presName="img" presStyleLbl="fgImgPlace1" presStyleIdx="0" presStyleCnt="5"/>
      <dgm:spPr>
        <a:blipFill rotWithShape="1">
          <a:blip xmlns:r="http://schemas.openxmlformats.org/officeDocument/2006/relationships" r:embed="rId1"/>
          <a:stretch>
            <a:fillRect/>
          </a:stretch>
        </a:blipFill>
      </dgm:spPr>
    </dgm:pt>
    <dgm:pt modelId="{8740DDDC-B1BE-49AE-A633-8766B12A1DED}" type="pres">
      <dgm:prSet presAssocID="{0928CBE3-5280-47C7-BC7C-ACB4F2A58BF7}" presName="text" presStyleLbl="node1" presStyleIdx="0" presStyleCnt="5">
        <dgm:presLayoutVars>
          <dgm:bulletEnabled val="1"/>
        </dgm:presLayoutVars>
      </dgm:prSet>
      <dgm:spPr/>
    </dgm:pt>
    <dgm:pt modelId="{7DECDE58-1779-48AF-8BC0-EBA10248E76F}" type="pres">
      <dgm:prSet presAssocID="{FCC7F60A-E615-4D7D-B83B-FBE7A0E2EB3F}" presName="spacer" presStyleCnt="0"/>
      <dgm:spPr/>
    </dgm:pt>
    <dgm:pt modelId="{48279762-C594-46E2-8370-A24298FC59B4}" type="pres">
      <dgm:prSet presAssocID="{1C212929-B311-4F2D-B1D9-19E4345027C3}" presName="comp" presStyleCnt="0"/>
      <dgm:spPr/>
    </dgm:pt>
    <dgm:pt modelId="{380D3571-73B3-4F37-9023-D3370F2F89A1}" type="pres">
      <dgm:prSet presAssocID="{1C212929-B311-4F2D-B1D9-19E4345027C3}" presName="box" presStyleLbl="node1" presStyleIdx="1" presStyleCnt="5"/>
      <dgm:spPr/>
    </dgm:pt>
    <dgm:pt modelId="{B94A87A4-7591-43FC-84D4-B6D73683CFD5}" type="pres">
      <dgm:prSet presAssocID="{1C212929-B311-4F2D-B1D9-19E4345027C3}"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F2F684C-B43A-4A81-860C-9747E5E3CAA2}" type="pres">
      <dgm:prSet presAssocID="{1C212929-B311-4F2D-B1D9-19E4345027C3}" presName="text" presStyleLbl="node1" presStyleIdx="1" presStyleCnt="5">
        <dgm:presLayoutVars>
          <dgm:bulletEnabled val="1"/>
        </dgm:presLayoutVars>
      </dgm:prSet>
      <dgm:spPr/>
    </dgm:pt>
    <dgm:pt modelId="{1426F211-7BB2-489F-95A1-FE3D1306451A}" type="pres">
      <dgm:prSet presAssocID="{D9512C4A-69A6-473B-BC89-2F80A60B32C7}" presName="spacer" presStyleCnt="0"/>
      <dgm:spPr/>
    </dgm:pt>
    <dgm:pt modelId="{02EDD0CC-A5FA-4ED9-8D61-B3A88022AD7E}" type="pres">
      <dgm:prSet presAssocID="{C5FB4A63-43EF-4AAA-9C84-DEBB33DC5C62}" presName="comp" presStyleCnt="0"/>
      <dgm:spPr/>
    </dgm:pt>
    <dgm:pt modelId="{BD9AA1AF-DC3A-4435-8FC5-D22F4D855F73}" type="pres">
      <dgm:prSet presAssocID="{C5FB4A63-43EF-4AAA-9C84-DEBB33DC5C62}" presName="box" presStyleLbl="node1" presStyleIdx="2" presStyleCnt="5"/>
      <dgm:spPr/>
    </dgm:pt>
    <dgm:pt modelId="{7B247069-8865-4B08-9E39-74967651E8ED}" type="pres">
      <dgm:prSet presAssocID="{C5FB4A63-43EF-4AAA-9C84-DEBB33DC5C62}" presName="img" presStyleLbl="fgImgPlace1" presStyleIdx="2" presStyleCnt="5"/>
      <dgm:spPr>
        <a:blipFill rotWithShape="1">
          <a:blip xmlns:r="http://schemas.openxmlformats.org/officeDocument/2006/relationships" r:embed="rId3"/>
          <a:stretch>
            <a:fillRect/>
          </a:stretch>
        </a:blipFill>
      </dgm:spPr>
    </dgm:pt>
    <dgm:pt modelId="{57728FAD-7C9C-455B-BC88-40FF502398C8}" type="pres">
      <dgm:prSet presAssocID="{C5FB4A63-43EF-4AAA-9C84-DEBB33DC5C62}" presName="text" presStyleLbl="node1" presStyleIdx="2" presStyleCnt="5">
        <dgm:presLayoutVars>
          <dgm:bulletEnabled val="1"/>
        </dgm:presLayoutVars>
      </dgm:prSet>
      <dgm:spPr/>
    </dgm:pt>
    <dgm:pt modelId="{6E2FF7E1-A7D6-4E8C-A236-39D4D6A7D80C}" type="pres">
      <dgm:prSet presAssocID="{C989043C-E3DA-49E3-B488-ECD28C356444}" presName="spacer" presStyleCnt="0"/>
      <dgm:spPr/>
    </dgm:pt>
    <dgm:pt modelId="{C56FE0B7-F6D2-4294-891A-F8A0C61B4DF5}" type="pres">
      <dgm:prSet presAssocID="{7DB53E77-CAF4-4DA9-B0C8-55975DC127E9}" presName="comp" presStyleCnt="0"/>
      <dgm:spPr/>
    </dgm:pt>
    <dgm:pt modelId="{CAEDB096-94B9-4A78-BCF7-F9A540DE16AA}" type="pres">
      <dgm:prSet presAssocID="{7DB53E77-CAF4-4DA9-B0C8-55975DC127E9}" presName="box" presStyleLbl="node1" presStyleIdx="3" presStyleCnt="5"/>
      <dgm:spPr/>
    </dgm:pt>
    <dgm:pt modelId="{81F8A56E-284A-43B3-B97E-274B5AECCEF4}" type="pres">
      <dgm:prSet presAssocID="{7DB53E77-CAF4-4DA9-B0C8-55975DC127E9}" presName="img" presStyleLbl="fgImgPlace1" presStyleIdx="3" presStyleCnt="5" custLinFactNeighborX="1630" custLinFactNeighborY="4956"/>
      <dgm:spPr>
        <a:blipFill rotWithShape="1">
          <a:blip xmlns:r="http://schemas.openxmlformats.org/officeDocument/2006/relationships" r:embed="rId4"/>
          <a:stretch>
            <a:fillRect/>
          </a:stretch>
        </a:blipFill>
      </dgm:spPr>
    </dgm:pt>
    <dgm:pt modelId="{DB468C24-A62D-4F5B-9B60-FAF13FBA2BA1}" type="pres">
      <dgm:prSet presAssocID="{7DB53E77-CAF4-4DA9-B0C8-55975DC127E9}" presName="text" presStyleLbl="node1" presStyleIdx="3" presStyleCnt="5">
        <dgm:presLayoutVars>
          <dgm:bulletEnabled val="1"/>
        </dgm:presLayoutVars>
      </dgm:prSet>
      <dgm:spPr/>
    </dgm:pt>
    <dgm:pt modelId="{7F3C5D77-6C17-4595-BBC6-830360AC1E59}" type="pres">
      <dgm:prSet presAssocID="{0F71D0DB-2E6D-4621-A804-187FAB3E00B8}" presName="spacer" presStyleCnt="0"/>
      <dgm:spPr/>
    </dgm:pt>
    <dgm:pt modelId="{219CCF47-D059-4B98-B136-A0766A87A30E}" type="pres">
      <dgm:prSet presAssocID="{75EFC3BD-DABB-4453-98F3-213ABE0C0CA4}" presName="comp" presStyleCnt="0"/>
      <dgm:spPr/>
    </dgm:pt>
    <dgm:pt modelId="{D8DD8C21-AABA-4ADC-9D04-E3ED6BFD6AFA}" type="pres">
      <dgm:prSet presAssocID="{75EFC3BD-DABB-4453-98F3-213ABE0C0CA4}" presName="box" presStyleLbl="node1" presStyleIdx="4" presStyleCnt="5"/>
      <dgm:spPr/>
    </dgm:pt>
    <dgm:pt modelId="{CFF7F3F8-C4C7-4438-83A0-E50876D716BE}" type="pres">
      <dgm:prSet presAssocID="{75EFC3BD-DABB-4453-98F3-213ABE0C0CA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dgm:spPr>
    </dgm:pt>
    <dgm:pt modelId="{BC7DDE44-0788-4E0E-A786-B3C2AB8DE08C}" type="pres">
      <dgm:prSet presAssocID="{75EFC3BD-DABB-4453-98F3-213ABE0C0CA4}" presName="text" presStyleLbl="node1" presStyleIdx="4" presStyleCnt="5">
        <dgm:presLayoutVars>
          <dgm:bulletEnabled val="1"/>
        </dgm:presLayoutVars>
      </dgm:prSet>
      <dgm:spPr/>
    </dgm:pt>
  </dgm:ptLst>
  <dgm:cxnLst>
    <dgm:cxn modelId="{A61F2C10-BE96-4323-9AE5-A08F8947224B}" type="presOf" srcId="{75EFC3BD-DABB-4453-98F3-213ABE0C0CA4}" destId="{BC7DDE44-0788-4E0E-A786-B3C2AB8DE08C}" srcOrd="1" destOrd="0" presId="urn:microsoft.com/office/officeart/2005/8/layout/vList4"/>
    <dgm:cxn modelId="{09213F14-29F2-47C1-9E51-CC55E336B744}" type="presOf" srcId="{0928CBE3-5280-47C7-BC7C-ACB4F2A58BF7}" destId="{56F4FF0D-EF7A-492A-9853-E2C61AFAB3D1}" srcOrd="0" destOrd="0" presId="urn:microsoft.com/office/officeart/2005/8/layout/vList4"/>
    <dgm:cxn modelId="{07ABE71D-9E94-4EB4-A12A-E9AFAFE49908}" type="presOf" srcId="{CB576850-3557-4F3A-813A-D4057572B24A}" destId="{5A9BC1A2-FB3A-4A99-AFB2-285D04F9BDB4}" srcOrd="0" destOrd="0" presId="urn:microsoft.com/office/officeart/2005/8/layout/vList4"/>
    <dgm:cxn modelId="{32FF262B-C90C-422D-9628-ACC2E0CA7AF9}" srcId="{CB576850-3557-4F3A-813A-D4057572B24A}" destId="{1C212929-B311-4F2D-B1D9-19E4345027C3}" srcOrd="1" destOrd="0" parTransId="{417227FF-522C-44A0-93EA-8D884D7E121F}" sibTransId="{D9512C4A-69A6-473B-BC89-2F80A60B32C7}"/>
    <dgm:cxn modelId="{BA920F31-FCE5-414A-B184-8E0A13554D8C}" srcId="{CB576850-3557-4F3A-813A-D4057572B24A}" destId="{7DB53E77-CAF4-4DA9-B0C8-55975DC127E9}" srcOrd="3" destOrd="0" parTransId="{3CAC6497-F140-4124-BDFA-12B81B2A89D6}" sibTransId="{0F71D0DB-2E6D-4621-A804-187FAB3E00B8}"/>
    <dgm:cxn modelId="{31813841-A0D1-4AB2-8CE1-EC2622369C92}" type="presOf" srcId="{7DB53E77-CAF4-4DA9-B0C8-55975DC127E9}" destId="{DB468C24-A62D-4F5B-9B60-FAF13FBA2BA1}" srcOrd="1" destOrd="0" presId="urn:microsoft.com/office/officeart/2005/8/layout/vList4"/>
    <dgm:cxn modelId="{1C07C461-1DA8-43AC-A5AD-87204786CA73}" type="presOf" srcId="{C5FB4A63-43EF-4AAA-9C84-DEBB33DC5C62}" destId="{57728FAD-7C9C-455B-BC88-40FF502398C8}" srcOrd="1" destOrd="0" presId="urn:microsoft.com/office/officeart/2005/8/layout/vList4"/>
    <dgm:cxn modelId="{6419EE42-F6EE-43C2-9D60-41BDBC8B5640}" type="presOf" srcId="{7DB53E77-CAF4-4DA9-B0C8-55975DC127E9}" destId="{CAEDB096-94B9-4A78-BCF7-F9A540DE16AA}" srcOrd="0" destOrd="0" presId="urn:microsoft.com/office/officeart/2005/8/layout/vList4"/>
    <dgm:cxn modelId="{E0E1FF62-B490-48C6-8276-B0A3E1C1E20C}" type="presOf" srcId="{C5FB4A63-43EF-4AAA-9C84-DEBB33DC5C62}" destId="{BD9AA1AF-DC3A-4435-8FC5-D22F4D855F73}" srcOrd="0" destOrd="0" presId="urn:microsoft.com/office/officeart/2005/8/layout/vList4"/>
    <dgm:cxn modelId="{67F6614B-D778-410A-AEA5-E2B9BDD434F5}" srcId="{CB576850-3557-4F3A-813A-D4057572B24A}" destId="{75EFC3BD-DABB-4453-98F3-213ABE0C0CA4}" srcOrd="4" destOrd="0" parTransId="{BEF28F86-6848-4895-8C8B-87414EEA5B38}" sibTransId="{5F3D380B-2885-4381-8794-B14811EE74FE}"/>
    <dgm:cxn modelId="{D3D19056-74BA-4E61-894F-3591F12B6F40}" type="presOf" srcId="{0928CBE3-5280-47C7-BC7C-ACB4F2A58BF7}" destId="{8740DDDC-B1BE-49AE-A633-8766B12A1DED}" srcOrd="1" destOrd="0" presId="urn:microsoft.com/office/officeart/2005/8/layout/vList4"/>
    <dgm:cxn modelId="{A88C4A86-2AA1-460C-9AE4-AE8E83F6F987}" type="presOf" srcId="{75EFC3BD-DABB-4453-98F3-213ABE0C0CA4}" destId="{D8DD8C21-AABA-4ADC-9D04-E3ED6BFD6AFA}" srcOrd="0" destOrd="0" presId="urn:microsoft.com/office/officeart/2005/8/layout/vList4"/>
    <dgm:cxn modelId="{E7754F9C-39F8-4D06-9B08-A31B523856A4}" srcId="{CB576850-3557-4F3A-813A-D4057572B24A}" destId="{C5FB4A63-43EF-4AAA-9C84-DEBB33DC5C62}" srcOrd="2" destOrd="0" parTransId="{8C776B68-0A64-461F-8DE9-C5155FAB9DE3}" sibTransId="{C989043C-E3DA-49E3-B488-ECD28C356444}"/>
    <dgm:cxn modelId="{EBA781A9-8995-4308-B11C-DEE9DD7B1E02}" type="presOf" srcId="{1C212929-B311-4F2D-B1D9-19E4345027C3}" destId="{380D3571-73B3-4F37-9023-D3370F2F89A1}" srcOrd="0" destOrd="0" presId="urn:microsoft.com/office/officeart/2005/8/layout/vList4"/>
    <dgm:cxn modelId="{21C301CC-66A4-49D4-A9CF-AD80C3101102}" type="presOf" srcId="{1C212929-B311-4F2D-B1D9-19E4345027C3}" destId="{BF2F684C-B43A-4A81-860C-9747E5E3CAA2}" srcOrd="1" destOrd="0" presId="urn:microsoft.com/office/officeart/2005/8/layout/vList4"/>
    <dgm:cxn modelId="{F348EAF1-2560-4F6A-84B8-74256EE1B466}" srcId="{CB576850-3557-4F3A-813A-D4057572B24A}" destId="{0928CBE3-5280-47C7-BC7C-ACB4F2A58BF7}" srcOrd="0" destOrd="0" parTransId="{DF036028-A716-40FF-B52F-4F360F8F5BAF}" sibTransId="{FCC7F60A-E615-4D7D-B83B-FBE7A0E2EB3F}"/>
    <dgm:cxn modelId="{19ED967F-AB99-4077-95E8-F6A6D6358DA6}" type="presParOf" srcId="{5A9BC1A2-FB3A-4A99-AFB2-285D04F9BDB4}" destId="{674A76FA-AB05-478B-8DD7-4C19E981C414}" srcOrd="0" destOrd="0" presId="urn:microsoft.com/office/officeart/2005/8/layout/vList4"/>
    <dgm:cxn modelId="{DD0D9D21-8139-4C49-8E64-594335C4CFA3}" type="presParOf" srcId="{674A76FA-AB05-478B-8DD7-4C19E981C414}" destId="{56F4FF0D-EF7A-492A-9853-E2C61AFAB3D1}" srcOrd="0" destOrd="0" presId="urn:microsoft.com/office/officeart/2005/8/layout/vList4"/>
    <dgm:cxn modelId="{F87A14F5-6E74-4202-892E-2716A1E50172}" type="presParOf" srcId="{674A76FA-AB05-478B-8DD7-4C19E981C414}" destId="{D3BC47F5-3E2A-4F05-B36A-88563F26CE3A}" srcOrd="1" destOrd="0" presId="urn:microsoft.com/office/officeart/2005/8/layout/vList4"/>
    <dgm:cxn modelId="{AAD1E043-9490-4DA7-85C5-A36598EFC83C}" type="presParOf" srcId="{674A76FA-AB05-478B-8DD7-4C19E981C414}" destId="{8740DDDC-B1BE-49AE-A633-8766B12A1DED}" srcOrd="2" destOrd="0" presId="urn:microsoft.com/office/officeart/2005/8/layout/vList4"/>
    <dgm:cxn modelId="{2F82A579-F908-4A83-A62F-E7F882CEA43C}" type="presParOf" srcId="{5A9BC1A2-FB3A-4A99-AFB2-285D04F9BDB4}" destId="{7DECDE58-1779-48AF-8BC0-EBA10248E76F}" srcOrd="1" destOrd="0" presId="urn:microsoft.com/office/officeart/2005/8/layout/vList4"/>
    <dgm:cxn modelId="{4B956CD8-E907-47B7-9F0D-D40225FE9D30}" type="presParOf" srcId="{5A9BC1A2-FB3A-4A99-AFB2-285D04F9BDB4}" destId="{48279762-C594-46E2-8370-A24298FC59B4}" srcOrd="2" destOrd="0" presId="urn:microsoft.com/office/officeart/2005/8/layout/vList4"/>
    <dgm:cxn modelId="{5E7CE23A-2D0C-4189-8023-BA4175B3DD66}" type="presParOf" srcId="{48279762-C594-46E2-8370-A24298FC59B4}" destId="{380D3571-73B3-4F37-9023-D3370F2F89A1}" srcOrd="0" destOrd="0" presId="urn:microsoft.com/office/officeart/2005/8/layout/vList4"/>
    <dgm:cxn modelId="{7E19137E-3795-41D6-886B-3D7D475B2E9E}" type="presParOf" srcId="{48279762-C594-46E2-8370-A24298FC59B4}" destId="{B94A87A4-7591-43FC-84D4-B6D73683CFD5}" srcOrd="1" destOrd="0" presId="urn:microsoft.com/office/officeart/2005/8/layout/vList4"/>
    <dgm:cxn modelId="{F797AFCD-D394-4C0B-9828-7A93EC06B561}" type="presParOf" srcId="{48279762-C594-46E2-8370-A24298FC59B4}" destId="{BF2F684C-B43A-4A81-860C-9747E5E3CAA2}" srcOrd="2" destOrd="0" presId="urn:microsoft.com/office/officeart/2005/8/layout/vList4"/>
    <dgm:cxn modelId="{5F3BF6C5-D620-4A9C-835E-2A5FE299BC1B}" type="presParOf" srcId="{5A9BC1A2-FB3A-4A99-AFB2-285D04F9BDB4}" destId="{1426F211-7BB2-489F-95A1-FE3D1306451A}" srcOrd="3" destOrd="0" presId="urn:microsoft.com/office/officeart/2005/8/layout/vList4"/>
    <dgm:cxn modelId="{AEB32A0F-88F7-42B6-A87A-A6C572874CC3}" type="presParOf" srcId="{5A9BC1A2-FB3A-4A99-AFB2-285D04F9BDB4}" destId="{02EDD0CC-A5FA-4ED9-8D61-B3A88022AD7E}" srcOrd="4" destOrd="0" presId="urn:microsoft.com/office/officeart/2005/8/layout/vList4"/>
    <dgm:cxn modelId="{B3626369-3352-4F33-A3C7-1FEA4773FB84}" type="presParOf" srcId="{02EDD0CC-A5FA-4ED9-8D61-B3A88022AD7E}" destId="{BD9AA1AF-DC3A-4435-8FC5-D22F4D855F73}" srcOrd="0" destOrd="0" presId="urn:microsoft.com/office/officeart/2005/8/layout/vList4"/>
    <dgm:cxn modelId="{BAA3D214-15F2-4FD2-993D-082C74F7159F}" type="presParOf" srcId="{02EDD0CC-A5FA-4ED9-8D61-B3A88022AD7E}" destId="{7B247069-8865-4B08-9E39-74967651E8ED}" srcOrd="1" destOrd="0" presId="urn:microsoft.com/office/officeart/2005/8/layout/vList4"/>
    <dgm:cxn modelId="{0195AE25-2985-472F-BBE8-99042AEF1C6B}" type="presParOf" srcId="{02EDD0CC-A5FA-4ED9-8D61-B3A88022AD7E}" destId="{57728FAD-7C9C-455B-BC88-40FF502398C8}" srcOrd="2" destOrd="0" presId="urn:microsoft.com/office/officeart/2005/8/layout/vList4"/>
    <dgm:cxn modelId="{44EED36B-3EFE-4AED-AE49-078BB803C8FD}" type="presParOf" srcId="{5A9BC1A2-FB3A-4A99-AFB2-285D04F9BDB4}" destId="{6E2FF7E1-A7D6-4E8C-A236-39D4D6A7D80C}" srcOrd="5" destOrd="0" presId="urn:microsoft.com/office/officeart/2005/8/layout/vList4"/>
    <dgm:cxn modelId="{4783728F-4A19-4BC5-BEBA-A2CC2B985609}" type="presParOf" srcId="{5A9BC1A2-FB3A-4A99-AFB2-285D04F9BDB4}" destId="{C56FE0B7-F6D2-4294-891A-F8A0C61B4DF5}" srcOrd="6" destOrd="0" presId="urn:microsoft.com/office/officeart/2005/8/layout/vList4"/>
    <dgm:cxn modelId="{7269E693-F72D-464C-9ECA-F878E967511A}" type="presParOf" srcId="{C56FE0B7-F6D2-4294-891A-F8A0C61B4DF5}" destId="{CAEDB096-94B9-4A78-BCF7-F9A540DE16AA}" srcOrd="0" destOrd="0" presId="urn:microsoft.com/office/officeart/2005/8/layout/vList4"/>
    <dgm:cxn modelId="{6EA655DE-7725-41BE-9FE2-D379C047CDF1}" type="presParOf" srcId="{C56FE0B7-F6D2-4294-891A-F8A0C61B4DF5}" destId="{81F8A56E-284A-43B3-B97E-274B5AECCEF4}" srcOrd="1" destOrd="0" presId="urn:microsoft.com/office/officeart/2005/8/layout/vList4"/>
    <dgm:cxn modelId="{75846B63-4BDB-49E7-A1B9-34E469519324}" type="presParOf" srcId="{C56FE0B7-F6D2-4294-891A-F8A0C61B4DF5}" destId="{DB468C24-A62D-4F5B-9B60-FAF13FBA2BA1}" srcOrd="2" destOrd="0" presId="urn:microsoft.com/office/officeart/2005/8/layout/vList4"/>
    <dgm:cxn modelId="{067ED348-B936-4F81-A8E5-2E2287970392}" type="presParOf" srcId="{5A9BC1A2-FB3A-4A99-AFB2-285D04F9BDB4}" destId="{7F3C5D77-6C17-4595-BBC6-830360AC1E59}" srcOrd="7" destOrd="0" presId="urn:microsoft.com/office/officeart/2005/8/layout/vList4"/>
    <dgm:cxn modelId="{C90C917C-B615-408A-93B1-979F4451B588}" type="presParOf" srcId="{5A9BC1A2-FB3A-4A99-AFB2-285D04F9BDB4}" destId="{219CCF47-D059-4B98-B136-A0766A87A30E}" srcOrd="8" destOrd="0" presId="urn:microsoft.com/office/officeart/2005/8/layout/vList4"/>
    <dgm:cxn modelId="{5BB02F55-8D28-44FC-8CC6-0FC77FBD55AF}" type="presParOf" srcId="{219CCF47-D059-4B98-B136-A0766A87A30E}" destId="{D8DD8C21-AABA-4ADC-9D04-E3ED6BFD6AFA}" srcOrd="0" destOrd="0" presId="urn:microsoft.com/office/officeart/2005/8/layout/vList4"/>
    <dgm:cxn modelId="{8F2601E5-80DB-4913-8E1B-835FFE7FC59D}" type="presParOf" srcId="{219CCF47-D059-4B98-B136-A0766A87A30E}" destId="{CFF7F3F8-C4C7-4438-83A0-E50876D716BE}" srcOrd="1" destOrd="0" presId="urn:microsoft.com/office/officeart/2005/8/layout/vList4"/>
    <dgm:cxn modelId="{58CD6C97-5A68-4761-8FEC-50EE70F6A9D3}" type="presParOf" srcId="{219CCF47-D059-4B98-B136-A0766A87A30E}" destId="{BC7DDE44-0788-4E0E-A786-B3C2AB8DE08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444B31-E16D-43CC-9347-500C239C917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4773024-345A-44B8-B199-E4DAE45379CC}">
      <dgm:prSet phldrT="[Text]"/>
      <dgm:spPr>
        <a:solidFill>
          <a:schemeClr val="accent5"/>
        </a:solidFill>
      </dgm:spPr>
      <dgm:t>
        <a:bodyPr/>
        <a:lstStyle/>
        <a:p>
          <a:r>
            <a:rPr lang="en-GB" dirty="0"/>
            <a:t>Universities</a:t>
          </a:r>
          <a:endParaRPr lang="en-US" dirty="0"/>
        </a:p>
      </dgm:t>
    </dgm:pt>
    <dgm:pt modelId="{7FA67BFA-6667-4633-A3EE-4FF2F5E45192}" type="parTrans" cxnId="{B07873EA-8F6D-4697-8F52-3E295AA59739}">
      <dgm:prSet/>
      <dgm:spPr/>
      <dgm:t>
        <a:bodyPr/>
        <a:lstStyle/>
        <a:p>
          <a:endParaRPr lang="en-US"/>
        </a:p>
      </dgm:t>
    </dgm:pt>
    <dgm:pt modelId="{668A25FE-456A-4D97-9A1C-9852B778D9EF}" type="sibTrans" cxnId="{B07873EA-8F6D-4697-8F52-3E295AA59739}">
      <dgm:prSet/>
      <dgm:spPr/>
      <dgm:t>
        <a:bodyPr/>
        <a:lstStyle/>
        <a:p>
          <a:endParaRPr lang="en-US"/>
        </a:p>
      </dgm:t>
    </dgm:pt>
    <dgm:pt modelId="{0207606D-0D8B-4178-A870-4FFCA5C3F2A5}">
      <dgm:prSet/>
      <dgm:spPr>
        <a:solidFill>
          <a:schemeClr val="accent1">
            <a:lumMod val="60000"/>
            <a:lumOff val="40000"/>
          </a:schemeClr>
        </a:solidFill>
      </dgm:spPr>
      <dgm:t>
        <a:bodyPr/>
        <a:lstStyle/>
        <a:p>
          <a:r>
            <a:rPr lang="en-GB" dirty="0"/>
            <a:t>Research Institutes</a:t>
          </a:r>
        </a:p>
      </dgm:t>
    </dgm:pt>
    <dgm:pt modelId="{F85DF2BD-DE1F-491C-BF18-05777E2F3DED}" type="parTrans" cxnId="{88F69E8F-56AB-4C7F-A36A-A19892112A1B}">
      <dgm:prSet/>
      <dgm:spPr/>
      <dgm:t>
        <a:bodyPr/>
        <a:lstStyle/>
        <a:p>
          <a:endParaRPr lang="en-US"/>
        </a:p>
      </dgm:t>
    </dgm:pt>
    <dgm:pt modelId="{27E09FD8-3676-405D-AC91-F39EA5268FE5}" type="sibTrans" cxnId="{88F69E8F-56AB-4C7F-A36A-A19892112A1B}">
      <dgm:prSet/>
      <dgm:spPr/>
      <dgm:t>
        <a:bodyPr/>
        <a:lstStyle/>
        <a:p>
          <a:endParaRPr lang="en-US"/>
        </a:p>
      </dgm:t>
    </dgm:pt>
    <dgm:pt modelId="{BC28A765-495E-4F5E-8E45-3CC91686CACB}">
      <dgm:prSet/>
      <dgm:spPr>
        <a:solidFill>
          <a:schemeClr val="accent3">
            <a:lumMod val="60000"/>
            <a:lumOff val="40000"/>
          </a:schemeClr>
        </a:solidFill>
      </dgm:spPr>
      <dgm:t>
        <a:bodyPr/>
        <a:lstStyle/>
        <a:p>
          <a:r>
            <a:rPr lang="en-GB" dirty="0"/>
            <a:t>Teaching hospitals, Healthcare Services	</a:t>
          </a:r>
        </a:p>
      </dgm:t>
    </dgm:pt>
    <dgm:pt modelId="{2BA24901-8FEC-48B0-880E-64F44712E7CA}" type="parTrans" cxnId="{3F1695E6-5CBA-41E7-92C7-9D162DE61E39}">
      <dgm:prSet/>
      <dgm:spPr/>
      <dgm:t>
        <a:bodyPr/>
        <a:lstStyle/>
        <a:p>
          <a:endParaRPr lang="en-US"/>
        </a:p>
      </dgm:t>
    </dgm:pt>
    <dgm:pt modelId="{5F946D91-069F-4F34-BB9E-ABF02E17CEAF}" type="sibTrans" cxnId="{3F1695E6-5CBA-41E7-92C7-9D162DE61E39}">
      <dgm:prSet/>
      <dgm:spPr/>
      <dgm:t>
        <a:bodyPr/>
        <a:lstStyle/>
        <a:p>
          <a:endParaRPr lang="en-US"/>
        </a:p>
      </dgm:t>
    </dgm:pt>
    <dgm:pt modelId="{12C2C2FD-0E47-44D8-AE10-CA0A063D3356}">
      <dgm:prSet/>
      <dgm:spPr>
        <a:solidFill>
          <a:schemeClr val="accent2"/>
        </a:solidFill>
      </dgm:spPr>
      <dgm:t>
        <a:bodyPr/>
        <a:lstStyle/>
        <a:p>
          <a:r>
            <a:rPr lang="en-GB" dirty="0"/>
            <a:t>National NGOs	</a:t>
          </a:r>
        </a:p>
      </dgm:t>
    </dgm:pt>
    <dgm:pt modelId="{F36A8AC9-7F4F-4C13-8AED-15A8EDED20A6}" type="parTrans" cxnId="{711BE0E0-BF02-4B02-B9CE-FBCBEB669B1D}">
      <dgm:prSet/>
      <dgm:spPr/>
      <dgm:t>
        <a:bodyPr/>
        <a:lstStyle/>
        <a:p>
          <a:endParaRPr lang="en-US"/>
        </a:p>
      </dgm:t>
    </dgm:pt>
    <dgm:pt modelId="{9426B0DA-19F7-4D5C-9ABB-0A99CD0836A7}" type="sibTrans" cxnId="{711BE0E0-BF02-4B02-B9CE-FBCBEB669B1D}">
      <dgm:prSet/>
      <dgm:spPr/>
      <dgm:t>
        <a:bodyPr/>
        <a:lstStyle/>
        <a:p>
          <a:endParaRPr lang="en-US"/>
        </a:p>
      </dgm:t>
    </dgm:pt>
    <dgm:pt modelId="{EF38E41B-36FE-4F3A-A143-43A46399E4AD}">
      <dgm:prSet/>
      <dgm:spPr/>
      <dgm:t>
        <a:bodyPr/>
        <a:lstStyle/>
        <a:p>
          <a:r>
            <a:rPr lang="en-GB" dirty="0"/>
            <a:t>National Libraries	</a:t>
          </a:r>
        </a:p>
      </dgm:t>
    </dgm:pt>
    <dgm:pt modelId="{340DD240-1F97-43CE-BA75-976465C6E9F5}" type="parTrans" cxnId="{222F6FA4-3145-4E45-9F93-532F257A3D3C}">
      <dgm:prSet/>
      <dgm:spPr/>
      <dgm:t>
        <a:bodyPr/>
        <a:lstStyle/>
        <a:p>
          <a:endParaRPr lang="en-US"/>
        </a:p>
      </dgm:t>
    </dgm:pt>
    <dgm:pt modelId="{52F078C6-3423-43E1-A538-749508442147}" type="sibTrans" cxnId="{222F6FA4-3145-4E45-9F93-532F257A3D3C}">
      <dgm:prSet/>
      <dgm:spPr/>
      <dgm:t>
        <a:bodyPr/>
        <a:lstStyle/>
        <a:p>
          <a:endParaRPr lang="en-US"/>
        </a:p>
      </dgm:t>
    </dgm:pt>
    <dgm:pt modelId="{F399BB84-8A80-4F9F-B476-1C102B69DB2C}">
      <dgm:prSet/>
      <dgm:spPr/>
      <dgm:t>
        <a:bodyPr/>
        <a:lstStyle/>
        <a:p>
          <a:r>
            <a:rPr lang="en-GB" dirty="0"/>
            <a:t>Government Offices	</a:t>
          </a:r>
        </a:p>
      </dgm:t>
    </dgm:pt>
    <dgm:pt modelId="{E7E3E82B-6259-4315-9F17-BFA9082B2F98}" type="parTrans" cxnId="{A15E2C4C-70DE-466C-97D2-E7884D646602}">
      <dgm:prSet/>
      <dgm:spPr/>
      <dgm:t>
        <a:bodyPr/>
        <a:lstStyle/>
        <a:p>
          <a:endParaRPr lang="en-US"/>
        </a:p>
      </dgm:t>
    </dgm:pt>
    <dgm:pt modelId="{E399B161-E676-4200-B4AF-8A0CAED1BCD3}" type="sibTrans" cxnId="{A15E2C4C-70DE-466C-97D2-E7884D646602}">
      <dgm:prSet/>
      <dgm:spPr/>
      <dgm:t>
        <a:bodyPr/>
        <a:lstStyle/>
        <a:p>
          <a:endParaRPr lang="en-US"/>
        </a:p>
      </dgm:t>
    </dgm:pt>
    <dgm:pt modelId="{32960A6A-71B3-4E3C-B53B-F6D05CC88232}">
      <dgm:prSet/>
      <dgm:spPr>
        <a:solidFill>
          <a:schemeClr val="accent1"/>
        </a:solidFill>
      </dgm:spPr>
      <dgm:t>
        <a:bodyPr/>
        <a:lstStyle/>
        <a:p>
          <a:r>
            <a:rPr lang="en-GB" dirty="0"/>
            <a:t>Vocational Training Centres	</a:t>
          </a:r>
        </a:p>
      </dgm:t>
    </dgm:pt>
    <dgm:pt modelId="{13141AB9-3696-4B09-9F0B-9D39C6C7F811}" type="parTrans" cxnId="{BF12DC32-E872-4D5A-AF16-5BD6F3A2DFE5}">
      <dgm:prSet/>
      <dgm:spPr/>
      <dgm:t>
        <a:bodyPr/>
        <a:lstStyle/>
        <a:p>
          <a:endParaRPr lang="en-US"/>
        </a:p>
      </dgm:t>
    </dgm:pt>
    <dgm:pt modelId="{01D5660C-C04E-4F96-8B16-E29334BE3246}" type="sibTrans" cxnId="{BF12DC32-E872-4D5A-AF16-5BD6F3A2DFE5}">
      <dgm:prSet/>
      <dgm:spPr/>
      <dgm:t>
        <a:bodyPr/>
        <a:lstStyle/>
        <a:p>
          <a:endParaRPr lang="en-US"/>
        </a:p>
      </dgm:t>
    </dgm:pt>
    <dgm:pt modelId="{9EA0DC16-A28D-41DD-8E0B-B8B01A69C6EF}" type="pres">
      <dgm:prSet presAssocID="{76444B31-E16D-43CC-9347-500C239C917F}" presName="linear" presStyleCnt="0">
        <dgm:presLayoutVars>
          <dgm:animLvl val="lvl"/>
          <dgm:resizeHandles val="exact"/>
        </dgm:presLayoutVars>
      </dgm:prSet>
      <dgm:spPr/>
    </dgm:pt>
    <dgm:pt modelId="{6287A65F-F2E2-4981-9B54-F54461DCACE0}" type="pres">
      <dgm:prSet presAssocID="{94773024-345A-44B8-B199-E4DAE45379CC}" presName="parentText" presStyleLbl="node1" presStyleIdx="0" presStyleCnt="7">
        <dgm:presLayoutVars>
          <dgm:chMax val="0"/>
          <dgm:bulletEnabled val="1"/>
        </dgm:presLayoutVars>
      </dgm:prSet>
      <dgm:spPr/>
    </dgm:pt>
    <dgm:pt modelId="{E73A68B2-A90C-4924-8A38-DE383BE5BFF5}" type="pres">
      <dgm:prSet presAssocID="{668A25FE-456A-4D97-9A1C-9852B778D9EF}" presName="spacer" presStyleCnt="0"/>
      <dgm:spPr/>
    </dgm:pt>
    <dgm:pt modelId="{29FFAA0E-F1C7-4A8B-9E2F-F92B8798BF67}" type="pres">
      <dgm:prSet presAssocID="{0207606D-0D8B-4178-A870-4FFCA5C3F2A5}" presName="parentText" presStyleLbl="node1" presStyleIdx="1" presStyleCnt="7">
        <dgm:presLayoutVars>
          <dgm:chMax val="0"/>
          <dgm:bulletEnabled val="1"/>
        </dgm:presLayoutVars>
      </dgm:prSet>
      <dgm:spPr/>
    </dgm:pt>
    <dgm:pt modelId="{E4E516B6-38B7-400C-9613-CE43B5A9C00E}" type="pres">
      <dgm:prSet presAssocID="{27E09FD8-3676-405D-AC91-F39EA5268FE5}" presName="spacer" presStyleCnt="0"/>
      <dgm:spPr/>
    </dgm:pt>
    <dgm:pt modelId="{2FAE7C8C-11F3-4A3A-B05E-350887416F1F}" type="pres">
      <dgm:prSet presAssocID="{F399BB84-8A80-4F9F-B476-1C102B69DB2C}" presName="parentText" presStyleLbl="node1" presStyleIdx="2" presStyleCnt="7">
        <dgm:presLayoutVars>
          <dgm:chMax val="0"/>
          <dgm:bulletEnabled val="1"/>
        </dgm:presLayoutVars>
      </dgm:prSet>
      <dgm:spPr/>
    </dgm:pt>
    <dgm:pt modelId="{4A80EC72-F8BA-4386-8F81-1885E414A9AC}" type="pres">
      <dgm:prSet presAssocID="{E399B161-E676-4200-B4AF-8A0CAED1BCD3}" presName="spacer" presStyleCnt="0"/>
      <dgm:spPr/>
    </dgm:pt>
    <dgm:pt modelId="{BD40A4F7-40AE-4601-8D8A-62C52C9406A4}" type="pres">
      <dgm:prSet presAssocID="{BC28A765-495E-4F5E-8E45-3CC91686CACB}" presName="parentText" presStyleLbl="node1" presStyleIdx="3" presStyleCnt="7">
        <dgm:presLayoutVars>
          <dgm:chMax val="0"/>
          <dgm:bulletEnabled val="1"/>
        </dgm:presLayoutVars>
      </dgm:prSet>
      <dgm:spPr/>
    </dgm:pt>
    <dgm:pt modelId="{CE1EBAA0-420D-40DF-935F-80C1605257DD}" type="pres">
      <dgm:prSet presAssocID="{5F946D91-069F-4F34-BB9E-ABF02E17CEAF}" presName="spacer" presStyleCnt="0"/>
      <dgm:spPr/>
    </dgm:pt>
    <dgm:pt modelId="{4A1D9686-A5A8-446A-84CE-CA827BF9919C}" type="pres">
      <dgm:prSet presAssocID="{12C2C2FD-0E47-44D8-AE10-CA0A063D3356}" presName="parentText" presStyleLbl="node1" presStyleIdx="4" presStyleCnt="7">
        <dgm:presLayoutVars>
          <dgm:chMax val="0"/>
          <dgm:bulletEnabled val="1"/>
        </dgm:presLayoutVars>
      </dgm:prSet>
      <dgm:spPr/>
    </dgm:pt>
    <dgm:pt modelId="{47C6DA21-363C-4717-B88A-B5EC407FBDF5}" type="pres">
      <dgm:prSet presAssocID="{9426B0DA-19F7-4D5C-9ABB-0A99CD0836A7}" presName="spacer" presStyleCnt="0"/>
      <dgm:spPr/>
    </dgm:pt>
    <dgm:pt modelId="{18A062EE-0F39-46AF-913F-6AAC4698B2BA}" type="pres">
      <dgm:prSet presAssocID="{32960A6A-71B3-4E3C-B53B-F6D05CC88232}" presName="parentText" presStyleLbl="node1" presStyleIdx="5" presStyleCnt="7">
        <dgm:presLayoutVars>
          <dgm:chMax val="0"/>
          <dgm:bulletEnabled val="1"/>
        </dgm:presLayoutVars>
      </dgm:prSet>
      <dgm:spPr/>
    </dgm:pt>
    <dgm:pt modelId="{771A9114-B4B8-4E47-B438-2C7492A448BC}" type="pres">
      <dgm:prSet presAssocID="{01D5660C-C04E-4F96-8B16-E29334BE3246}" presName="spacer" presStyleCnt="0"/>
      <dgm:spPr/>
    </dgm:pt>
    <dgm:pt modelId="{6EFC927E-0F15-4B33-BE9C-1436E90799F0}" type="pres">
      <dgm:prSet presAssocID="{EF38E41B-36FE-4F3A-A143-43A46399E4AD}" presName="parentText" presStyleLbl="node1" presStyleIdx="6" presStyleCnt="7">
        <dgm:presLayoutVars>
          <dgm:chMax val="0"/>
          <dgm:bulletEnabled val="1"/>
        </dgm:presLayoutVars>
      </dgm:prSet>
      <dgm:spPr/>
    </dgm:pt>
  </dgm:ptLst>
  <dgm:cxnLst>
    <dgm:cxn modelId="{A9117B00-85D7-4898-9D76-003B307F9E53}" type="presOf" srcId="{0207606D-0D8B-4178-A870-4FFCA5C3F2A5}" destId="{29FFAA0E-F1C7-4A8B-9E2F-F92B8798BF67}" srcOrd="0" destOrd="0" presId="urn:microsoft.com/office/officeart/2005/8/layout/vList2"/>
    <dgm:cxn modelId="{D922A604-65D2-4059-BBDA-E4237AB657F6}" type="presOf" srcId="{BC28A765-495E-4F5E-8E45-3CC91686CACB}" destId="{BD40A4F7-40AE-4601-8D8A-62C52C9406A4}" srcOrd="0" destOrd="0" presId="urn:microsoft.com/office/officeart/2005/8/layout/vList2"/>
    <dgm:cxn modelId="{BF12DC32-E872-4D5A-AF16-5BD6F3A2DFE5}" srcId="{76444B31-E16D-43CC-9347-500C239C917F}" destId="{32960A6A-71B3-4E3C-B53B-F6D05CC88232}" srcOrd="5" destOrd="0" parTransId="{13141AB9-3696-4B09-9F0B-9D39C6C7F811}" sibTransId="{01D5660C-C04E-4F96-8B16-E29334BE3246}"/>
    <dgm:cxn modelId="{03A68237-BCE3-4B11-A5E4-BD609DBAE96B}" type="presOf" srcId="{76444B31-E16D-43CC-9347-500C239C917F}" destId="{9EA0DC16-A28D-41DD-8E0B-B8B01A69C6EF}" srcOrd="0" destOrd="0" presId="urn:microsoft.com/office/officeart/2005/8/layout/vList2"/>
    <dgm:cxn modelId="{38AD334A-1065-4A66-A94C-63EEB889D0F0}" type="presOf" srcId="{EF38E41B-36FE-4F3A-A143-43A46399E4AD}" destId="{6EFC927E-0F15-4B33-BE9C-1436E90799F0}" srcOrd="0" destOrd="0" presId="urn:microsoft.com/office/officeart/2005/8/layout/vList2"/>
    <dgm:cxn modelId="{A15E2C4C-70DE-466C-97D2-E7884D646602}" srcId="{76444B31-E16D-43CC-9347-500C239C917F}" destId="{F399BB84-8A80-4F9F-B476-1C102B69DB2C}" srcOrd="2" destOrd="0" parTransId="{E7E3E82B-6259-4315-9F17-BFA9082B2F98}" sibTransId="{E399B161-E676-4200-B4AF-8A0CAED1BCD3}"/>
    <dgm:cxn modelId="{3A513B6C-B74C-4CB9-B986-C6B294B723EC}" type="presOf" srcId="{F399BB84-8A80-4F9F-B476-1C102B69DB2C}" destId="{2FAE7C8C-11F3-4A3A-B05E-350887416F1F}" srcOrd="0" destOrd="0" presId="urn:microsoft.com/office/officeart/2005/8/layout/vList2"/>
    <dgm:cxn modelId="{B58EA657-2EDC-4371-9AD2-C580B7AF4B8E}" type="presOf" srcId="{32960A6A-71B3-4E3C-B53B-F6D05CC88232}" destId="{18A062EE-0F39-46AF-913F-6AAC4698B2BA}" srcOrd="0" destOrd="0" presId="urn:microsoft.com/office/officeart/2005/8/layout/vList2"/>
    <dgm:cxn modelId="{88F69E8F-56AB-4C7F-A36A-A19892112A1B}" srcId="{76444B31-E16D-43CC-9347-500C239C917F}" destId="{0207606D-0D8B-4178-A870-4FFCA5C3F2A5}" srcOrd="1" destOrd="0" parTransId="{F85DF2BD-DE1F-491C-BF18-05777E2F3DED}" sibTransId="{27E09FD8-3676-405D-AC91-F39EA5268FE5}"/>
    <dgm:cxn modelId="{222F6FA4-3145-4E45-9F93-532F257A3D3C}" srcId="{76444B31-E16D-43CC-9347-500C239C917F}" destId="{EF38E41B-36FE-4F3A-A143-43A46399E4AD}" srcOrd="6" destOrd="0" parTransId="{340DD240-1F97-43CE-BA75-976465C6E9F5}" sibTransId="{52F078C6-3423-43E1-A538-749508442147}"/>
    <dgm:cxn modelId="{599AC1E0-E5CF-46DB-9C2B-5921BE55DD3F}" type="presOf" srcId="{12C2C2FD-0E47-44D8-AE10-CA0A063D3356}" destId="{4A1D9686-A5A8-446A-84CE-CA827BF9919C}" srcOrd="0" destOrd="0" presId="urn:microsoft.com/office/officeart/2005/8/layout/vList2"/>
    <dgm:cxn modelId="{711BE0E0-BF02-4B02-B9CE-FBCBEB669B1D}" srcId="{76444B31-E16D-43CC-9347-500C239C917F}" destId="{12C2C2FD-0E47-44D8-AE10-CA0A063D3356}" srcOrd="4" destOrd="0" parTransId="{F36A8AC9-7F4F-4C13-8AED-15A8EDED20A6}" sibTransId="{9426B0DA-19F7-4D5C-9ABB-0A99CD0836A7}"/>
    <dgm:cxn modelId="{3F1695E6-5CBA-41E7-92C7-9D162DE61E39}" srcId="{76444B31-E16D-43CC-9347-500C239C917F}" destId="{BC28A765-495E-4F5E-8E45-3CC91686CACB}" srcOrd="3" destOrd="0" parTransId="{2BA24901-8FEC-48B0-880E-64F44712E7CA}" sibTransId="{5F946D91-069F-4F34-BB9E-ABF02E17CEAF}"/>
    <dgm:cxn modelId="{B07873EA-8F6D-4697-8F52-3E295AA59739}" srcId="{76444B31-E16D-43CC-9347-500C239C917F}" destId="{94773024-345A-44B8-B199-E4DAE45379CC}" srcOrd="0" destOrd="0" parTransId="{7FA67BFA-6667-4633-A3EE-4FF2F5E45192}" sibTransId="{668A25FE-456A-4D97-9A1C-9852B778D9EF}"/>
    <dgm:cxn modelId="{5B7ECEF0-4A9D-4C47-AF23-BF5EBF4F607C}" type="presOf" srcId="{94773024-345A-44B8-B199-E4DAE45379CC}" destId="{6287A65F-F2E2-4981-9B54-F54461DCACE0}" srcOrd="0" destOrd="0" presId="urn:microsoft.com/office/officeart/2005/8/layout/vList2"/>
    <dgm:cxn modelId="{D8E36798-9CDD-4623-A494-399AAD7CE9CD}" type="presParOf" srcId="{9EA0DC16-A28D-41DD-8E0B-B8B01A69C6EF}" destId="{6287A65F-F2E2-4981-9B54-F54461DCACE0}" srcOrd="0" destOrd="0" presId="urn:microsoft.com/office/officeart/2005/8/layout/vList2"/>
    <dgm:cxn modelId="{C89CA09A-2778-4E28-A85B-C611614C586F}" type="presParOf" srcId="{9EA0DC16-A28D-41DD-8E0B-B8B01A69C6EF}" destId="{E73A68B2-A90C-4924-8A38-DE383BE5BFF5}" srcOrd="1" destOrd="0" presId="urn:microsoft.com/office/officeart/2005/8/layout/vList2"/>
    <dgm:cxn modelId="{FFB3BCE7-8036-4C73-857A-985CF5EE8C21}" type="presParOf" srcId="{9EA0DC16-A28D-41DD-8E0B-B8B01A69C6EF}" destId="{29FFAA0E-F1C7-4A8B-9E2F-F92B8798BF67}" srcOrd="2" destOrd="0" presId="urn:microsoft.com/office/officeart/2005/8/layout/vList2"/>
    <dgm:cxn modelId="{D764580F-18B5-4C73-B3AD-85E582F5D7A8}" type="presParOf" srcId="{9EA0DC16-A28D-41DD-8E0B-B8B01A69C6EF}" destId="{E4E516B6-38B7-400C-9613-CE43B5A9C00E}" srcOrd="3" destOrd="0" presId="urn:microsoft.com/office/officeart/2005/8/layout/vList2"/>
    <dgm:cxn modelId="{7EE2BEA0-A704-498C-A904-8C73D6B46164}" type="presParOf" srcId="{9EA0DC16-A28D-41DD-8E0B-B8B01A69C6EF}" destId="{2FAE7C8C-11F3-4A3A-B05E-350887416F1F}" srcOrd="4" destOrd="0" presId="urn:microsoft.com/office/officeart/2005/8/layout/vList2"/>
    <dgm:cxn modelId="{28CCA39F-124A-4FD8-9905-43A9AF8452B6}" type="presParOf" srcId="{9EA0DC16-A28D-41DD-8E0B-B8B01A69C6EF}" destId="{4A80EC72-F8BA-4386-8F81-1885E414A9AC}" srcOrd="5" destOrd="0" presId="urn:microsoft.com/office/officeart/2005/8/layout/vList2"/>
    <dgm:cxn modelId="{BC3825A6-E5D9-4396-A642-AD66B2AB458C}" type="presParOf" srcId="{9EA0DC16-A28D-41DD-8E0B-B8B01A69C6EF}" destId="{BD40A4F7-40AE-4601-8D8A-62C52C9406A4}" srcOrd="6" destOrd="0" presId="urn:microsoft.com/office/officeart/2005/8/layout/vList2"/>
    <dgm:cxn modelId="{E1063955-2A07-4ECA-816E-10DDB29FF7DC}" type="presParOf" srcId="{9EA0DC16-A28D-41DD-8E0B-B8B01A69C6EF}" destId="{CE1EBAA0-420D-40DF-935F-80C1605257DD}" srcOrd="7" destOrd="0" presId="urn:microsoft.com/office/officeart/2005/8/layout/vList2"/>
    <dgm:cxn modelId="{C6688B93-CCB3-491D-A9D0-D81D80C0E4E6}" type="presParOf" srcId="{9EA0DC16-A28D-41DD-8E0B-B8B01A69C6EF}" destId="{4A1D9686-A5A8-446A-84CE-CA827BF9919C}" srcOrd="8" destOrd="0" presId="urn:microsoft.com/office/officeart/2005/8/layout/vList2"/>
    <dgm:cxn modelId="{525E3471-AA98-4C95-94CB-DE93FA925A61}" type="presParOf" srcId="{9EA0DC16-A28D-41DD-8E0B-B8B01A69C6EF}" destId="{47C6DA21-363C-4717-B88A-B5EC407FBDF5}" srcOrd="9" destOrd="0" presId="urn:microsoft.com/office/officeart/2005/8/layout/vList2"/>
    <dgm:cxn modelId="{1E64ACB3-5758-4D0E-AEDE-B84DCAACF7AE}" type="presParOf" srcId="{9EA0DC16-A28D-41DD-8E0B-B8B01A69C6EF}" destId="{18A062EE-0F39-46AF-913F-6AAC4698B2BA}" srcOrd="10" destOrd="0" presId="urn:microsoft.com/office/officeart/2005/8/layout/vList2"/>
    <dgm:cxn modelId="{D4216E2D-120C-4D22-81C2-B17418246922}" type="presParOf" srcId="{9EA0DC16-A28D-41DD-8E0B-B8B01A69C6EF}" destId="{771A9114-B4B8-4E47-B438-2C7492A448BC}" srcOrd="11" destOrd="0" presId="urn:microsoft.com/office/officeart/2005/8/layout/vList2"/>
    <dgm:cxn modelId="{CA80405C-7456-4C3F-9930-1DABC66BA433}" type="presParOf" srcId="{9EA0DC16-A28D-41DD-8E0B-B8B01A69C6EF}" destId="{6EFC927E-0F15-4B33-BE9C-1436E90799F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14F85F9-11A3-401E-BC91-0C0AA6F3030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ECEE288-7348-4FDD-B060-2CA11D1206D9}">
      <dgm:prSet phldrT="[Text]" custT="1"/>
      <dgm:spPr/>
      <dgm:t>
        <a:bodyPr/>
        <a:lstStyle/>
        <a:p>
          <a:r>
            <a:rPr lang="en-GB" sz="4800" dirty="0"/>
            <a:t>With </a:t>
          </a:r>
          <a:r>
            <a:rPr lang="en-GB" sz="4800" dirty="0" err="1"/>
            <a:t>UserID</a:t>
          </a:r>
          <a:endParaRPr lang="en-US" sz="4800" dirty="0"/>
        </a:p>
      </dgm:t>
    </dgm:pt>
    <dgm:pt modelId="{5A92A138-0B8D-4516-A0AC-48A82CEB7C83}" type="parTrans" cxnId="{BC0453FE-D5BE-4400-9027-152EBDFEFCD4}">
      <dgm:prSet/>
      <dgm:spPr/>
      <dgm:t>
        <a:bodyPr/>
        <a:lstStyle/>
        <a:p>
          <a:endParaRPr lang="en-US"/>
        </a:p>
      </dgm:t>
    </dgm:pt>
    <dgm:pt modelId="{424EEFEE-E84F-4130-89EF-EBDED9263D81}" type="sibTrans" cxnId="{BC0453FE-D5BE-4400-9027-152EBDFEFCD4}">
      <dgm:prSet/>
      <dgm:spPr/>
      <dgm:t>
        <a:bodyPr/>
        <a:lstStyle/>
        <a:p>
          <a:endParaRPr lang="en-US"/>
        </a:p>
      </dgm:t>
    </dgm:pt>
    <dgm:pt modelId="{C7F8014D-067D-495F-8ABE-D64A84889DC3}">
      <dgm:prSet phldrT="[Text]" custT="1"/>
      <dgm:spPr/>
      <dgm:t>
        <a:bodyPr/>
        <a:lstStyle/>
        <a:p>
          <a:pPr>
            <a:lnSpc>
              <a:spcPct val="100000"/>
            </a:lnSpc>
          </a:pPr>
          <a:r>
            <a:rPr lang="en-GB" sz="2000" dirty="0"/>
            <a:t>Each institution has one </a:t>
          </a:r>
          <a:r>
            <a:rPr lang="en-GB" sz="2000" dirty="0" err="1"/>
            <a:t>UserId</a:t>
          </a:r>
          <a:r>
            <a:rPr lang="en-GB" sz="2000" dirty="0"/>
            <a:t>/password</a:t>
          </a:r>
          <a:endParaRPr lang="en-US" sz="2000" dirty="0"/>
        </a:p>
      </dgm:t>
    </dgm:pt>
    <dgm:pt modelId="{6B090C33-36C6-4BB0-9D30-B4F5BEEA0806}" type="parTrans" cxnId="{37E0C086-3FF9-47B9-983B-161278BBD301}">
      <dgm:prSet/>
      <dgm:spPr/>
      <dgm:t>
        <a:bodyPr/>
        <a:lstStyle/>
        <a:p>
          <a:endParaRPr lang="en-US"/>
        </a:p>
      </dgm:t>
    </dgm:pt>
    <dgm:pt modelId="{54A63B40-7554-47EF-8BC5-E0B698F4989D}" type="sibTrans" cxnId="{37E0C086-3FF9-47B9-983B-161278BBD301}">
      <dgm:prSet/>
      <dgm:spPr/>
      <dgm:t>
        <a:bodyPr/>
        <a:lstStyle/>
        <a:p>
          <a:endParaRPr lang="en-US"/>
        </a:p>
      </dgm:t>
    </dgm:pt>
    <dgm:pt modelId="{F799D437-399F-402C-97A0-049D806A293E}">
      <dgm:prSet phldrT="[Text]"/>
      <dgm:spPr/>
      <dgm:t>
        <a:bodyPr/>
        <a:lstStyle/>
        <a:p>
          <a:r>
            <a:rPr lang="en-GB" dirty="0"/>
            <a:t>Via your campus network</a:t>
          </a:r>
          <a:endParaRPr lang="en-US" dirty="0"/>
        </a:p>
      </dgm:t>
    </dgm:pt>
    <dgm:pt modelId="{6DC5468E-D9AC-49BF-B439-0B62D2660B36}" type="parTrans" cxnId="{5C849710-0EB7-421E-8ADF-911D9EDBEEC7}">
      <dgm:prSet/>
      <dgm:spPr/>
      <dgm:t>
        <a:bodyPr/>
        <a:lstStyle/>
        <a:p>
          <a:endParaRPr lang="en-US"/>
        </a:p>
      </dgm:t>
    </dgm:pt>
    <dgm:pt modelId="{1C31A2D1-0AD8-44F3-A3C0-595E2C1529F2}" type="sibTrans" cxnId="{5C849710-0EB7-421E-8ADF-911D9EDBEEC7}">
      <dgm:prSet/>
      <dgm:spPr/>
      <dgm:t>
        <a:bodyPr/>
        <a:lstStyle/>
        <a:p>
          <a:endParaRPr lang="en-US"/>
        </a:p>
      </dgm:t>
    </dgm:pt>
    <dgm:pt modelId="{EE58EF0E-8786-4AF2-9211-81731CB4583B}">
      <dgm:prSet phldrT="[Text]" custT="1"/>
      <dgm:spPr/>
      <dgm:t>
        <a:bodyPr/>
        <a:lstStyle/>
        <a:p>
          <a:pPr>
            <a:lnSpc>
              <a:spcPct val="100000"/>
            </a:lnSpc>
          </a:pPr>
          <a:r>
            <a:rPr lang="en-GB" sz="2000" dirty="0"/>
            <a:t>IP based login inside your institution’s network grants convenient access – if your institution has established</a:t>
          </a:r>
          <a:endParaRPr lang="en-US" sz="2000" dirty="0"/>
        </a:p>
      </dgm:t>
    </dgm:pt>
    <dgm:pt modelId="{C6BC4324-7D06-4458-B830-FE748ABCC727}" type="parTrans" cxnId="{B1037C77-C4F2-47F3-B621-CEFEA607E784}">
      <dgm:prSet/>
      <dgm:spPr/>
      <dgm:t>
        <a:bodyPr/>
        <a:lstStyle/>
        <a:p>
          <a:endParaRPr lang="en-US"/>
        </a:p>
      </dgm:t>
    </dgm:pt>
    <dgm:pt modelId="{4F20855A-D980-4E74-975D-CCCD51519F82}" type="sibTrans" cxnId="{B1037C77-C4F2-47F3-B621-CEFEA607E784}">
      <dgm:prSet/>
      <dgm:spPr/>
      <dgm:t>
        <a:bodyPr/>
        <a:lstStyle/>
        <a:p>
          <a:endParaRPr lang="en-US"/>
        </a:p>
      </dgm:t>
    </dgm:pt>
    <dgm:pt modelId="{ECD3CE37-A0AC-4F40-B107-E64BEA522AD4}">
      <dgm:prSet phldrT="[Text]" custT="1"/>
      <dgm:spPr/>
      <dgm:t>
        <a:bodyPr/>
        <a:lstStyle/>
        <a:p>
          <a:pPr>
            <a:lnSpc>
              <a:spcPct val="100000"/>
            </a:lnSpc>
          </a:pPr>
          <a:r>
            <a:rPr lang="en-GB" sz="2000" dirty="0"/>
            <a:t>Contact your library or director’s office for access</a:t>
          </a:r>
          <a:endParaRPr lang="en-US" sz="2000" dirty="0"/>
        </a:p>
      </dgm:t>
    </dgm:pt>
    <dgm:pt modelId="{A145FCBF-3886-4BFE-A5D4-FDBBAB6898FB}" type="parTrans" cxnId="{E046F79B-AAAF-4E23-95C2-813A85756579}">
      <dgm:prSet/>
      <dgm:spPr/>
      <dgm:t>
        <a:bodyPr/>
        <a:lstStyle/>
        <a:p>
          <a:endParaRPr lang="en-US"/>
        </a:p>
      </dgm:t>
    </dgm:pt>
    <dgm:pt modelId="{931F127C-FF69-4B13-B160-D73E0A8D625B}" type="sibTrans" cxnId="{E046F79B-AAAF-4E23-95C2-813A85756579}">
      <dgm:prSet/>
      <dgm:spPr/>
      <dgm:t>
        <a:bodyPr/>
        <a:lstStyle/>
        <a:p>
          <a:endParaRPr lang="en-US"/>
        </a:p>
      </dgm:t>
    </dgm:pt>
    <dgm:pt modelId="{29B657F0-6799-424D-9211-B0EF4DF9AB1A}" type="pres">
      <dgm:prSet presAssocID="{C14F85F9-11A3-401E-BC91-0C0AA6F3030D}" presName="linear" presStyleCnt="0">
        <dgm:presLayoutVars>
          <dgm:animLvl val="lvl"/>
          <dgm:resizeHandles val="exact"/>
        </dgm:presLayoutVars>
      </dgm:prSet>
      <dgm:spPr/>
    </dgm:pt>
    <dgm:pt modelId="{D28FBBFE-02B4-477B-B09F-CB7855CD5F18}" type="pres">
      <dgm:prSet presAssocID="{3ECEE288-7348-4FDD-B060-2CA11D1206D9}" presName="parentText" presStyleLbl="node1" presStyleIdx="0" presStyleCnt="2" custScaleY="33161" custLinFactNeighborX="-813" custLinFactNeighborY="-806">
        <dgm:presLayoutVars>
          <dgm:chMax val="0"/>
          <dgm:bulletEnabled val="1"/>
        </dgm:presLayoutVars>
      </dgm:prSet>
      <dgm:spPr/>
    </dgm:pt>
    <dgm:pt modelId="{A85E79B7-B7B5-4BA7-A575-604F522A939D}" type="pres">
      <dgm:prSet presAssocID="{3ECEE288-7348-4FDD-B060-2CA11D1206D9}" presName="childText" presStyleLbl="revTx" presStyleIdx="0" presStyleCnt="2" custLinFactNeighborY="8354">
        <dgm:presLayoutVars>
          <dgm:bulletEnabled val="1"/>
        </dgm:presLayoutVars>
      </dgm:prSet>
      <dgm:spPr/>
    </dgm:pt>
    <dgm:pt modelId="{31841D40-B4EF-4281-B252-50ED118951E2}" type="pres">
      <dgm:prSet presAssocID="{F799D437-399F-402C-97A0-049D806A293E}" presName="parentText" presStyleLbl="node1" presStyleIdx="1" presStyleCnt="2" custScaleY="38714" custLinFactNeighborX="-3634" custLinFactNeighborY="13634">
        <dgm:presLayoutVars>
          <dgm:chMax val="0"/>
          <dgm:bulletEnabled val="1"/>
        </dgm:presLayoutVars>
      </dgm:prSet>
      <dgm:spPr/>
    </dgm:pt>
    <dgm:pt modelId="{CB9D321C-3599-4896-963E-0624D62D1459}" type="pres">
      <dgm:prSet presAssocID="{F799D437-399F-402C-97A0-049D806A293E}" presName="childText" presStyleLbl="revTx" presStyleIdx="1" presStyleCnt="2" custScaleY="71341" custLinFactNeighborY="17085">
        <dgm:presLayoutVars>
          <dgm:bulletEnabled val="1"/>
        </dgm:presLayoutVars>
      </dgm:prSet>
      <dgm:spPr/>
    </dgm:pt>
  </dgm:ptLst>
  <dgm:cxnLst>
    <dgm:cxn modelId="{5C849710-0EB7-421E-8ADF-911D9EDBEEC7}" srcId="{C14F85F9-11A3-401E-BC91-0C0AA6F3030D}" destId="{F799D437-399F-402C-97A0-049D806A293E}" srcOrd="1" destOrd="0" parTransId="{6DC5468E-D9AC-49BF-B439-0B62D2660B36}" sibTransId="{1C31A2D1-0AD8-44F3-A3C0-595E2C1529F2}"/>
    <dgm:cxn modelId="{19F47348-944D-4858-802E-AC107E30F17C}" type="presOf" srcId="{3ECEE288-7348-4FDD-B060-2CA11D1206D9}" destId="{D28FBBFE-02B4-477B-B09F-CB7855CD5F18}" srcOrd="0" destOrd="0" presId="urn:microsoft.com/office/officeart/2005/8/layout/vList2"/>
    <dgm:cxn modelId="{1717FC6D-E0D7-4AE0-AFD2-04A00E1315DB}" type="presOf" srcId="{C14F85F9-11A3-401E-BC91-0C0AA6F3030D}" destId="{29B657F0-6799-424D-9211-B0EF4DF9AB1A}" srcOrd="0" destOrd="0" presId="urn:microsoft.com/office/officeart/2005/8/layout/vList2"/>
    <dgm:cxn modelId="{F7C73C6F-A609-43FD-9B1B-CB62862EF88E}" type="presOf" srcId="{ECD3CE37-A0AC-4F40-B107-E64BEA522AD4}" destId="{A85E79B7-B7B5-4BA7-A575-604F522A939D}" srcOrd="0" destOrd="1" presId="urn:microsoft.com/office/officeart/2005/8/layout/vList2"/>
    <dgm:cxn modelId="{B1037C77-C4F2-47F3-B621-CEFEA607E784}" srcId="{F799D437-399F-402C-97A0-049D806A293E}" destId="{EE58EF0E-8786-4AF2-9211-81731CB4583B}" srcOrd="0" destOrd="0" parTransId="{C6BC4324-7D06-4458-B830-FE748ABCC727}" sibTransId="{4F20855A-D980-4E74-975D-CCCD51519F82}"/>
    <dgm:cxn modelId="{37E0C086-3FF9-47B9-983B-161278BBD301}" srcId="{3ECEE288-7348-4FDD-B060-2CA11D1206D9}" destId="{C7F8014D-067D-495F-8ABE-D64A84889DC3}" srcOrd="0" destOrd="0" parTransId="{6B090C33-36C6-4BB0-9D30-B4F5BEEA0806}" sibTransId="{54A63B40-7554-47EF-8BC5-E0B698F4989D}"/>
    <dgm:cxn modelId="{3250E798-F3CE-4C11-A0AF-20CF8C205EB6}" type="presOf" srcId="{F799D437-399F-402C-97A0-049D806A293E}" destId="{31841D40-B4EF-4281-B252-50ED118951E2}" srcOrd="0" destOrd="0" presId="urn:microsoft.com/office/officeart/2005/8/layout/vList2"/>
    <dgm:cxn modelId="{E046F79B-AAAF-4E23-95C2-813A85756579}" srcId="{3ECEE288-7348-4FDD-B060-2CA11D1206D9}" destId="{ECD3CE37-A0AC-4F40-B107-E64BEA522AD4}" srcOrd="1" destOrd="0" parTransId="{A145FCBF-3886-4BFE-A5D4-FDBBAB6898FB}" sibTransId="{931F127C-FF69-4B13-B160-D73E0A8D625B}"/>
    <dgm:cxn modelId="{108841E5-F0F8-4864-9D7B-A8BB4F1829CD}" type="presOf" srcId="{C7F8014D-067D-495F-8ABE-D64A84889DC3}" destId="{A85E79B7-B7B5-4BA7-A575-604F522A939D}" srcOrd="0" destOrd="0" presId="urn:microsoft.com/office/officeart/2005/8/layout/vList2"/>
    <dgm:cxn modelId="{9B18E6ED-496F-4E43-BEAF-CDC2A0AD9B3F}" type="presOf" srcId="{EE58EF0E-8786-4AF2-9211-81731CB4583B}" destId="{CB9D321C-3599-4896-963E-0624D62D1459}" srcOrd="0" destOrd="0" presId="urn:microsoft.com/office/officeart/2005/8/layout/vList2"/>
    <dgm:cxn modelId="{BC0453FE-D5BE-4400-9027-152EBDFEFCD4}" srcId="{C14F85F9-11A3-401E-BC91-0C0AA6F3030D}" destId="{3ECEE288-7348-4FDD-B060-2CA11D1206D9}" srcOrd="0" destOrd="0" parTransId="{5A92A138-0B8D-4516-A0AC-48A82CEB7C83}" sibTransId="{424EEFEE-E84F-4130-89EF-EBDED9263D81}"/>
    <dgm:cxn modelId="{66B4F885-FE8F-4EE8-93AA-287484E04AAF}" type="presParOf" srcId="{29B657F0-6799-424D-9211-B0EF4DF9AB1A}" destId="{D28FBBFE-02B4-477B-B09F-CB7855CD5F18}" srcOrd="0" destOrd="0" presId="urn:microsoft.com/office/officeart/2005/8/layout/vList2"/>
    <dgm:cxn modelId="{A1BB4DD7-15D7-4D8A-B2E7-9E0BBBEAB092}" type="presParOf" srcId="{29B657F0-6799-424D-9211-B0EF4DF9AB1A}" destId="{A85E79B7-B7B5-4BA7-A575-604F522A939D}" srcOrd="1" destOrd="0" presId="urn:microsoft.com/office/officeart/2005/8/layout/vList2"/>
    <dgm:cxn modelId="{22215D1C-CDA0-4718-B1CD-00E5E66CFF56}" type="presParOf" srcId="{29B657F0-6799-424D-9211-B0EF4DF9AB1A}" destId="{31841D40-B4EF-4281-B252-50ED118951E2}" srcOrd="2" destOrd="0" presId="urn:microsoft.com/office/officeart/2005/8/layout/vList2"/>
    <dgm:cxn modelId="{7E36FC8F-D961-42C3-A23A-5840225A662A}" type="presParOf" srcId="{29B657F0-6799-424D-9211-B0EF4DF9AB1A}" destId="{CB9D321C-3599-4896-963E-0624D62D145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4FF0D-EF7A-492A-9853-E2C61AFAB3D1}">
      <dsp:nvSpPr>
        <dsp:cNvPr id="0" name=""/>
        <dsp:cNvSpPr/>
      </dsp:nvSpPr>
      <dsp:spPr>
        <a:xfrm>
          <a:off x="0" y="36282"/>
          <a:ext cx="8758561" cy="9150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Health			    	           WHO </a:t>
          </a:r>
        </a:p>
      </dsp:txBody>
      <dsp:txXfrm>
        <a:off x="1843218" y="36282"/>
        <a:ext cx="6915342" cy="915066"/>
      </dsp:txXfrm>
    </dsp:sp>
    <dsp:sp modelId="{D3BC47F5-3E2A-4F05-B36A-88563F26CE3A}">
      <dsp:nvSpPr>
        <dsp:cNvPr id="0" name=""/>
        <dsp:cNvSpPr/>
      </dsp:nvSpPr>
      <dsp:spPr>
        <a:xfrm>
          <a:off x="91506" y="91506"/>
          <a:ext cx="1751712" cy="73205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D3571-73B3-4F37-9023-D3370F2F89A1}">
      <dsp:nvSpPr>
        <dsp:cNvPr id="0" name=""/>
        <dsp:cNvSpPr/>
      </dsp:nvSpPr>
      <dsp:spPr>
        <a:xfrm>
          <a:off x="0" y="1006573"/>
          <a:ext cx="8758561" cy="9150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Agriculture			           FAO</a:t>
          </a:r>
        </a:p>
      </dsp:txBody>
      <dsp:txXfrm>
        <a:off x="1843218" y="1006573"/>
        <a:ext cx="6915342" cy="915066"/>
      </dsp:txXfrm>
    </dsp:sp>
    <dsp:sp modelId="{B94A87A4-7591-43FC-84D4-B6D73683CFD5}">
      <dsp:nvSpPr>
        <dsp:cNvPr id="0" name=""/>
        <dsp:cNvSpPr/>
      </dsp:nvSpPr>
      <dsp:spPr>
        <a:xfrm>
          <a:off x="91506" y="1098079"/>
          <a:ext cx="1751712" cy="73205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AA1AF-DC3A-4435-8FC5-D22F4D855F73}">
      <dsp:nvSpPr>
        <dsp:cNvPr id="0" name=""/>
        <dsp:cNvSpPr/>
      </dsp:nvSpPr>
      <dsp:spPr>
        <a:xfrm>
          <a:off x="0" y="2013146"/>
          <a:ext cx="8758561" cy="9150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Environment			           UNEP</a:t>
          </a:r>
        </a:p>
      </dsp:txBody>
      <dsp:txXfrm>
        <a:off x="1843218" y="2013146"/>
        <a:ext cx="6915342" cy="915066"/>
      </dsp:txXfrm>
    </dsp:sp>
    <dsp:sp modelId="{7B247069-8865-4B08-9E39-74967651E8ED}">
      <dsp:nvSpPr>
        <dsp:cNvPr id="0" name=""/>
        <dsp:cNvSpPr/>
      </dsp:nvSpPr>
      <dsp:spPr>
        <a:xfrm>
          <a:off x="91506" y="2104652"/>
          <a:ext cx="1751712" cy="73205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DB096-94B9-4A78-BCF7-F9A540DE16AA}">
      <dsp:nvSpPr>
        <dsp:cNvPr id="0" name=""/>
        <dsp:cNvSpPr/>
      </dsp:nvSpPr>
      <dsp:spPr>
        <a:xfrm>
          <a:off x="0" y="3019719"/>
          <a:ext cx="8758561" cy="9150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Innovation and technology      	           WIPO</a:t>
          </a:r>
        </a:p>
      </dsp:txBody>
      <dsp:txXfrm>
        <a:off x="1843218" y="3019719"/>
        <a:ext cx="6915342" cy="915066"/>
      </dsp:txXfrm>
    </dsp:sp>
    <dsp:sp modelId="{81F8A56E-284A-43B3-B97E-274B5AECCEF4}">
      <dsp:nvSpPr>
        <dsp:cNvPr id="0" name=""/>
        <dsp:cNvSpPr/>
      </dsp:nvSpPr>
      <dsp:spPr>
        <a:xfrm>
          <a:off x="120059" y="3147506"/>
          <a:ext cx="1751712" cy="732053"/>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D8C21-AABA-4ADC-9D04-E3ED6BFD6AFA}">
      <dsp:nvSpPr>
        <dsp:cNvPr id="0" name=""/>
        <dsp:cNvSpPr/>
      </dsp:nvSpPr>
      <dsp:spPr>
        <a:xfrm>
          <a:off x="0" y="4026292"/>
          <a:ext cx="8758561" cy="91506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Law and social sciences                        ILO</a:t>
          </a:r>
        </a:p>
      </dsp:txBody>
      <dsp:txXfrm>
        <a:off x="1843218" y="4026292"/>
        <a:ext cx="6915342" cy="915066"/>
      </dsp:txXfrm>
    </dsp:sp>
    <dsp:sp modelId="{CFF7F3F8-C4C7-4438-83A0-E50876D716BE}">
      <dsp:nvSpPr>
        <dsp:cNvPr id="0" name=""/>
        <dsp:cNvSpPr/>
      </dsp:nvSpPr>
      <dsp:spPr>
        <a:xfrm>
          <a:off x="91506" y="4117799"/>
          <a:ext cx="1751712" cy="73205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A65F-F2E2-4981-9B54-F54461DCACE0}">
      <dsp:nvSpPr>
        <dsp:cNvPr id="0" name=""/>
        <dsp:cNvSpPr/>
      </dsp:nvSpPr>
      <dsp:spPr>
        <a:xfrm>
          <a:off x="0" y="183629"/>
          <a:ext cx="6191250" cy="5148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Universities</a:t>
          </a:r>
          <a:endParaRPr lang="en-US" sz="2200" kern="1200" dirty="0"/>
        </a:p>
      </dsp:txBody>
      <dsp:txXfrm>
        <a:off x="25130" y="208759"/>
        <a:ext cx="6140990" cy="464540"/>
      </dsp:txXfrm>
    </dsp:sp>
    <dsp:sp modelId="{29FFAA0E-F1C7-4A8B-9E2F-F92B8798BF67}">
      <dsp:nvSpPr>
        <dsp:cNvPr id="0" name=""/>
        <dsp:cNvSpPr/>
      </dsp:nvSpPr>
      <dsp:spPr>
        <a:xfrm>
          <a:off x="0" y="761789"/>
          <a:ext cx="6191250" cy="5148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Research Institutes</a:t>
          </a:r>
        </a:p>
      </dsp:txBody>
      <dsp:txXfrm>
        <a:off x="25130" y="786919"/>
        <a:ext cx="6140990" cy="464540"/>
      </dsp:txXfrm>
    </dsp:sp>
    <dsp:sp modelId="{2FAE7C8C-11F3-4A3A-B05E-350887416F1F}">
      <dsp:nvSpPr>
        <dsp:cNvPr id="0" name=""/>
        <dsp:cNvSpPr/>
      </dsp:nvSpPr>
      <dsp:spPr>
        <a:xfrm>
          <a:off x="0" y="1339950"/>
          <a:ext cx="6191250" cy="514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Government Offices	</a:t>
          </a:r>
        </a:p>
      </dsp:txBody>
      <dsp:txXfrm>
        <a:off x="25130" y="1365080"/>
        <a:ext cx="6140990" cy="464540"/>
      </dsp:txXfrm>
    </dsp:sp>
    <dsp:sp modelId="{BD40A4F7-40AE-4601-8D8A-62C52C9406A4}">
      <dsp:nvSpPr>
        <dsp:cNvPr id="0" name=""/>
        <dsp:cNvSpPr/>
      </dsp:nvSpPr>
      <dsp:spPr>
        <a:xfrm>
          <a:off x="0" y="1918110"/>
          <a:ext cx="6191250" cy="51480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Teaching hospitals, Healthcare Services	</a:t>
          </a:r>
        </a:p>
      </dsp:txBody>
      <dsp:txXfrm>
        <a:off x="25130" y="1943240"/>
        <a:ext cx="6140990" cy="464540"/>
      </dsp:txXfrm>
    </dsp:sp>
    <dsp:sp modelId="{4A1D9686-A5A8-446A-84CE-CA827BF9919C}">
      <dsp:nvSpPr>
        <dsp:cNvPr id="0" name=""/>
        <dsp:cNvSpPr/>
      </dsp:nvSpPr>
      <dsp:spPr>
        <a:xfrm>
          <a:off x="0" y="2496270"/>
          <a:ext cx="6191250" cy="5148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National NGOs	</a:t>
          </a:r>
        </a:p>
      </dsp:txBody>
      <dsp:txXfrm>
        <a:off x="25130" y="2521400"/>
        <a:ext cx="6140990" cy="464540"/>
      </dsp:txXfrm>
    </dsp:sp>
    <dsp:sp modelId="{18A062EE-0F39-46AF-913F-6AAC4698B2BA}">
      <dsp:nvSpPr>
        <dsp:cNvPr id="0" name=""/>
        <dsp:cNvSpPr/>
      </dsp:nvSpPr>
      <dsp:spPr>
        <a:xfrm>
          <a:off x="0" y="3074430"/>
          <a:ext cx="6191250" cy="51480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Vocational Training Centres	</a:t>
          </a:r>
        </a:p>
      </dsp:txBody>
      <dsp:txXfrm>
        <a:off x="25130" y="3099560"/>
        <a:ext cx="6140990" cy="464540"/>
      </dsp:txXfrm>
    </dsp:sp>
    <dsp:sp modelId="{6EFC927E-0F15-4B33-BE9C-1436E90799F0}">
      <dsp:nvSpPr>
        <dsp:cNvPr id="0" name=""/>
        <dsp:cNvSpPr/>
      </dsp:nvSpPr>
      <dsp:spPr>
        <a:xfrm>
          <a:off x="0" y="3652590"/>
          <a:ext cx="6191250" cy="514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National Libraries	</a:t>
          </a:r>
        </a:p>
      </dsp:txBody>
      <dsp:txXfrm>
        <a:off x="25130" y="3677720"/>
        <a:ext cx="6140990" cy="46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FBBFE-02B4-477B-B09F-CB7855CD5F18}">
      <dsp:nvSpPr>
        <dsp:cNvPr id="0" name=""/>
        <dsp:cNvSpPr/>
      </dsp:nvSpPr>
      <dsp:spPr>
        <a:xfrm>
          <a:off x="0" y="286108"/>
          <a:ext cx="6862619" cy="8945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GB" sz="4800" kern="1200" dirty="0"/>
            <a:t>With </a:t>
          </a:r>
          <a:r>
            <a:rPr lang="en-GB" sz="4800" kern="1200" dirty="0" err="1"/>
            <a:t>UserID</a:t>
          </a:r>
          <a:endParaRPr lang="en-US" sz="4800" kern="1200" dirty="0"/>
        </a:p>
      </dsp:txBody>
      <dsp:txXfrm>
        <a:off x="43668" y="329776"/>
        <a:ext cx="6775283" cy="807208"/>
      </dsp:txXfrm>
    </dsp:sp>
    <dsp:sp modelId="{A85E79B7-B7B5-4BA7-A575-604F522A939D}">
      <dsp:nvSpPr>
        <dsp:cNvPr id="0" name=""/>
        <dsp:cNvSpPr/>
      </dsp:nvSpPr>
      <dsp:spPr>
        <a:xfrm>
          <a:off x="0" y="1414284"/>
          <a:ext cx="6862619"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GB" sz="2000" kern="1200" dirty="0"/>
            <a:t>Each institution has one </a:t>
          </a:r>
          <a:r>
            <a:rPr lang="en-GB" sz="2000" kern="1200" dirty="0" err="1"/>
            <a:t>UserId</a:t>
          </a:r>
          <a:r>
            <a:rPr lang="en-GB" sz="2000" kern="1200" dirty="0"/>
            <a:t>/password</a:t>
          </a:r>
          <a:endParaRPr lang="en-US" sz="2000" kern="1200" dirty="0"/>
        </a:p>
        <a:p>
          <a:pPr marL="228600" lvl="1" indent="-228600" algn="l" defTabSz="889000">
            <a:lnSpc>
              <a:spcPct val="100000"/>
            </a:lnSpc>
            <a:spcBef>
              <a:spcPct val="0"/>
            </a:spcBef>
            <a:spcAft>
              <a:spcPct val="20000"/>
            </a:spcAft>
            <a:buChar char="•"/>
          </a:pPr>
          <a:r>
            <a:rPr lang="en-GB" sz="2000" kern="1200" dirty="0"/>
            <a:t>Contact your library or director’s office for access</a:t>
          </a:r>
          <a:endParaRPr lang="en-US" sz="2000" kern="1200" dirty="0"/>
        </a:p>
      </dsp:txBody>
      <dsp:txXfrm>
        <a:off x="0" y="1414284"/>
        <a:ext cx="6862619" cy="1026720"/>
      </dsp:txXfrm>
    </dsp:sp>
    <dsp:sp modelId="{31841D40-B4EF-4281-B252-50ED118951E2}">
      <dsp:nvSpPr>
        <dsp:cNvPr id="0" name=""/>
        <dsp:cNvSpPr/>
      </dsp:nvSpPr>
      <dsp:spPr>
        <a:xfrm>
          <a:off x="0" y="2364380"/>
          <a:ext cx="6862619" cy="10443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t>Via your campus network</a:t>
          </a:r>
          <a:endParaRPr lang="en-US" sz="4000" kern="1200" dirty="0"/>
        </a:p>
      </dsp:txBody>
      <dsp:txXfrm>
        <a:off x="50981" y="2415361"/>
        <a:ext cx="6760657" cy="942379"/>
      </dsp:txXfrm>
    </dsp:sp>
    <dsp:sp modelId="{CB9D321C-3599-4896-963E-0624D62D1459}">
      <dsp:nvSpPr>
        <dsp:cNvPr id="0" name=""/>
        <dsp:cNvSpPr/>
      </dsp:nvSpPr>
      <dsp:spPr>
        <a:xfrm>
          <a:off x="0" y="3554374"/>
          <a:ext cx="6862619" cy="77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888"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en-GB" sz="2000" kern="1200" dirty="0"/>
            <a:t>IP based login inside your institution’s network grants convenient access – if your institution has established</a:t>
          </a:r>
          <a:endParaRPr lang="en-US" sz="2000" kern="1200" dirty="0"/>
        </a:p>
      </dsp:txBody>
      <dsp:txXfrm>
        <a:off x="0" y="3554374"/>
        <a:ext cx="6862619" cy="77825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6705B-CCB3-4BB7-A64D-57C0BEA43B90}" type="datetimeFigureOut">
              <a:rPr lang="en-GB" smtClean="0"/>
              <a:t>24/11/2021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55AAE1-E40A-48B2-9974-FC84FB4BE442}" type="slidenum">
              <a:rPr lang="en-GB" smtClean="0"/>
              <a:t>‹#›</a:t>
            </a:fld>
            <a:endParaRPr lang="en-GB"/>
          </a:p>
        </p:txBody>
      </p:sp>
    </p:spTree>
    <p:extLst>
      <p:ext uri="{BB962C8B-B14F-4D97-AF65-F5344CB8AC3E}">
        <p14:creationId xmlns:p14="http://schemas.microsoft.com/office/powerpoint/2010/main" val="34495980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dgroups.org/fao/research4life" TargetMode="Externa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hyperlink" Target="https://www.facebook.com/R4Lpartnership/" TargetMode="External"/><Relationship Id="rId2" Type="http://schemas.openxmlformats.org/officeDocument/2006/relationships/image" Target="../media/image2.png"/><Relationship Id="rId16"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twitter.com/R4LPartnership" TargetMode="External"/><Relationship Id="rId5" Type="http://schemas.openxmlformats.org/officeDocument/2006/relationships/image" Target="../media/image5.svg"/><Relationship Id="rId15" Type="http://schemas.openxmlformats.org/officeDocument/2006/relationships/image" Target="../media/image1.png"/><Relationship Id="rId10" Type="http://schemas.openxmlformats.org/officeDocument/2006/relationships/hyperlink" Target="http://www.research4life.org/" TargetMode="External"/><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D1479D60-DB8A-46F5-9A1B-8861ABFB579B}"/>
              </a:ext>
            </a:extLst>
          </p:cNvPr>
          <p:cNvGrpSpPr/>
          <p:nvPr userDrawn="1"/>
        </p:nvGrpSpPr>
        <p:grpSpPr>
          <a:xfrm>
            <a:off x="865917" y="5659640"/>
            <a:ext cx="210465" cy="829373"/>
            <a:chOff x="995850" y="5698383"/>
            <a:chExt cx="230165" cy="907002"/>
          </a:xfrm>
        </p:grpSpPr>
        <p:grpSp>
          <p:nvGrpSpPr>
            <p:cNvPr id="8" name="Groep 7">
              <a:extLst>
                <a:ext uri="{FF2B5EF4-FFF2-40B4-BE49-F238E27FC236}">
                  <a16:creationId xmlns:a16="http://schemas.microsoft.com/office/drawing/2014/main" id="{B9F021FC-DA74-48ED-9C9E-A6CD6681AD7C}"/>
                </a:ext>
              </a:extLst>
            </p:cNvPr>
            <p:cNvGrpSpPr/>
            <p:nvPr userDrawn="1"/>
          </p:nvGrpSpPr>
          <p:grpSpPr>
            <a:xfrm>
              <a:off x="995850" y="5698383"/>
              <a:ext cx="230165" cy="679950"/>
              <a:chOff x="995850" y="5698383"/>
              <a:chExt cx="230165" cy="679950"/>
            </a:xfrm>
          </p:grpSpPr>
          <p:pic>
            <p:nvPicPr>
              <p:cNvPr id="10" name="Graphic 9">
                <a:extLst>
                  <a:ext uri="{FF2B5EF4-FFF2-40B4-BE49-F238E27FC236}">
                    <a16:creationId xmlns:a16="http://schemas.microsoft.com/office/drawing/2014/main" id="{ADA46F03-E09A-4AC7-823D-28909F71B5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415" y="5948349"/>
                <a:ext cx="216000" cy="216000"/>
              </a:xfrm>
              <a:prstGeom prst="rect">
                <a:avLst/>
              </a:prstGeom>
            </p:spPr>
          </p:pic>
          <p:pic>
            <p:nvPicPr>
              <p:cNvPr id="11" name="Graphic 10">
                <a:extLst>
                  <a:ext uri="{FF2B5EF4-FFF2-40B4-BE49-F238E27FC236}">
                    <a16:creationId xmlns:a16="http://schemas.microsoft.com/office/drawing/2014/main" id="{DCEEFA0B-3D3A-40A8-8E2F-8ABFCEAA70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5850" y="6162333"/>
                <a:ext cx="216000" cy="216000"/>
              </a:xfrm>
              <a:prstGeom prst="rect">
                <a:avLst/>
              </a:prstGeom>
            </p:spPr>
          </p:pic>
          <p:pic>
            <p:nvPicPr>
              <p:cNvPr id="12" name="Graphic 11">
                <a:extLst>
                  <a:ext uri="{FF2B5EF4-FFF2-40B4-BE49-F238E27FC236}">
                    <a16:creationId xmlns:a16="http://schemas.microsoft.com/office/drawing/2014/main" id="{18BB864D-3FAE-448F-BBF1-8C677B01F91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97415" y="5698383"/>
                <a:ext cx="228600" cy="228600"/>
              </a:xfrm>
              <a:prstGeom prst="rect">
                <a:avLst/>
              </a:prstGeom>
            </p:spPr>
          </p:pic>
        </p:grpSp>
        <p:pic>
          <p:nvPicPr>
            <p:cNvPr id="9" name="Graphic 8">
              <a:extLst>
                <a:ext uri="{FF2B5EF4-FFF2-40B4-BE49-F238E27FC236}">
                  <a16:creationId xmlns:a16="http://schemas.microsoft.com/office/drawing/2014/main" id="{E86E01AE-3F7D-4886-B309-C4AE5D9467A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583" y="6389385"/>
              <a:ext cx="216000" cy="216000"/>
            </a:xfrm>
            <a:prstGeom prst="rect">
              <a:avLst/>
            </a:prstGeom>
          </p:spPr>
        </p:pic>
      </p:grpSp>
      <p:sp>
        <p:nvSpPr>
          <p:cNvPr id="13" name="Tekstvak 12">
            <a:extLst>
              <a:ext uri="{FF2B5EF4-FFF2-40B4-BE49-F238E27FC236}">
                <a16:creationId xmlns:a16="http://schemas.microsoft.com/office/drawing/2014/main" id="{34DC1038-8171-4E41-84A1-A3DA3B2A82C1}"/>
              </a:ext>
            </a:extLst>
          </p:cNvPr>
          <p:cNvSpPr txBox="1"/>
          <p:nvPr userDrawn="1"/>
        </p:nvSpPr>
        <p:spPr>
          <a:xfrm>
            <a:off x="1096260" y="5597274"/>
            <a:ext cx="2183653" cy="954107"/>
          </a:xfrm>
          <a:prstGeom prst="rect">
            <a:avLst/>
          </a:prstGeom>
          <a:noFill/>
        </p:spPr>
        <p:txBody>
          <a:bodyPr wrap="square" rtlCol="0">
            <a:spAutoFit/>
          </a:bodyPr>
          <a:lstStyle/>
          <a:p>
            <a:r>
              <a:rPr lang="nl-NL" sz="1400" dirty="0">
                <a:solidFill>
                  <a:schemeClr val="tx2"/>
                </a:solidFill>
                <a:latin typeface="+mj-lt"/>
                <a:hlinkClick r:id="rId10"/>
              </a:rPr>
              <a:t>www.research4life.org</a:t>
            </a:r>
            <a:endParaRPr lang="nl-NL" sz="1400" dirty="0">
              <a:solidFill>
                <a:schemeClr val="tx2"/>
              </a:solidFill>
              <a:latin typeface="+mj-lt"/>
            </a:endParaRPr>
          </a:p>
          <a:p>
            <a:r>
              <a:rPr lang="nl-NL" sz="1400" dirty="0">
                <a:solidFill>
                  <a:schemeClr val="tx2"/>
                </a:solidFill>
                <a:latin typeface="+mj-lt"/>
                <a:hlinkClick r:id="rId11"/>
              </a:rPr>
              <a:t>R4L_partnership</a:t>
            </a:r>
            <a:endParaRPr lang="nl-NL" sz="1400" dirty="0">
              <a:solidFill>
                <a:schemeClr val="tx2"/>
              </a:solidFill>
              <a:latin typeface="+mj-lt"/>
            </a:endParaRPr>
          </a:p>
          <a:p>
            <a:r>
              <a:rPr lang="nl-NL" sz="1400" dirty="0">
                <a:solidFill>
                  <a:schemeClr val="tx2"/>
                </a:solidFill>
                <a:latin typeface="+mj-lt"/>
                <a:hlinkClick r:id="rId12"/>
              </a:rPr>
              <a:t>R4Lpartnership</a:t>
            </a:r>
            <a:endParaRPr lang="nl-NL" sz="1400" dirty="0">
              <a:solidFill>
                <a:schemeClr val="tx2"/>
              </a:solidFill>
              <a:latin typeface="+mj-lt"/>
            </a:endParaRPr>
          </a:p>
          <a:p>
            <a:r>
              <a:rPr lang="nl-NL" sz="1400" dirty="0">
                <a:solidFill>
                  <a:schemeClr val="tx2"/>
                </a:solidFill>
                <a:latin typeface="+mj-lt"/>
                <a:hlinkClick r:id="rId13"/>
              </a:rPr>
              <a:t>Research4Life</a:t>
            </a:r>
            <a:endParaRPr lang="nl-NL" sz="1400" dirty="0">
              <a:solidFill>
                <a:schemeClr val="tx2"/>
              </a:solidFill>
              <a:latin typeface="+mj-lt"/>
            </a:endParaRPr>
          </a:p>
        </p:txBody>
      </p:sp>
      <p:pic>
        <p:nvPicPr>
          <p:cNvPr id="21" name="Afbeelding 20">
            <a:extLst>
              <a:ext uri="{FF2B5EF4-FFF2-40B4-BE49-F238E27FC236}">
                <a16:creationId xmlns:a16="http://schemas.microsoft.com/office/drawing/2014/main" id="{182D40A2-FE48-4A6F-AF98-829E3844C9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pic>
        <p:nvPicPr>
          <p:cNvPr id="22" name="Afbeelding 21">
            <a:extLst>
              <a:ext uri="{FF2B5EF4-FFF2-40B4-BE49-F238E27FC236}">
                <a16:creationId xmlns:a16="http://schemas.microsoft.com/office/drawing/2014/main" id="{7637D4D8-08A1-4AEC-A39E-617121CDBA6C}"/>
              </a:ext>
              <a:ext uri="{C183D7F6-B498-43B3-948B-1728B52AA6E4}">
                <adec:decorative xmlns:adec="http://schemas.microsoft.com/office/drawing/2017/decorative" val="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9" name="Tijdelijke aanduiding voor titel 1">
            <a:extLst>
              <a:ext uri="{FF2B5EF4-FFF2-40B4-BE49-F238E27FC236}">
                <a16:creationId xmlns:a16="http://schemas.microsoft.com/office/drawing/2014/main" id="{3B362967-A6AD-476A-876F-E65C50D19176}"/>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20" name="Tijdelijke aanduiding voor tekst 2">
            <a:extLst>
              <a:ext uri="{FF2B5EF4-FFF2-40B4-BE49-F238E27FC236}">
                <a16:creationId xmlns:a16="http://schemas.microsoft.com/office/drawing/2014/main" id="{646D2140-B8D1-4EC1-B95B-FA0CF0F57B01}"/>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rmAutofit/>
          </a:bodyPr>
          <a:lstStyle>
            <a:lvl1pPr marL="0" indent="0">
              <a:buNone/>
              <a:defRPr sz="2000">
                <a:solidFill>
                  <a:srgbClr val="898989"/>
                </a:solidFill>
              </a:defRPr>
            </a:lvl1pPr>
          </a:lstStyle>
          <a:p>
            <a:pPr lvl="0"/>
            <a:r>
              <a:rPr lang="nl-NL" dirty="0"/>
              <a:t>Klikken om de tekststijl van het model te bewerken</a:t>
            </a:r>
          </a:p>
        </p:txBody>
      </p: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403368"/>
            <a:ext cx="12192000" cy="3393717"/>
          </a:xfrm>
          <a:prstGeom prst="rect">
            <a:avLst/>
          </a:prstGeom>
        </p:spPr>
      </p:pic>
    </p:spTree>
    <p:extLst>
      <p:ext uri="{BB962C8B-B14F-4D97-AF65-F5344CB8AC3E}">
        <p14:creationId xmlns:p14="http://schemas.microsoft.com/office/powerpoint/2010/main" val="231333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C8EB6D2-CF8C-4FE2-841A-1BA05EC5479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pic>
        <p:nvPicPr>
          <p:cNvPr id="11" name="Afbeelding 10">
            <a:extLst>
              <a:ext uri="{FF2B5EF4-FFF2-40B4-BE49-F238E27FC236}">
                <a16:creationId xmlns:a16="http://schemas.microsoft.com/office/drawing/2014/main" id="{189EA821-AB14-4AFA-875E-CB91069B1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585" y="4609287"/>
            <a:ext cx="2268566" cy="75619"/>
          </a:xfrm>
          <a:prstGeom prst="rect">
            <a:avLst/>
          </a:prstGeom>
        </p:spPr>
      </p:pic>
      <p:sp>
        <p:nvSpPr>
          <p:cNvPr id="12" name="Tijdelijke aanduiding voor titel 1">
            <a:extLst>
              <a:ext uri="{FF2B5EF4-FFF2-40B4-BE49-F238E27FC236}">
                <a16:creationId xmlns:a16="http://schemas.microsoft.com/office/drawing/2014/main" id="{B9AF5BBB-8013-4757-A3B1-AFE7817FDB6C}"/>
              </a:ext>
            </a:extLst>
          </p:cNvPr>
          <p:cNvSpPr>
            <a:spLocks noGrp="1"/>
          </p:cNvSpPr>
          <p:nvPr>
            <p:ph type="title"/>
          </p:nvPr>
        </p:nvSpPr>
        <p:spPr>
          <a:xfrm>
            <a:off x="807984" y="3791125"/>
            <a:ext cx="10515600" cy="842006"/>
          </a:xfrm>
          <a:prstGeom prst="rect">
            <a:avLst/>
          </a:prstGeom>
        </p:spPr>
        <p:txBody>
          <a:bodyPr vert="horz" lIns="91440" tIns="45720" rIns="91440" bIns="45720" rtlCol="0" anchor="ctr">
            <a:normAutofit/>
          </a:bodyPr>
          <a:lstStyle/>
          <a:p>
            <a:r>
              <a:rPr lang="nl-NL"/>
              <a:t>Klik om stijl te bewerken</a:t>
            </a:r>
            <a:endParaRPr lang="nl-NL" dirty="0"/>
          </a:p>
        </p:txBody>
      </p:sp>
      <p:sp>
        <p:nvSpPr>
          <p:cNvPr id="13" name="Tijdelijke aanduiding voor tekst 2">
            <a:extLst>
              <a:ext uri="{FF2B5EF4-FFF2-40B4-BE49-F238E27FC236}">
                <a16:creationId xmlns:a16="http://schemas.microsoft.com/office/drawing/2014/main" id="{5F244039-D7CD-4181-A4FD-B1A0FA7C4556}"/>
              </a:ext>
            </a:extLst>
          </p:cNvPr>
          <p:cNvSpPr>
            <a:spLocks noGrp="1"/>
          </p:cNvSpPr>
          <p:nvPr>
            <p:ph idx="1" hasCustomPrompt="1"/>
          </p:nvPr>
        </p:nvSpPr>
        <p:spPr>
          <a:xfrm>
            <a:off x="807984" y="4873190"/>
            <a:ext cx="10515600" cy="635171"/>
          </a:xfrm>
          <a:prstGeom prst="rect">
            <a:avLst/>
          </a:prstGeom>
        </p:spPr>
        <p:txBody>
          <a:bodyPr vert="horz" lIns="91440" tIns="45720" rIns="91440" bIns="45720" rtlCol="0">
            <a:noAutofit/>
          </a:bodyPr>
          <a:lstStyle>
            <a:lvl1pPr marL="0" indent="0">
              <a:buNone/>
              <a:defRPr sz="2000" b="0">
                <a:solidFill>
                  <a:srgbClr val="898989"/>
                </a:solidFill>
              </a:defRPr>
            </a:lvl1pPr>
          </a:lstStyle>
          <a:p>
            <a:pPr lvl="0"/>
            <a:r>
              <a:rPr lang="nl-NL" dirty="0"/>
              <a:t>Klikken om de tekststijl van het model te bewerken</a:t>
            </a:r>
          </a:p>
        </p:txBody>
      </p:sp>
    </p:spTree>
    <p:extLst>
      <p:ext uri="{BB962C8B-B14F-4D97-AF65-F5344CB8AC3E}">
        <p14:creationId xmlns:p14="http://schemas.microsoft.com/office/powerpoint/2010/main" val="89016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0124"/>
            <a:ext cx="10515600" cy="4832751"/>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Tree>
    <p:extLst>
      <p:ext uri="{BB962C8B-B14F-4D97-AF65-F5344CB8AC3E}">
        <p14:creationId xmlns:p14="http://schemas.microsoft.com/office/powerpoint/2010/main" val="196783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2"/>
            <a:ext cx="525780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6096000" y="1669001"/>
            <a:ext cx="525780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9212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D1EAF35-6686-44E3-9DB4-E923CD46103A}"/>
              </a:ext>
            </a:extLst>
          </p:cNvPr>
          <p:cNvSpPr>
            <a:spLocks noGrp="1"/>
          </p:cNvSpPr>
          <p:nvPr>
            <p:ph idx="1"/>
          </p:nvPr>
        </p:nvSpPr>
        <p:spPr>
          <a:xfrm>
            <a:off x="838200" y="1669001"/>
            <a:ext cx="6710680" cy="4823873"/>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a:extLst>
              <a:ext uri="{FF2B5EF4-FFF2-40B4-BE49-F238E27FC236}">
                <a16:creationId xmlns:a16="http://schemas.microsoft.com/office/drawing/2014/main" id="{632953C8-66DE-4D65-BB81-887E212FAB97}"/>
              </a:ext>
            </a:extLst>
          </p:cNvPr>
          <p:cNvSpPr>
            <a:spLocks noGrp="1"/>
          </p:cNvSpPr>
          <p:nvPr>
            <p:ph type="title"/>
          </p:nvPr>
        </p:nvSpPr>
        <p:spPr>
          <a:xfrm>
            <a:off x="838200" y="536012"/>
            <a:ext cx="10515600" cy="839712"/>
          </a:xfrm>
          <a:prstGeom prst="rect">
            <a:avLst/>
          </a:prstGeom>
        </p:spPr>
        <p:txBody>
          <a:bodyPr/>
          <a:lstStyle/>
          <a:p>
            <a:r>
              <a:rPr lang="nl-NL" dirty="0"/>
              <a:t>Klik om stijl te bewerken</a:t>
            </a:r>
          </a:p>
        </p:txBody>
      </p:sp>
      <p:pic>
        <p:nvPicPr>
          <p:cNvPr id="6" name="Afbeelding 5">
            <a:extLst>
              <a:ext uri="{FF2B5EF4-FFF2-40B4-BE49-F238E27FC236}">
                <a16:creationId xmlns:a16="http://schemas.microsoft.com/office/drawing/2014/main" id="{8C8FC7E7-52A6-4745-AF4F-0726F457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0463" y="1300105"/>
            <a:ext cx="2268566" cy="75619"/>
          </a:xfrm>
          <a:prstGeom prst="rect">
            <a:avLst/>
          </a:prstGeom>
        </p:spPr>
      </p:pic>
      <p:sp>
        <p:nvSpPr>
          <p:cNvPr id="8" name="Tijdelijke aanduiding voor inhoud 2">
            <a:extLst>
              <a:ext uri="{FF2B5EF4-FFF2-40B4-BE49-F238E27FC236}">
                <a16:creationId xmlns:a16="http://schemas.microsoft.com/office/drawing/2014/main" id="{D62A7C84-DBA0-422B-BBE6-6F300FDF16E4}"/>
              </a:ext>
            </a:extLst>
          </p:cNvPr>
          <p:cNvSpPr>
            <a:spLocks noGrp="1"/>
          </p:cNvSpPr>
          <p:nvPr>
            <p:ph idx="10"/>
          </p:nvPr>
        </p:nvSpPr>
        <p:spPr>
          <a:xfrm>
            <a:off x="7548880" y="1669001"/>
            <a:ext cx="3804920" cy="4823874"/>
          </a:xfrm>
          <a:prstGeom prst="rect">
            <a:avLst/>
          </a:prstGeo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41712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678B616-9E15-4065-9BB1-94BD1B7E3214}"/>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27062" y="6012950"/>
            <a:ext cx="1804486" cy="568413"/>
          </a:xfrm>
          <a:prstGeom prst="rect">
            <a:avLst/>
          </a:prstGeom>
        </p:spPr>
      </p:pic>
      <p:sp>
        <p:nvSpPr>
          <p:cNvPr id="11" name="Rechthoek 10">
            <a:extLst>
              <a:ext uri="{FF2B5EF4-FFF2-40B4-BE49-F238E27FC236}">
                <a16:creationId xmlns:a16="http://schemas.microsoft.com/office/drawing/2014/main" id="{A5FA4210-7CDD-4F9C-B173-EA4EB9476DDB}"/>
              </a:ext>
            </a:extLst>
          </p:cNvPr>
          <p:cNvSpPr/>
          <p:nvPr userDrawn="1"/>
        </p:nvSpPr>
        <p:spPr>
          <a:xfrm>
            <a:off x="0" y="0"/>
            <a:ext cx="12192000" cy="3994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15840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64" r:id="rId4"/>
    <p:sldLayoutId id="2147483665" r:id="rId5"/>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hyperlink" Target="http://www.research4life.org/" TargetMode="Externa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CE97E-50C2-4C3E-8691-633A3ECA01D2}"/>
              </a:ext>
            </a:extLst>
          </p:cNvPr>
          <p:cNvSpPr>
            <a:spLocks noGrp="1"/>
          </p:cNvSpPr>
          <p:nvPr>
            <p:ph type="title"/>
          </p:nvPr>
        </p:nvSpPr>
        <p:spPr/>
        <p:txBody>
          <a:bodyPr/>
          <a:lstStyle/>
          <a:p>
            <a:r>
              <a:rPr lang="nl-NL" dirty="0"/>
              <a:t>Research4Life</a:t>
            </a:r>
          </a:p>
        </p:txBody>
      </p:sp>
      <p:sp>
        <p:nvSpPr>
          <p:cNvPr id="3" name="Tijdelijke aanduiding voor inhoud 2">
            <a:extLst>
              <a:ext uri="{FF2B5EF4-FFF2-40B4-BE49-F238E27FC236}">
                <a16:creationId xmlns:a16="http://schemas.microsoft.com/office/drawing/2014/main" id="{3EAF0442-B17F-4ACF-97CE-06C55EA162EB}"/>
              </a:ext>
            </a:extLst>
          </p:cNvPr>
          <p:cNvSpPr>
            <a:spLocks noGrp="1"/>
          </p:cNvSpPr>
          <p:nvPr>
            <p:ph idx="1"/>
          </p:nvPr>
        </p:nvSpPr>
        <p:spPr/>
        <p:txBody>
          <a:bodyPr/>
          <a:lstStyle/>
          <a:p>
            <a:r>
              <a:rPr lang="en-US" dirty="0"/>
              <a:t>Free or low-cost access to academic and professional content online</a:t>
            </a:r>
          </a:p>
        </p:txBody>
      </p:sp>
    </p:spTree>
    <p:extLst>
      <p:ext uri="{BB962C8B-B14F-4D97-AF65-F5344CB8AC3E}">
        <p14:creationId xmlns:p14="http://schemas.microsoft.com/office/powerpoint/2010/main" val="129514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51368"/>
            <a:ext cx="9932604" cy="4510025"/>
          </a:xfrm>
          <a:prstGeom prst="rect">
            <a:avLst/>
          </a:prstGeom>
        </p:spPr>
      </p:pic>
      <p:sp>
        <p:nvSpPr>
          <p:cNvPr id="3" name="Titel 2">
            <a:extLst>
              <a:ext uri="{FF2B5EF4-FFF2-40B4-BE49-F238E27FC236}">
                <a16:creationId xmlns:a16="http://schemas.microsoft.com/office/drawing/2014/main" id="{BC35DF9B-6FB1-423B-8C6A-E14FF498C7C3}"/>
              </a:ext>
            </a:extLst>
          </p:cNvPr>
          <p:cNvSpPr>
            <a:spLocks noGrp="1"/>
          </p:cNvSpPr>
          <p:nvPr>
            <p:ph type="title"/>
          </p:nvPr>
        </p:nvSpPr>
        <p:spPr/>
        <p:txBody>
          <a:bodyPr/>
          <a:lstStyle/>
          <a:p>
            <a:r>
              <a:rPr lang="nl-NL" dirty="0"/>
              <a:t>Search on all content by keywords</a:t>
            </a:r>
          </a:p>
        </p:txBody>
      </p:sp>
      <p:sp>
        <p:nvSpPr>
          <p:cNvPr id="2" name="Oval 1"/>
          <p:cNvSpPr/>
          <p:nvPr/>
        </p:nvSpPr>
        <p:spPr>
          <a:xfrm>
            <a:off x="3697605" y="2851297"/>
            <a:ext cx="3884295" cy="5967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1603801" y="1551368"/>
            <a:ext cx="9749999" cy="4510025"/>
          </a:xfrm>
          <a:prstGeom prst="rect">
            <a:avLst/>
          </a:prstGeom>
        </p:spPr>
      </p:pic>
    </p:spTree>
    <p:extLst>
      <p:ext uri="{BB962C8B-B14F-4D97-AF65-F5344CB8AC3E}">
        <p14:creationId xmlns:p14="http://schemas.microsoft.com/office/powerpoint/2010/main" val="21724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554DF4B-1712-4066-93C2-93A9764F3C1A}"/>
              </a:ext>
            </a:extLst>
          </p:cNvPr>
          <p:cNvSpPr>
            <a:spLocks noGrp="1"/>
          </p:cNvSpPr>
          <p:nvPr>
            <p:ph idx="1"/>
          </p:nvPr>
        </p:nvSpPr>
        <p:spPr>
          <a:xfrm>
            <a:off x="838200" y="1554480"/>
            <a:ext cx="6645676" cy="4938395"/>
          </a:xfrm>
        </p:spPr>
        <p:txBody>
          <a:bodyPr/>
          <a:lstStyle/>
          <a:p>
            <a:pPr marL="50800" indent="0">
              <a:buNone/>
            </a:pPr>
            <a:r>
              <a:rPr lang="en-GB" sz="3200" i="1" dirty="0"/>
              <a:t>“We can’t always buy the latest books and journals, so Research4Life is really our only source of current information. It allows me to read what I need to read to be able to stay up to date.”</a:t>
            </a:r>
          </a:p>
          <a:p>
            <a:pPr marL="50800" indent="0">
              <a:buNone/>
            </a:pPr>
            <a:endParaRPr lang="en-GB" sz="3200" i="1" dirty="0"/>
          </a:p>
          <a:p>
            <a:pPr marL="50800" indent="0">
              <a:buNone/>
            </a:pPr>
            <a:endParaRPr lang="en-US" sz="3200" i="1" dirty="0"/>
          </a:p>
          <a:p>
            <a:pPr marL="5080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5080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Neurosurgeon Dr. </a:t>
            </a:r>
            <a:r>
              <a:rPr lang="en-US" sz="2400" dirty="0" err="1">
                <a:latin typeface="Open Sans" panose="020B0606030504020204" pitchFamily="34" charset="0"/>
                <a:ea typeface="Open Sans" panose="020B0606030504020204" pitchFamily="34" charset="0"/>
                <a:cs typeface="Open Sans" panose="020B0606030504020204" pitchFamily="34" charset="0"/>
              </a:rPr>
              <a:t>Pratyush</a:t>
            </a:r>
            <a:r>
              <a:rPr lang="en-US" sz="2400" dirty="0">
                <a:latin typeface="Open Sans" panose="020B0606030504020204" pitchFamily="34" charset="0"/>
                <a:ea typeface="Open Sans" panose="020B0606030504020204" pitchFamily="34" charset="0"/>
                <a:cs typeface="Open Sans" panose="020B0606030504020204" pitchFamily="34" charset="0"/>
              </a:rPr>
              <a:t> Shrestha from Nepal</a:t>
            </a:r>
            <a:endParaRPr lang="nl-NL" dirty="0"/>
          </a:p>
        </p:txBody>
      </p:sp>
      <p:sp>
        <p:nvSpPr>
          <p:cNvPr id="3" name="Titel 2">
            <a:extLst>
              <a:ext uri="{FF2B5EF4-FFF2-40B4-BE49-F238E27FC236}">
                <a16:creationId xmlns:a16="http://schemas.microsoft.com/office/drawing/2014/main" id="{8E190D54-5CFD-49D6-86EC-F7532BEB36F0}"/>
              </a:ext>
            </a:extLst>
          </p:cNvPr>
          <p:cNvSpPr>
            <a:spLocks noGrp="1"/>
          </p:cNvSpPr>
          <p:nvPr>
            <p:ph type="title"/>
          </p:nvPr>
        </p:nvSpPr>
        <p:spPr/>
        <p:txBody>
          <a:bodyPr/>
          <a:lstStyle/>
          <a:p>
            <a:r>
              <a:rPr lang="nl-NL" dirty="0"/>
              <a:t>How we make a </a:t>
            </a:r>
            <a:r>
              <a:rPr lang="nl-NL" dirty="0" err="1"/>
              <a:t>difference</a:t>
            </a: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876" y="1644073"/>
            <a:ext cx="3940848" cy="2955636"/>
          </a:xfrm>
          <a:prstGeom prst="rect">
            <a:avLst/>
          </a:prstGeom>
        </p:spPr>
      </p:pic>
    </p:spTree>
    <p:extLst>
      <p:ext uri="{BB962C8B-B14F-4D97-AF65-F5344CB8AC3E}">
        <p14:creationId xmlns:p14="http://schemas.microsoft.com/office/powerpoint/2010/main" val="14287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4C893FB-CAAA-450B-B08E-555CFBC9E16D}"/>
              </a:ext>
            </a:extLst>
          </p:cNvPr>
          <p:cNvSpPr>
            <a:spLocks noGrp="1"/>
          </p:cNvSpPr>
          <p:nvPr>
            <p:ph type="title"/>
          </p:nvPr>
        </p:nvSpPr>
        <p:spPr/>
        <p:txBody>
          <a:bodyPr/>
          <a:lstStyle/>
          <a:p>
            <a:endParaRPr lang="nl-NL"/>
          </a:p>
        </p:txBody>
      </p:sp>
      <p:sp>
        <p:nvSpPr>
          <p:cNvPr id="5" name="Tijdelijke aanduiding voor tekst 1">
            <a:extLst>
              <a:ext uri="{FF2B5EF4-FFF2-40B4-BE49-F238E27FC236}">
                <a16:creationId xmlns:a16="http://schemas.microsoft.com/office/drawing/2014/main" id="{04FCAAFE-1111-47F7-BC59-678E3D816442}"/>
              </a:ext>
            </a:extLst>
          </p:cNvPr>
          <p:cNvSpPr>
            <a:spLocks noGrp="1"/>
          </p:cNvSpPr>
          <p:nvPr>
            <p:ph idx="1"/>
          </p:nvPr>
        </p:nvSpPr>
        <p:spPr>
          <a:xfrm>
            <a:off x="838200" y="4685123"/>
            <a:ext cx="10515600" cy="1807752"/>
          </a:xfrm>
        </p:spPr>
        <p:txBody>
          <a:bodyPr/>
          <a:lstStyle/>
          <a:p>
            <a:pPr marL="50800" indent="0">
              <a:buNone/>
            </a:pPr>
            <a:r>
              <a:rPr lang="nl-NL" dirty="0"/>
              <a:t>More information? </a:t>
            </a:r>
          </a:p>
          <a:p>
            <a:pPr marL="50800" indent="0">
              <a:buNone/>
            </a:pPr>
            <a:r>
              <a:rPr lang="nl-NL" dirty="0"/>
              <a:t>Visit </a:t>
            </a:r>
            <a:r>
              <a:rPr lang="nl-NL" dirty="0">
                <a:hlinkClick r:id="rId2"/>
              </a:rPr>
              <a:t>www.research4life.org</a:t>
            </a:r>
            <a:r>
              <a:rPr lang="nl-NL" dirty="0"/>
              <a:t> or write to </a:t>
            </a:r>
            <a:r>
              <a:rPr lang="nl-NL" dirty="0">
                <a:hlinkClick r:id="rId3"/>
              </a:rPr>
              <a:t>r4l@research4life.org</a:t>
            </a:r>
            <a:r>
              <a:rPr lang="nl-BE" dirty="0"/>
              <a:t>.</a:t>
            </a:r>
            <a:endParaRPr lang="nl-NL" dirty="0"/>
          </a:p>
        </p:txBody>
      </p:sp>
      <p:pic>
        <p:nvPicPr>
          <p:cNvPr id="6" name="Afbeelding 5">
            <a:extLst>
              <a:ext uri="{FF2B5EF4-FFF2-40B4-BE49-F238E27FC236}">
                <a16:creationId xmlns:a16="http://schemas.microsoft.com/office/drawing/2014/main" id="{67237ABD-7F41-4117-9687-E8F55B1ED2D1}"/>
              </a:ext>
            </a:extLst>
          </p:cNvPr>
          <p:cNvPicPr>
            <a:picLocks noChangeAspect="1"/>
          </p:cNvPicPr>
          <p:nvPr/>
        </p:nvPicPr>
        <p:blipFill>
          <a:blip r:embed="rId4"/>
          <a:stretch>
            <a:fillRect/>
          </a:stretch>
        </p:blipFill>
        <p:spPr>
          <a:xfrm>
            <a:off x="0" y="1373"/>
            <a:ext cx="12192000" cy="4305300"/>
          </a:xfrm>
          <a:prstGeom prst="rect">
            <a:avLst/>
          </a:prstGeom>
        </p:spPr>
      </p:pic>
    </p:spTree>
    <p:extLst>
      <p:ext uri="{BB962C8B-B14F-4D97-AF65-F5344CB8AC3E}">
        <p14:creationId xmlns:p14="http://schemas.microsoft.com/office/powerpoint/2010/main" val="40264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0C10DE97-1B07-496A-A914-CC2E3B721BC4}"/>
              </a:ext>
            </a:extLst>
          </p:cNvPr>
          <p:cNvSpPr>
            <a:spLocks noGrp="1"/>
          </p:cNvSpPr>
          <p:nvPr>
            <p:ph idx="1"/>
          </p:nvPr>
        </p:nvSpPr>
        <p:spPr/>
        <p:txBody>
          <a:bodyPr/>
          <a:lstStyle/>
          <a:p>
            <a:pPr marL="0" indent="0">
              <a:buNone/>
            </a:pPr>
            <a:r>
              <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Research4Life provides institutions in lower income countries with online access to academic and professional peer-reviewed content. </a:t>
            </a:r>
          </a:p>
          <a:p>
            <a:pPr marL="0" indent="0">
              <a:buNone/>
            </a:pPr>
            <a:r>
              <a:rPr lang="en-GB" sz="2400" dirty="0">
                <a:solidFill>
                  <a:schemeClr val="dk1"/>
                </a:solidFill>
              </a:rPr>
              <a:t>Our goal is to close the knowledge gap between the Global North and South, by making it easier for researchers in the Global South to access research and to publish, and as such contribute to a more equitable world of research. </a:t>
            </a:r>
            <a:endParaRPr lang="en-GB" sz="2400" dirty="0"/>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NL" sz="3200" dirty="0"/>
          </a:p>
        </p:txBody>
      </p:sp>
      <p:sp>
        <p:nvSpPr>
          <p:cNvPr id="4" name="Titel 3">
            <a:extLst>
              <a:ext uri="{FF2B5EF4-FFF2-40B4-BE49-F238E27FC236}">
                <a16:creationId xmlns:a16="http://schemas.microsoft.com/office/drawing/2014/main" id="{F342359D-C4B1-4E2E-A6D0-50F7A7D37C81}"/>
              </a:ext>
            </a:extLst>
          </p:cNvPr>
          <p:cNvSpPr>
            <a:spLocks noGrp="1"/>
          </p:cNvSpPr>
          <p:nvPr>
            <p:ph type="title"/>
          </p:nvPr>
        </p:nvSpPr>
        <p:spPr/>
        <p:txBody>
          <a:bodyPr/>
          <a:lstStyle/>
          <a:p>
            <a:r>
              <a:rPr lang="nl-NL" dirty="0" err="1"/>
              <a:t>What</a:t>
            </a:r>
            <a:r>
              <a:rPr lang="nl-NL" dirty="0"/>
              <a:t> is Research4Life?</a:t>
            </a:r>
          </a:p>
        </p:txBody>
      </p:sp>
      <p:sp>
        <p:nvSpPr>
          <p:cNvPr id="13" name="TextBox 1">
            <a:extLst>
              <a:ext uri="{FF2B5EF4-FFF2-40B4-BE49-F238E27FC236}">
                <a16:creationId xmlns:a16="http://schemas.microsoft.com/office/drawing/2014/main" id="{701C9D0F-946B-684C-8582-AAB36CB6B7E4}"/>
              </a:ext>
            </a:extLst>
          </p:cNvPr>
          <p:cNvSpPr txBox="1"/>
          <p:nvPr/>
        </p:nvSpPr>
        <p:spPr>
          <a:xfrm>
            <a:off x="891153" y="6150416"/>
            <a:ext cx="2858814"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200" i="1" dirty="0">
                <a:latin typeface="+mj-lt"/>
              </a:rPr>
              <a:t>N</a:t>
            </a:r>
            <a:r>
              <a:rPr lang="x-none" sz="1200" i="1" dirty="0">
                <a:latin typeface="+mj-lt"/>
              </a:rPr>
              <a:t>umbers </a:t>
            </a:r>
            <a:r>
              <a:rPr lang="en-GB" sz="1200" i="1" dirty="0">
                <a:latin typeface="+mj-lt"/>
              </a:rPr>
              <a:t>from September 2021</a:t>
            </a:r>
            <a:endParaRPr lang="x-none" sz="1200" i="1" dirty="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153" y="3823346"/>
            <a:ext cx="10058400" cy="2319669"/>
          </a:xfrm>
          <a:prstGeom prst="rect">
            <a:avLst/>
          </a:prstGeom>
        </p:spPr>
      </p:pic>
    </p:spTree>
    <p:extLst>
      <p:ext uri="{BB962C8B-B14F-4D97-AF65-F5344CB8AC3E}">
        <p14:creationId xmlns:p14="http://schemas.microsoft.com/office/powerpoint/2010/main" val="383204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924E74-909B-4F18-B62A-DDFDBD574B10}"/>
              </a:ext>
            </a:extLst>
          </p:cNvPr>
          <p:cNvSpPr>
            <a:spLocks noGrp="1"/>
          </p:cNvSpPr>
          <p:nvPr>
            <p:ph type="title"/>
          </p:nvPr>
        </p:nvSpPr>
        <p:spPr/>
        <p:txBody>
          <a:bodyPr/>
          <a:lstStyle/>
          <a:p>
            <a:r>
              <a:rPr lang="nl-NL" dirty="0"/>
              <a:t>Five collections </a:t>
            </a:r>
          </a:p>
        </p:txBody>
      </p:sp>
      <p:graphicFrame>
        <p:nvGraphicFramePr>
          <p:cNvPr id="7" name="Diagram 6">
            <a:extLst>
              <a:ext uri="{FF2B5EF4-FFF2-40B4-BE49-F238E27FC236}">
                <a16:creationId xmlns:a16="http://schemas.microsoft.com/office/drawing/2014/main" id="{7AA2A12E-7DC3-4A71-8269-9C9FD0D3AECC}"/>
              </a:ext>
            </a:extLst>
          </p:cNvPr>
          <p:cNvGraphicFramePr/>
          <p:nvPr>
            <p:extLst>
              <p:ext uri="{D42A27DB-BD31-4B8C-83A1-F6EECF244321}">
                <p14:modId xmlns:p14="http://schemas.microsoft.com/office/powerpoint/2010/main" val="1672988965"/>
              </p:ext>
            </p:extLst>
          </p:nvPr>
        </p:nvGraphicFramePr>
        <p:xfrm>
          <a:off x="838199" y="1554480"/>
          <a:ext cx="8758561" cy="4944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20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aart, tekst&#10;&#10;Automatisch gegenereerde beschrijving">
            <a:extLst>
              <a:ext uri="{FF2B5EF4-FFF2-40B4-BE49-F238E27FC236}">
                <a16:creationId xmlns:a16="http://schemas.microsoft.com/office/drawing/2014/main" id="{2CF90A75-171F-4592-98EC-409460B18454}"/>
              </a:ext>
            </a:extLst>
          </p:cNvPr>
          <p:cNvPicPr>
            <a:picLocks noChangeAspect="1"/>
          </p:cNvPicPr>
          <p:nvPr/>
        </p:nvPicPr>
        <p:blipFill rotWithShape="1">
          <a:blip r:embed="rId2">
            <a:extLst>
              <a:ext uri="{28A0092B-C50C-407E-A947-70E740481C1C}">
                <a14:useLocalDpi xmlns:a14="http://schemas.microsoft.com/office/drawing/2010/main" val="0"/>
              </a:ext>
            </a:extLst>
          </a:blip>
          <a:srcRect l="3477" t="21805" r="3566" b="25844"/>
          <a:stretch/>
        </p:blipFill>
        <p:spPr>
          <a:xfrm>
            <a:off x="695325" y="1655399"/>
            <a:ext cx="10801350" cy="4294365"/>
          </a:xfrm>
          <a:prstGeom prst="rect">
            <a:avLst/>
          </a:prstGeom>
        </p:spPr>
      </p:pic>
      <p:sp>
        <p:nvSpPr>
          <p:cNvPr id="3" name="Titel 2">
            <a:extLst>
              <a:ext uri="{FF2B5EF4-FFF2-40B4-BE49-F238E27FC236}">
                <a16:creationId xmlns:a16="http://schemas.microsoft.com/office/drawing/2014/main" id="{7BFC0826-E885-4FA2-B711-E1ABCD3AEEB9}"/>
              </a:ext>
            </a:extLst>
          </p:cNvPr>
          <p:cNvSpPr>
            <a:spLocks noGrp="1"/>
          </p:cNvSpPr>
          <p:nvPr>
            <p:ph type="title"/>
          </p:nvPr>
        </p:nvSpPr>
        <p:spPr/>
        <p:txBody>
          <a:bodyPr/>
          <a:lstStyle/>
          <a:p>
            <a:r>
              <a:rPr lang="nl-NL" dirty="0"/>
              <a:t>Access by country</a:t>
            </a:r>
          </a:p>
        </p:txBody>
      </p:sp>
      <p:sp>
        <p:nvSpPr>
          <p:cNvPr id="7" name="Tijdelijke aanduiding voor tekst 1">
            <a:extLst>
              <a:ext uri="{FF2B5EF4-FFF2-40B4-BE49-F238E27FC236}">
                <a16:creationId xmlns:a16="http://schemas.microsoft.com/office/drawing/2014/main" id="{F14BB3D8-EAA8-4C34-8632-8493B5BEC848}"/>
              </a:ext>
            </a:extLst>
          </p:cNvPr>
          <p:cNvSpPr txBox="1">
            <a:spLocks/>
          </p:cNvSpPr>
          <p:nvPr/>
        </p:nvSpPr>
        <p:spPr>
          <a:xfrm>
            <a:off x="838200" y="5081401"/>
            <a:ext cx="7538660" cy="868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r>
              <a:rPr lang="nl-NL" sz="2000" b="1" dirty="0">
                <a:solidFill>
                  <a:srgbClr val="5BA3F3"/>
                </a:solidFill>
              </a:rPr>
              <a:t>Free access</a:t>
            </a:r>
          </a:p>
          <a:p>
            <a:pPr marL="50800" indent="0">
              <a:buFont typeface="Arial" panose="020B0604020202020204" pitchFamily="34" charset="0"/>
              <a:buNone/>
            </a:pPr>
            <a:r>
              <a:rPr lang="nl-NL" sz="2000" b="1" dirty="0">
                <a:solidFill>
                  <a:schemeClr val="accent3"/>
                </a:solidFill>
              </a:rPr>
              <a:t>Low-</a:t>
            </a:r>
            <a:r>
              <a:rPr lang="nl-NL" sz="2000" b="1" dirty="0" err="1">
                <a:solidFill>
                  <a:schemeClr val="accent3"/>
                </a:solidFill>
              </a:rPr>
              <a:t>cost</a:t>
            </a:r>
            <a:r>
              <a:rPr lang="nl-NL" sz="2000" b="1" dirty="0">
                <a:solidFill>
                  <a:schemeClr val="accent3"/>
                </a:solidFill>
              </a:rPr>
              <a:t> access</a:t>
            </a:r>
          </a:p>
        </p:txBody>
      </p:sp>
    </p:spTree>
    <p:extLst>
      <p:ext uri="{BB962C8B-B14F-4D97-AF65-F5344CB8AC3E}">
        <p14:creationId xmlns:p14="http://schemas.microsoft.com/office/powerpoint/2010/main" val="355455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nvPr>
        </p:nvSpPr>
        <p:spPr/>
        <p:txBody>
          <a:bodyPr/>
          <a:lstStyle/>
          <a:p>
            <a:r>
              <a:rPr lang="nl-NL" dirty="0" err="1"/>
              <a:t>Who</a:t>
            </a:r>
            <a:r>
              <a:rPr lang="nl-NL" dirty="0"/>
              <a:t> </a:t>
            </a:r>
            <a:r>
              <a:rPr lang="nl-NL" dirty="0" err="1"/>
              <a:t>can</a:t>
            </a:r>
            <a:r>
              <a:rPr lang="nl-NL" dirty="0"/>
              <a:t> </a:t>
            </a:r>
            <a:r>
              <a:rPr lang="nl-NL" dirty="0" err="1"/>
              <a:t>use</a:t>
            </a:r>
            <a:r>
              <a:rPr lang="nl-NL" dirty="0"/>
              <a:t> Research4Life?</a:t>
            </a:r>
          </a:p>
        </p:txBody>
      </p:sp>
      <p:graphicFrame>
        <p:nvGraphicFramePr>
          <p:cNvPr id="4" name="Diagram 3">
            <a:extLst>
              <a:ext uri="{FF2B5EF4-FFF2-40B4-BE49-F238E27FC236}">
                <a16:creationId xmlns:a16="http://schemas.microsoft.com/office/drawing/2014/main" id="{C0BE550D-DED8-4A1E-AB47-D988152B0487}"/>
              </a:ext>
            </a:extLst>
          </p:cNvPr>
          <p:cNvGraphicFramePr/>
          <p:nvPr>
            <p:extLst>
              <p:ext uri="{D42A27DB-BD31-4B8C-83A1-F6EECF244321}">
                <p14:modId xmlns:p14="http://schemas.microsoft.com/office/powerpoint/2010/main" val="4128891101"/>
              </p:ext>
            </p:extLst>
          </p:nvPr>
        </p:nvGraphicFramePr>
        <p:xfrm>
          <a:off x="838201" y="1554481"/>
          <a:ext cx="6191250" cy="4351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Afbeelding 6">
            <a:extLst>
              <a:ext uri="{FF2B5EF4-FFF2-40B4-BE49-F238E27FC236}">
                <a16:creationId xmlns:a16="http://schemas.microsoft.com/office/drawing/2014/main" id="{144B32D4-B3A6-4FFC-97BE-36AEC54D6FFF}"/>
              </a:ext>
            </a:extLst>
          </p:cNvPr>
          <p:cNvPicPr>
            <a:picLocks noChangeAspect="1"/>
          </p:cNvPicPr>
          <p:nvPr/>
        </p:nvPicPr>
        <p:blipFill>
          <a:blip r:embed="rId7"/>
          <a:stretch>
            <a:fillRect/>
          </a:stretch>
        </p:blipFill>
        <p:spPr>
          <a:xfrm>
            <a:off x="7115174" y="1554481"/>
            <a:ext cx="4238625" cy="4352925"/>
          </a:xfrm>
          <a:prstGeom prst="rect">
            <a:avLst/>
          </a:prstGeom>
        </p:spPr>
      </p:pic>
    </p:spTree>
    <p:extLst>
      <p:ext uri="{BB962C8B-B14F-4D97-AF65-F5344CB8AC3E}">
        <p14:creationId xmlns:p14="http://schemas.microsoft.com/office/powerpoint/2010/main" val="31065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9AB47D-5E7C-4907-B4A1-FB33D521D8AF}"/>
              </a:ext>
            </a:extLst>
          </p:cNvPr>
          <p:cNvSpPr>
            <a:spLocks noGrp="1"/>
          </p:cNvSpPr>
          <p:nvPr>
            <p:ph type="title"/>
          </p:nvPr>
        </p:nvSpPr>
        <p:spPr/>
        <p:txBody>
          <a:bodyPr/>
          <a:lstStyle/>
          <a:p>
            <a:r>
              <a:rPr lang="nl-NL" dirty="0"/>
              <a:t>How to access Research4Life?</a:t>
            </a:r>
          </a:p>
        </p:txBody>
      </p:sp>
      <p:graphicFrame>
        <p:nvGraphicFramePr>
          <p:cNvPr id="5" name="Diagram 4"/>
          <p:cNvGraphicFramePr/>
          <p:nvPr>
            <p:extLst>
              <p:ext uri="{D42A27DB-BD31-4B8C-83A1-F6EECF244321}">
                <p14:modId xmlns:p14="http://schemas.microsoft.com/office/powerpoint/2010/main" val="1318708204"/>
              </p:ext>
            </p:extLst>
          </p:nvPr>
        </p:nvGraphicFramePr>
        <p:xfrm>
          <a:off x="838200" y="1661774"/>
          <a:ext cx="6862619" cy="4332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870" b="5804"/>
          <a:stretch/>
        </p:blipFill>
        <p:spPr>
          <a:xfrm>
            <a:off x="8105838" y="2381042"/>
            <a:ext cx="3321853" cy="2394157"/>
          </a:xfrm>
          <a:prstGeom prst="rect">
            <a:avLst/>
          </a:prstGeom>
        </p:spPr>
      </p:pic>
    </p:spTree>
    <p:extLst>
      <p:ext uri="{BB962C8B-B14F-4D97-AF65-F5344CB8AC3E}">
        <p14:creationId xmlns:p14="http://schemas.microsoft.com/office/powerpoint/2010/main" val="27424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CDCD43D-144D-49F1-950A-B946B4EEB450}"/>
              </a:ext>
            </a:extLst>
          </p:cNvPr>
          <p:cNvSpPr>
            <a:spLocks noGrp="1"/>
          </p:cNvSpPr>
          <p:nvPr>
            <p:ph type="title"/>
          </p:nvPr>
        </p:nvSpPr>
        <p:spPr/>
        <p:txBody>
          <a:bodyPr/>
          <a:lstStyle/>
          <a:p>
            <a:r>
              <a:rPr lang="nl-NL" dirty="0"/>
              <a:t>Log in from our homepage </a:t>
            </a:r>
          </a:p>
        </p:txBody>
      </p:sp>
      <p:sp>
        <p:nvSpPr>
          <p:cNvPr id="4" name="TextBox 3"/>
          <p:cNvSpPr txBox="1"/>
          <p:nvPr/>
        </p:nvSpPr>
        <p:spPr>
          <a:xfrm>
            <a:off x="1025236" y="6252452"/>
            <a:ext cx="3211200" cy="369332"/>
          </a:xfrm>
          <a:prstGeom prst="rect">
            <a:avLst/>
          </a:prstGeom>
          <a:noFill/>
        </p:spPr>
        <p:txBody>
          <a:bodyPr wrap="none" rtlCol="0">
            <a:spAutoFit/>
          </a:bodyPr>
          <a:lstStyle/>
          <a:p>
            <a:r>
              <a:rPr lang="en-GB" dirty="0"/>
              <a:t>https://www.research4life.org/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17" y="1479457"/>
            <a:ext cx="10058400" cy="4247066"/>
          </a:xfrm>
          <a:prstGeom prst="rect">
            <a:avLst/>
          </a:prstGeom>
        </p:spPr>
      </p:pic>
      <p:sp>
        <p:nvSpPr>
          <p:cNvPr id="2" name="Oval 1"/>
          <p:cNvSpPr/>
          <p:nvPr/>
        </p:nvSpPr>
        <p:spPr>
          <a:xfrm>
            <a:off x="8284096" y="2577844"/>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836" y="1375724"/>
            <a:ext cx="8116562" cy="4657045"/>
          </a:xfrm>
          <a:prstGeom prst="rect">
            <a:avLst/>
          </a:prstGeom>
        </p:spPr>
      </p:pic>
    </p:spTree>
    <p:extLst>
      <p:ext uri="{BB962C8B-B14F-4D97-AF65-F5344CB8AC3E}">
        <p14:creationId xmlns:p14="http://schemas.microsoft.com/office/powerpoint/2010/main" val="22509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11" y="1600161"/>
            <a:ext cx="8116562" cy="4657045"/>
          </a:xfrm>
          <a:prstGeom prst="rect">
            <a:avLst/>
          </a:prstGeom>
        </p:spPr>
      </p:pic>
      <p:sp>
        <p:nvSpPr>
          <p:cNvPr id="14" name="Oval 13"/>
          <p:cNvSpPr/>
          <p:nvPr/>
        </p:nvSpPr>
        <p:spPr>
          <a:xfrm>
            <a:off x="6510683" y="2039579"/>
            <a:ext cx="714375" cy="3595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el 2">
            <a:extLst>
              <a:ext uri="{FF2B5EF4-FFF2-40B4-BE49-F238E27FC236}">
                <a16:creationId xmlns:a16="http://schemas.microsoft.com/office/drawing/2014/main" id="{B8F72425-9595-4F3E-9D25-B5470DACE426}"/>
              </a:ext>
            </a:extLst>
          </p:cNvPr>
          <p:cNvSpPr>
            <a:spLocks noGrp="1"/>
          </p:cNvSpPr>
          <p:nvPr>
            <p:ph type="title"/>
          </p:nvPr>
        </p:nvSpPr>
        <p:spPr/>
        <p:txBody>
          <a:bodyPr/>
          <a:lstStyle/>
          <a:p>
            <a:r>
              <a:rPr lang="nl-NL" dirty="0"/>
              <a:t>Browse thousands of journals and books</a:t>
            </a:r>
          </a:p>
        </p:txBody>
      </p:sp>
      <p:sp>
        <p:nvSpPr>
          <p:cNvPr id="4" name="Tijdelijke aanduiding voor tekst 1">
            <a:extLst>
              <a:ext uri="{FF2B5EF4-FFF2-40B4-BE49-F238E27FC236}">
                <a16:creationId xmlns:a16="http://schemas.microsoft.com/office/drawing/2014/main" id="{89BCF9A6-C7F4-4F4F-9201-2167C83028AD}"/>
              </a:ext>
            </a:extLst>
          </p:cNvPr>
          <p:cNvSpPr txBox="1">
            <a:spLocks/>
          </p:cNvSpPr>
          <p:nvPr/>
        </p:nvSpPr>
        <p:spPr>
          <a:xfrm>
            <a:off x="9836929" y="3599445"/>
            <a:ext cx="2101072"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8" name="Google Shape;262;p35"/>
          <p:cNvPicPr preferRelativeResize="0"/>
          <p:nvPr/>
        </p:nvPicPr>
        <p:blipFill rotWithShape="1">
          <a:blip r:embed="rId3">
            <a:alphaModFix/>
          </a:blip>
          <a:srcRect/>
          <a:stretch/>
        </p:blipFill>
        <p:spPr>
          <a:xfrm>
            <a:off x="2871181" y="1606197"/>
            <a:ext cx="6020199" cy="4683907"/>
          </a:xfrm>
          <a:prstGeom prst="rect">
            <a:avLst/>
          </a:prstGeom>
          <a:noFill/>
          <a:ln>
            <a:noFill/>
          </a:ln>
        </p:spPr>
      </p:pic>
      <p:pic>
        <p:nvPicPr>
          <p:cNvPr id="9" name="Google Shape;266;p35"/>
          <p:cNvPicPr preferRelativeResize="0"/>
          <p:nvPr/>
        </p:nvPicPr>
        <p:blipFill rotWithShape="1">
          <a:blip r:embed="rId4">
            <a:alphaModFix/>
          </a:blip>
          <a:srcRect/>
          <a:stretch/>
        </p:blipFill>
        <p:spPr>
          <a:xfrm>
            <a:off x="1376509" y="1606197"/>
            <a:ext cx="1495425" cy="2257425"/>
          </a:xfrm>
          <a:prstGeom prst="rect">
            <a:avLst/>
          </a:prstGeom>
          <a:noFill/>
          <a:ln>
            <a:noFill/>
          </a:ln>
        </p:spPr>
      </p:pic>
      <p:sp>
        <p:nvSpPr>
          <p:cNvPr id="2" name="Oval 1"/>
          <p:cNvSpPr/>
          <p:nvPr/>
        </p:nvSpPr>
        <p:spPr>
          <a:xfrm>
            <a:off x="3981716" y="3579223"/>
            <a:ext cx="1463856" cy="4875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274;p7"/>
          <p:cNvPicPr preferRelativeResize="0"/>
          <p:nvPr/>
        </p:nvPicPr>
        <p:blipFill rotWithShape="1">
          <a:blip r:embed="rId5">
            <a:alphaModFix/>
          </a:blip>
          <a:srcRect/>
          <a:stretch/>
        </p:blipFill>
        <p:spPr>
          <a:xfrm>
            <a:off x="2871181" y="2399175"/>
            <a:ext cx="7453919" cy="3925906"/>
          </a:xfrm>
          <a:prstGeom prst="rect">
            <a:avLst/>
          </a:prstGeom>
          <a:noFill/>
          <a:ln>
            <a:noFill/>
          </a:ln>
        </p:spPr>
      </p:pic>
      <p:sp>
        <p:nvSpPr>
          <p:cNvPr id="12" name="Oval 11"/>
          <p:cNvSpPr/>
          <p:nvPr/>
        </p:nvSpPr>
        <p:spPr>
          <a:xfrm>
            <a:off x="1228672" y="1814400"/>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31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EAEBCE7-82C8-494A-AC20-85FF7BE4B28C}"/>
              </a:ext>
            </a:extLst>
          </p:cNvPr>
          <p:cNvSpPr>
            <a:spLocks noGrp="1"/>
          </p:cNvSpPr>
          <p:nvPr>
            <p:ph type="title"/>
          </p:nvPr>
        </p:nvSpPr>
        <p:spPr/>
        <p:txBody>
          <a:bodyPr/>
          <a:lstStyle/>
          <a:p>
            <a:r>
              <a:rPr lang="nl-NL" dirty="0"/>
              <a:t>Access databases</a:t>
            </a:r>
          </a:p>
        </p:txBody>
      </p:sp>
      <p:sp>
        <p:nvSpPr>
          <p:cNvPr id="5" name="Tijdelijke aanduiding voor tekst 1">
            <a:extLst>
              <a:ext uri="{FF2B5EF4-FFF2-40B4-BE49-F238E27FC236}">
                <a16:creationId xmlns:a16="http://schemas.microsoft.com/office/drawing/2014/main" id="{280A299D-CD81-47DD-BBF3-B82F9D673D57}"/>
              </a:ext>
            </a:extLst>
          </p:cNvPr>
          <p:cNvSpPr txBox="1">
            <a:spLocks/>
          </p:cNvSpPr>
          <p:nvPr/>
        </p:nvSpPr>
        <p:spPr>
          <a:xfrm>
            <a:off x="835168" y="5497032"/>
            <a:ext cx="8270289" cy="697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Font typeface="Arial" panose="020B0604020202020204" pitchFamily="34" charset="0"/>
              <a:buNone/>
            </a:pPr>
            <a:endParaRPr lang="nl-NL" sz="2000" i="1" dirty="0">
              <a:solidFill>
                <a:schemeClr val="accent6">
                  <a:lumMod val="40000"/>
                  <a:lumOff val="60000"/>
                </a:schemeClr>
              </a:solidFill>
            </a:endParaRPr>
          </a:p>
        </p:txBody>
      </p:sp>
      <p:pic>
        <p:nvPicPr>
          <p:cNvPr id="6" name="Google Shape;233;p33"/>
          <p:cNvPicPr preferRelativeResize="0"/>
          <p:nvPr/>
        </p:nvPicPr>
        <p:blipFill rotWithShape="1">
          <a:blip r:embed="rId2">
            <a:alphaModFix/>
          </a:blip>
          <a:srcRect/>
          <a:stretch/>
        </p:blipFill>
        <p:spPr>
          <a:xfrm>
            <a:off x="2228976" y="1587446"/>
            <a:ext cx="7049299" cy="4434949"/>
          </a:xfrm>
          <a:prstGeom prst="rect">
            <a:avLst/>
          </a:prstGeom>
          <a:noFill/>
          <a:ln>
            <a:noFill/>
          </a:ln>
        </p:spPr>
      </p:pic>
      <p:pic>
        <p:nvPicPr>
          <p:cNvPr id="7" name="Google Shape;266;p35"/>
          <p:cNvPicPr preferRelativeResize="0"/>
          <p:nvPr/>
        </p:nvPicPr>
        <p:blipFill rotWithShape="1">
          <a:blip r:embed="rId3">
            <a:alphaModFix/>
          </a:blip>
          <a:srcRect/>
          <a:stretch/>
        </p:blipFill>
        <p:spPr>
          <a:xfrm>
            <a:off x="733551" y="1587446"/>
            <a:ext cx="1495425" cy="2257425"/>
          </a:xfrm>
          <a:prstGeom prst="rect">
            <a:avLst/>
          </a:prstGeom>
          <a:noFill/>
          <a:ln>
            <a:noFill/>
          </a:ln>
        </p:spPr>
      </p:pic>
      <p:sp>
        <p:nvSpPr>
          <p:cNvPr id="8" name="Oval 7"/>
          <p:cNvSpPr/>
          <p:nvPr/>
        </p:nvSpPr>
        <p:spPr>
          <a:xfrm>
            <a:off x="646776" y="2543418"/>
            <a:ext cx="1208711" cy="3454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42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Kantoorthema">
  <a:themeElements>
    <a:clrScheme name="Research4Life">
      <a:dk1>
        <a:sysClr val="windowText" lastClr="000000"/>
      </a:dk1>
      <a:lt1>
        <a:sysClr val="window" lastClr="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Research4Life">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7" id="{6E585C16-4A03-4D62-88C1-61287DE2BA64}" vid="{5C0DC4C9-8C96-4DB9-A72F-264C3BA3A6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293</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Sans</vt:lpstr>
      <vt:lpstr>Kantoorthema</vt:lpstr>
      <vt:lpstr>Research4Life</vt:lpstr>
      <vt:lpstr>What is Research4Life?</vt:lpstr>
      <vt:lpstr>Five collections </vt:lpstr>
      <vt:lpstr>Access by country</vt:lpstr>
      <vt:lpstr>Who can use Research4Life?</vt:lpstr>
      <vt:lpstr>How to access Research4Life?</vt:lpstr>
      <vt:lpstr>Log in from our homepage </vt:lpstr>
      <vt:lpstr>Browse thousands of journals and books</vt:lpstr>
      <vt:lpstr>Access databases</vt:lpstr>
      <vt:lpstr>Search on all content by keywords</vt:lpstr>
      <vt:lpstr>How we make a difference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Research4Life</dc:title>
  <dc:creator>Elisa</dc:creator>
  <cp:lastModifiedBy>Horvath, Edit</cp:lastModifiedBy>
  <cp:revision>31</cp:revision>
  <dcterms:created xsi:type="dcterms:W3CDTF">2020-06-16T20:21:55Z</dcterms:created>
  <dcterms:modified xsi:type="dcterms:W3CDTF">2021-11-24T14:10:59Z</dcterms:modified>
</cp:coreProperties>
</file>