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705" r:id="rId5"/>
    <p:sldMasterId id="2147483759" r:id="rId6"/>
    <p:sldMasterId id="2147483774" r:id="rId7"/>
    <p:sldMasterId id="2147483789" r:id="rId8"/>
    <p:sldMasterId id="2147483802" r:id="rId9"/>
    <p:sldMasterId id="2147483829" r:id="rId10"/>
    <p:sldMasterId id="2147483857" r:id="rId11"/>
    <p:sldMasterId id="2147483915" r:id="rId12"/>
    <p:sldMasterId id="2147483942" r:id="rId13"/>
    <p:sldMasterId id="2147483955" r:id="rId14"/>
  </p:sldMasterIdLst>
  <p:notesMasterIdLst>
    <p:notesMasterId r:id="rId56"/>
  </p:notesMasterIdLst>
  <p:handoutMasterIdLst>
    <p:handoutMasterId r:id="rId57"/>
  </p:handoutMasterIdLst>
  <p:sldIdLst>
    <p:sldId id="569" r:id="rId15"/>
    <p:sldId id="539" r:id="rId16"/>
    <p:sldId id="617" r:id="rId17"/>
    <p:sldId id="625" r:id="rId18"/>
    <p:sldId id="633" r:id="rId19"/>
    <p:sldId id="618" r:id="rId20"/>
    <p:sldId id="652" r:id="rId21"/>
    <p:sldId id="619" r:id="rId22"/>
    <p:sldId id="653" r:id="rId23"/>
    <p:sldId id="645" r:id="rId24"/>
    <p:sldId id="642" r:id="rId25"/>
    <p:sldId id="637" r:id="rId26"/>
    <p:sldId id="650" r:id="rId27"/>
    <p:sldId id="620" r:id="rId28"/>
    <p:sldId id="654" r:id="rId29"/>
    <p:sldId id="643" r:id="rId30"/>
    <p:sldId id="639" r:id="rId31"/>
    <p:sldId id="648" r:id="rId32"/>
    <p:sldId id="649" r:id="rId33"/>
    <p:sldId id="651" r:id="rId34"/>
    <p:sldId id="621" r:id="rId35"/>
    <p:sldId id="638" r:id="rId36"/>
    <p:sldId id="647" r:id="rId37"/>
    <p:sldId id="641" r:id="rId38"/>
    <p:sldId id="655" r:id="rId39"/>
    <p:sldId id="640" r:id="rId40"/>
    <p:sldId id="644" r:id="rId41"/>
    <p:sldId id="622" r:id="rId42"/>
    <p:sldId id="605" r:id="rId43"/>
    <p:sldId id="623" r:id="rId44"/>
    <p:sldId id="624" r:id="rId45"/>
    <p:sldId id="635" r:id="rId46"/>
    <p:sldId id="626" r:id="rId47"/>
    <p:sldId id="627" r:id="rId48"/>
    <p:sldId id="628" r:id="rId49"/>
    <p:sldId id="629" r:id="rId50"/>
    <p:sldId id="630" r:id="rId51"/>
    <p:sldId id="631" r:id="rId52"/>
    <p:sldId id="632" r:id="rId53"/>
    <p:sldId id="656" r:id="rId54"/>
    <p:sldId id="657" r:id="rId55"/>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ity Warne" initials="VW" lastIdx="19" clrIdx="0"/>
  <p:cmAuthor id="1" name="Ruth Bottomley" initials="RB" lastIdx="1" clrIdx="1"/>
  <p:cmAuthor id="2" name="Anne Powell" initials="AP" lastIdx="19" clrIdx="2">
    <p:extLst>
      <p:ext uri="{19B8F6BF-5375-455C-9EA6-DF929625EA0E}">
        <p15:presenceInfo xmlns:p15="http://schemas.microsoft.com/office/powerpoint/2012/main" userId="S-1-5-21-565865446-3542659748-1683724081-1146" providerId="AD"/>
      </p:ext>
    </p:extLst>
  </p:cmAuthor>
  <p:cmAuthor id="3" name="Sian Harris" initials="SH" lastIdx="11" clrIdx="3">
    <p:extLst>
      <p:ext uri="{19B8F6BF-5375-455C-9EA6-DF929625EA0E}">
        <p15:presenceInfo xmlns:p15="http://schemas.microsoft.com/office/powerpoint/2012/main" userId="S-1-5-21-565865446-3542659748-1683724081-15650" providerId="AD"/>
      </p:ext>
    </p:extLst>
  </p:cmAuthor>
  <p:cmAuthor id="4" name="Femi Nzegwu" initials="FN" lastIdx="1" clrIdx="4">
    <p:extLst>
      <p:ext uri="{19B8F6BF-5375-455C-9EA6-DF929625EA0E}">
        <p15:presenceInfo xmlns:p15="http://schemas.microsoft.com/office/powerpoint/2012/main" userId="S::FNzegwu@inasp.info::02a78093-68b4-480f-91da-8756c5daa022" providerId="AD"/>
      </p:ext>
    </p:extLst>
  </p:cmAuthor>
  <p:cmAuthor id="5" name="Sian Harris" initials="SH [2]" lastIdx="1" clrIdx="5">
    <p:extLst>
      <p:ext uri="{19B8F6BF-5375-455C-9EA6-DF929625EA0E}">
        <p15:presenceInfo xmlns:p15="http://schemas.microsoft.com/office/powerpoint/2012/main" userId="S::SHarris@inasp.info::c0df2758-d740-4b7f-88ff-8072a1e73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8080"/>
    <a:srgbClr val="5784CC"/>
    <a:srgbClr val="645096"/>
    <a:srgbClr val="595959"/>
    <a:srgbClr val="811417"/>
    <a:srgbClr val="7F7F7F"/>
    <a:srgbClr val="3366FF"/>
    <a:srgbClr val="FF3399"/>
    <a:srgbClr val="66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3FE97-B462-4C7A-8C91-CADF66AE0A1A}" v="32" dt="2021-06-09T14:42:38.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6" autoAdjust="0"/>
  </p:normalViewPr>
  <p:slideViewPr>
    <p:cSldViewPr snapToGrid="0">
      <p:cViewPr varScale="1">
        <p:scale>
          <a:sx n="71" d="100"/>
          <a:sy n="71" d="100"/>
        </p:scale>
        <p:origin x="1692"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32"/>
        <p:guide pos="214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Harris" userId="c0df2758-d740-4b7f-88ff-8072a1e73049" providerId="ADAL" clId="{78D3FE97-B462-4C7A-8C91-CADF66AE0A1A}"/>
    <pc:docChg chg="undo custSel addSld delSld modSld sldOrd">
      <pc:chgData name="Sian Harris" userId="c0df2758-d740-4b7f-88ff-8072a1e73049" providerId="ADAL" clId="{78D3FE97-B462-4C7A-8C91-CADF66AE0A1A}" dt="2021-06-09T14:44:52.373" v="801" actId="20577"/>
      <pc:docMkLst>
        <pc:docMk/>
      </pc:docMkLst>
      <pc:sldChg chg="modSp mod modNotesTx">
        <pc:chgData name="Sian Harris" userId="c0df2758-d740-4b7f-88ff-8072a1e73049" providerId="ADAL" clId="{78D3FE97-B462-4C7A-8C91-CADF66AE0A1A}" dt="2021-06-09T14:43:03.337" v="771" actId="20577"/>
        <pc:sldMkLst>
          <pc:docMk/>
          <pc:sldMk cId="3664913438" sldId="539"/>
        </pc:sldMkLst>
        <pc:spChg chg="mod">
          <ac:chgData name="Sian Harris" userId="c0df2758-d740-4b7f-88ff-8072a1e73049" providerId="ADAL" clId="{78D3FE97-B462-4C7A-8C91-CADF66AE0A1A}" dt="2021-06-09T08:53:34.986" v="12" actId="1076"/>
          <ac:spMkLst>
            <pc:docMk/>
            <pc:sldMk cId="3664913438" sldId="539"/>
            <ac:spMk id="8" creationId="{C2B2E624-70E7-4D93-A123-B93B390F804B}"/>
          </ac:spMkLst>
        </pc:spChg>
        <pc:spChg chg="mod">
          <ac:chgData name="Sian Harris" userId="c0df2758-d740-4b7f-88ff-8072a1e73049" providerId="ADAL" clId="{78D3FE97-B462-4C7A-8C91-CADF66AE0A1A}" dt="2021-06-09T08:53:07.594" v="11" actId="1076"/>
          <ac:spMkLst>
            <pc:docMk/>
            <pc:sldMk cId="3664913438" sldId="539"/>
            <ac:spMk id="12" creationId="{B7A242C6-8BF2-4B6E-94E5-446DCDA3E6BD}"/>
          </ac:spMkLst>
        </pc:spChg>
        <pc:spChg chg="mod">
          <ac:chgData name="Sian Harris" userId="c0df2758-d740-4b7f-88ff-8072a1e73049" providerId="ADAL" clId="{78D3FE97-B462-4C7A-8C91-CADF66AE0A1A}" dt="2021-06-09T08:52:51.344" v="10" actId="1076"/>
          <ac:spMkLst>
            <pc:docMk/>
            <pc:sldMk cId="3664913438" sldId="539"/>
            <ac:spMk id="14" creationId="{686BCEA4-8A93-4918-98D4-25603C09BD83}"/>
          </ac:spMkLst>
        </pc:spChg>
        <pc:spChg chg="mod">
          <ac:chgData name="Sian Harris" userId="c0df2758-d740-4b7f-88ff-8072a1e73049" providerId="ADAL" clId="{78D3FE97-B462-4C7A-8C91-CADF66AE0A1A}" dt="2021-06-09T08:51:52.902" v="6" actId="1076"/>
          <ac:spMkLst>
            <pc:docMk/>
            <pc:sldMk cId="3664913438" sldId="539"/>
            <ac:spMk id="22" creationId="{4A112AE9-51B1-41FE-B6A5-CF61DA5DB7EE}"/>
          </ac:spMkLst>
        </pc:spChg>
        <pc:spChg chg="mod">
          <ac:chgData name="Sian Harris" userId="c0df2758-d740-4b7f-88ff-8072a1e73049" providerId="ADAL" clId="{78D3FE97-B462-4C7A-8C91-CADF66AE0A1A}" dt="2021-06-09T08:50:56.124" v="0" actId="1076"/>
          <ac:spMkLst>
            <pc:docMk/>
            <pc:sldMk cId="3664913438" sldId="539"/>
            <ac:spMk id="23" creationId="{D6044762-89B7-4991-966D-AF171AC91EBD}"/>
          </ac:spMkLst>
        </pc:spChg>
        <pc:spChg chg="mod">
          <ac:chgData name="Sian Harris" userId="c0df2758-d740-4b7f-88ff-8072a1e73049" providerId="ADAL" clId="{78D3FE97-B462-4C7A-8C91-CADF66AE0A1A}" dt="2021-06-09T08:51:23.525" v="3" actId="1076"/>
          <ac:spMkLst>
            <pc:docMk/>
            <pc:sldMk cId="3664913438" sldId="539"/>
            <ac:spMk id="24" creationId="{D21EB1A4-BC6B-404B-B02D-B6305D190681}"/>
          </ac:spMkLst>
        </pc:spChg>
        <pc:spChg chg="mod">
          <ac:chgData name="Sian Harris" userId="c0df2758-d740-4b7f-88ff-8072a1e73049" providerId="ADAL" clId="{78D3FE97-B462-4C7A-8C91-CADF66AE0A1A}" dt="2021-06-09T08:51:59.863" v="7" actId="1076"/>
          <ac:spMkLst>
            <pc:docMk/>
            <pc:sldMk cId="3664913438" sldId="539"/>
            <ac:spMk id="25" creationId="{A35F347D-4F64-4CE5-B2AC-4116EF2B121F}"/>
          </ac:spMkLst>
        </pc:spChg>
        <pc:spChg chg="mod">
          <ac:chgData name="Sian Harris" userId="c0df2758-d740-4b7f-88ff-8072a1e73049" providerId="ADAL" clId="{78D3FE97-B462-4C7A-8C91-CADF66AE0A1A}" dt="2021-06-09T08:51:09.532" v="2" actId="1076"/>
          <ac:spMkLst>
            <pc:docMk/>
            <pc:sldMk cId="3664913438" sldId="539"/>
            <ac:spMk id="26" creationId="{E337D60D-0E65-40D3-9924-DCCA88B75986}"/>
          </ac:spMkLst>
        </pc:spChg>
      </pc:sldChg>
      <pc:sldChg chg="modSp mod">
        <pc:chgData name="Sian Harris" userId="c0df2758-d740-4b7f-88ff-8072a1e73049" providerId="ADAL" clId="{78D3FE97-B462-4C7A-8C91-CADF66AE0A1A}" dt="2021-06-09T14:44:52.373" v="801" actId="20577"/>
        <pc:sldMkLst>
          <pc:docMk/>
          <pc:sldMk cId="851540841" sldId="569"/>
        </pc:sldMkLst>
        <pc:spChg chg="mod">
          <ac:chgData name="Sian Harris" userId="c0df2758-d740-4b7f-88ff-8072a1e73049" providerId="ADAL" clId="{78D3FE97-B462-4C7A-8C91-CADF66AE0A1A}" dt="2021-06-09T14:44:52.373" v="801" actId="20577"/>
          <ac:spMkLst>
            <pc:docMk/>
            <pc:sldMk cId="851540841" sldId="569"/>
            <ac:spMk id="8" creationId="{45C28455-FA90-450E-9747-C81608F5F280}"/>
          </ac:spMkLst>
        </pc:spChg>
      </pc:sldChg>
      <pc:sldChg chg="modNotesTx">
        <pc:chgData name="Sian Harris" userId="c0df2758-d740-4b7f-88ff-8072a1e73049" providerId="ADAL" clId="{78D3FE97-B462-4C7A-8C91-CADF66AE0A1A}" dt="2021-06-09T14:43:57.606" v="776" actId="20577"/>
        <pc:sldMkLst>
          <pc:docMk/>
          <pc:sldMk cId="1126478098" sldId="605"/>
        </pc:sldMkLst>
      </pc:sldChg>
      <pc:sldChg chg="delSp modSp mod modNotesTx">
        <pc:chgData name="Sian Harris" userId="c0df2758-d740-4b7f-88ff-8072a1e73049" providerId="ADAL" clId="{78D3FE97-B462-4C7A-8C91-CADF66AE0A1A}" dt="2021-06-09T14:43:12.589" v="772" actId="20577"/>
        <pc:sldMkLst>
          <pc:docMk/>
          <pc:sldMk cId="2879583599" sldId="618"/>
        </pc:sldMkLst>
        <pc:spChg chg="del">
          <ac:chgData name="Sian Harris" userId="c0df2758-d740-4b7f-88ff-8072a1e73049" providerId="ADAL" clId="{78D3FE97-B462-4C7A-8C91-CADF66AE0A1A}" dt="2021-06-09T09:01:18.228" v="44" actId="478"/>
          <ac:spMkLst>
            <pc:docMk/>
            <pc:sldMk cId="2879583599" sldId="618"/>
            <ac:spMk id="5" creationId="{E97EBD03-60AA-4AD8-A51C-2C125A52C4B3}"/>
          </ac:spMkLst>
        </pc:spChg>
        <pc:spChg chg="mod">
          <ac:chgData name="Sian Harris" userId="c0df2758-d740-4b7f-88ff-8072a1e73049" providerId="ADAL" clId="{78D3FE97-B462-4C7A-8C91-CADF66AE0A1A}" dt="2021-06-09T09:37:48.059" v="141" actId="255"/>
          <ac:spMkLst>
            <pc:docMk/>
            <pc:sldMk cId="2879583599" sldId="618"/>
            <ac:spMk id="10" creationId="{61A1AD97-5E30-40E9-9018-84467DD09C9D}"/>
          </ac:spMkLst>
        </pc:spChg>
        <pc:spChg chg="del mod">
          <ac:chgData name="Sian Harris" userId="c0df2758-d740-4b7f-88ff-8072a1e73049" providerId="ADAL" clId="{78D3FE97-B462-4C7A-8C91-CADF66AE0A1A}" dt="2021-06-09T09:01:21.204" v="46" actId="478"/>
          <ac:spMkLst>
            <pc:docMk/>
            <pc:sldMk cId="2879583599" sldId="618"/>
            <ac:spMk id="11" creationId="{AE214518-6FAB-4815-888E-D98F9A941245}"/>
          </ac:spMkLst>
        </pc:spChg>
        <pc:spChg chg="del mod">
          <ac:chgData name="Sian Harris" userId="c0df2758-d740-4b7f-88ff-8072a1e73049" providerId="ADAL" clId="{78D3FE97-B462-4C7A-8C91-CADF66AE0A1A}" dt="2021-06-09T09:37:27.044" v="136"/>
          <ac:spMkLst>
            <pc:docMk/>
            <pc:sldMk cId="2879583599" sldId="618"/>
            <ac:spMk id="13" creationId="{9B216941-5E01-4299-9888-C6EE6535EE55}"/>
          </ac:spMkLst>
        </pc:spChg>
        <pc:spChg chg="del mod">
          <ac:chgData name="Sian Harris" userId="c0df2758-d740-4b7f-88ff-8072a1e73049" providerId="ADAL" clId="{78D3FE97-B462-4C7A-8C91-CADF66AE0A1A}" dt="2021-06-09T09:35:50.979" v="112" actId="478"/>
          <ac:spMkLst>
            <pc:docMk/>
            <pc:sldMk cId="2879583599" sldId="618"/>
            <ac:spMk id="16" creationId="{5AB5A3F7-3A62-4D7D-88A9-16C74C9F6EAB}"/>
          </ac:spMkLst>
        </pc:spChg>
        <pc:spChg chg="del">
          <ac:chgData name="Sian Harris" userId="c0df2758-d740-4b7f-88ff-8072a1e73049" providerId="ADAL" clId="{78D3FE97-B462-4C7A-8C91-CADF66AE0A1A}" dt="2021-06-09T09:36:04.957" v="114" actId="478"/>
          <ac:spMkLst>
            <pc:docMk/>
            <pc:sldMk cId="2879583599" sldId="618"/>
            <ac:spMk id="17" creationId="{741A113F-A95B-43C9-B103-546E29636E34}"/>
          </ac:spMkLst>
        </pc:spChg>
        <pc:spChg chg="del">
          <ac:chgData name="Sian Harris" userId="c0df2758-d740-4b7f-88ff-8072a1e73049" providerId="ADAL" clId="{78D3FE97-B462-4C7A-8C91-CADF66AE0A1A}" dt="2021-06-09T09:35:47.019" v="110" actId="478"/>
          <ac:spMkLst>
            <pc:docMk/>
            <pc:sldMk cId="2879583599" sldId="618"/>
            <ac:spMk id="18" creationId="{EE604E9C-952B-4CB5-8271-2E4D3E1C48E7}"/>
          </ac:spMkLst>
        </pc:spChg>
        <pc:spChg chg="del mod">
          <ac:chgData name="Sian Harris" userId="c0df2758-d740-4b7f-88ff-8072a1e73049" providerId="ADAL" clId="{78D3FE97-B462-4C7A-8C91-CADF66AE0A1A}" dt="2021-06-09T09:37:27.044" v="138"/>
          <ac:spMkLst>
            <pc:docMk/>
            <pc:sldMk cId="2879583599" sldId="618"/>
            <ac:spMk id="20" creationId="{7EE19DAF-A905-4AAC-845B-91D8C70F1D4B}"/>
          </ac:spMkLst>
        </pc:spChg>
      </pc:sldChg>
      <pc:sldChg chg="modNotesTx">
        <pc:chgData name="Sian Harris" userId="c0df2758-d740-4b7f-88ff-8072a1e73049" providerId="ADAL" clId="{78D3FE97-B462-4C7A-8C91-CADF66AE0A1A}" dt="2021-06-09T09:46:51.126" v="296" actId="20577"/>
        <pc:sldMkLst>
          <pc:docMk/>
          <pc:sldMk cId="1022695604" sldId="619"/>
        </pc:sldMkLst>
      </pc:sldChg>
      <pc:sldChg chg="delSp modSp mod modNotesTx">
        <pc:chgData name="Sian Harris" userId="c0df2758-d740-4b7f-88ff-8072a1e73049" providerId="ADAL" clId="{78D3FE97-B462-4C7A-8C91-CADF66AE0A1A}" dt="2021-06-09T14:43:30.699" v="774" actId="20577"/>
        <pc:sldMkLst>
          <pc:docMk/>
          <pc:sldMk cId="2002794668" sldId="620"/>
        </pc:sldMkLst>
        <pc:spChg chg="del mod">
          <ac:chgData name="Sian Harris" userId="c0df2758-d740-4b7f-88ff-8072a1e73049" providerId="ADAL" clId="{78D3FE97-B462-4C7A-8C91-CADF66AE0A1A}" dt="2021-06-09T09:02:59.307" v="61" actId="478"/>
          <ac:spMkLst>
            <pc:docMk/>
            <pc:sldMk cId="2002794668" sldId="620"/>
            <ac:spMk id="5" creationId="{E97EBD03-60AA-4AD8-A51C-2C125A52C4B3}"/>
          </ac:spMkLst>
        </pc:spChg>
        <pc:spChg chg="del">
          <ac:chgData name="Sian Harris" userId="c0df2758-d740-4b7f-88ff-8072a1e73049" providerId="ADAL" clId="{78D3FE97-B462-4C7A-8C91-CADF66AE0A1A}" dt="2021-06-09T09:23:25.600" v="62" actId="478"/>
          <ac:spMkLst>
            <pc:docMk/>
            <pc:sldMk cId="2002794668" sldId="620"/>
            <ac:spMk id="10" creationId="{61A1AD97-5E30-40E9-9018-84467DD09C9D}"/>
          </ac:spMkLst>
        </pc:spChg>
        <pc:spChg chg="del mod">
          <ac:chgData name="Sian Harris" userId="c0df2758-d740-4b7f-88ff-8072a1e73049" providerId="ADAL" clId="{78D3FE97-B462-4C7A-8C91-CADF66AE0A1A}" dt="2021-06-09T09:02:56.499" v="59" actId="478"/>
          <ac:spMkLst>
            <pc:docMk/>
            <pc:sldMk cId="2002794668" sldId="620"/>
            <ac:spMk id="11" creationId="{AE214518-6FAB-4815-888E-D98F9A941245}"/>
          </ac:spMkLst>
        </pc:spChg>
        <pc:spChg chg="mod">
          <ac:chgData name="Sian Harris" userId="c0df2758-d740-4b7f-88ff-8072a1e73049" providerId="ADAL" clId="{78D3FE97-B462-4C7A-8C91-CADF66AE0A1A}" dt="2021-06-09T09:23:35" v="64" actId="1076"/>
          <ac:spMkLst>
            <pc:docMk/>
            <pc:sldMk cId="2002794668" sldId="620"/>
            <ac:spMk id="14" creationId="{8E6C9051-6EF5-4CBE-9D1A-F582C05BA77A}"/>
          </ac:spMkLst>
        </pc:spChg>
        <pc:spChg chg="mod">
          <ac:chgData name="Sian Harris" userId="c0df2758-d740-4b7f-88ff-8072a1e73049" providerId="ADAL" clId="{78D3FE97-B462-4C7A-8C91-CADF66AE0A1A}" dt="2021-06-09T09:24:24.617" v="66" actId="1076"/>
          <ac:spMkLst>
            <pc:docMk/>
            <pc:sldMk cId="2002794668" sldId="620"/>
            <ac:spMk id="19" creationId="{F7964F17-2197-4062-801D-2A14CDC16183}"/>
          </ac:spMkLst>
        </pc:spChg>
        <pc:spChg chg="mod">
          <ac:chgData name="Sian Harris" userId="c0df2758-d740-4b7f-88ff-8072a1e73049" providerId="ADAL" clId="{78D3FE97-B462-4C7A-8C91-CADF66AE0A1A}" dt="2021-06-09T09:23:29.959" v="63" actId="1076"/>
          <ac:spMkLst>
            <pc:docMk/>
            <pc:sldMk cId="2002794668" sldId="620"/>
            <ac:spMk id="20" creationId="{3B459E70-23D4-49C3-B7A8-76BCF9D89EB7}"/>
          </ac:spMkLst>
        </pc:spChg>
        <pc:spChg chg="mod">
          <ac:chgData name="Sian Harris" userId="c0df2758-d740-4b7f-88ff-8072a1e73049" providerId="ADAL" clId="{78D3FE97-B462-4C7A-8C91-CADF66AE0A1A}" dt="2021-06-09T09:24:36.025" v="67" actId="1076"/>
          <ac:spMkLst>
            <pc:docMk/>
            <pc:sldMk cId="2002794668" sldId="620"/>
            <ac:spMk id="21" creationId="{711A38D8-9794-4077-8916-0E503A233511}"/>
          </ac:spMkLst>
        </pc:spChg>
      </pc:sldChg>
      <pc:sldChg chg="addSp delSp modSp mod modNotesTx">
        <pc:chgData name="Sian Harris" userId="c0df2758-d740-4b7f-88ff-8072a1e73049" providerId="ADAL" clId="{78D3FE97-B462-4C7A-8C91-CADF66AE0A1A}" dt="2021-06-09T14:43:44.329" v="775" actId="20577"/>
        <pc:sldMkLst>
          <pc:docMk/>
          <pc:sldMk cId="2825113656" sldId="621"/>
        </pc:sldMkLst>
        <pc:spChg chg="mod">
          <ac:chgData name="Sian Harris" userId="c0df2758-d740-4b7f-88ff-8072a1e73049" providerId="ADAL" clId="{78D3FE97-B462-4C7A-8C91-CADF66AE0A1A}" dt="2021-06-09T09:24:54.834" v="69" actId="21"/>
          <ac:spMkLst>
            <pc:docMk/>
            <pc:sldMk cId="2825113656" sldId="621"/>
            <ac:spMk id="5" creationId="{E97EBD03-60AA-4AD8-A51C-2C125A52C4B3}"/>
          </ac:spMkLst>
        </pc:spChg>
        <pc:spChg chg="del mod">
          <ac:chgData name="Sian Harris" userId="c0df2758-d740-4b7f-88ff-8072a1e73049" providerId="ADAL" clId="{78D3FE97-B462-4C7A-8C91-CADF66AE0A1A}" dt="2021-06-09T09:25:11.828" v="74"/>
          <ac:spMkLst>
            <pc:docMk/>
            <pc:sldMk cId="2825113656" sldId="621"/>
            <ac:spMk id="11" creationId="{AE214518-6FAB-4815-888E-D98F9A941245}"/>
          </ac:spMkLst>
        </pc:spChg>
        <pc:spChg chg="add del mod">
          <ac:chgData name="Sian Harris" userId="c0df2758-d740-4b7f-88ff-8072a1e73049" providerId="ADAL" clId="{78D3FE97-B462-4C7A-8C91-CADF66AE0A1A}" dt="2021-06-09T09:47:33.736" v="297" actId="478"/>
          <ac:spMkLst>
            <pc:docMk/>
            <pc:sldMk cId="2825113656" sldId="621"/>
            <ac:spMk id="12" creationId="{5F405299-9947-4AA0-BFE2-38D30431A418}"/>
          </ac:spMkLst>
        </pc:spChg>
        <pc:spChg chg="mod">
          <ac:chgData name="Sian Harris" userId="c0df2758-d740-4b7f-88ff-8072a1e73049" providerId="ADAL" clId="{78D3FE97-B462-4C7A-8C91-CADF66AE0A1A}" dt="2021-06-09T09:34:35.145" v="108" actId="1076"/>
          <ac:spMkLst>
            <pc:docMk/>
            <pc:sldMk cId="2825113656" sldId="621"/>
            <ac:spMk id="13" creationId="{C146410E-63AE-45F4-B87B-E7A9D006EDC6}"/>
          </ac:spMkLst>
        </pc:spChg>
        <pc:spChg chg="mod">
          <ac:chgData name="Sian Harris" userId="c0df2758-d740-4b7f-88ff-8072a1e73049" providerId="ADAL" clId="{78D3FE97-B462-4C7A-8C91-CADF66AE0A1A}" dt="2021-06-09T09:47:52.015" v="299" actId="1076"/>
          <ac:spMkLst>
            <pc:docMk/>
            <pc:sldMk cId="2825113656" sldId="621"/>
            <ac:spMk id="14" creationId="{66B25069-BE95-446D-A55D-8A46F9296698}"/>
          </ac:spMkLst>
        </pc:spChg>
        <pc:spChg chg="mod">
          <ac:chgData name="Sian Harris" userId="c0df2758-d740-4b7f-88ff-8072a1e73049" providerId="ADAL" clId="{78D3FE97-B462-4C7A-8C91-CADF66AE0A1A}" dt="2021-06-09T09:34:30.577" v="107" actId="1076"/>
          <ac:spMkLst>
            <pc:docMk/>
            <pc:sldMk cId="2825113656" sldId="621"/>
            <ac:spMk id="15" creationId="{11F2C5BE-380A-4B3E-8899-2074A7DD0C23}"/>
          </ac:spMkLst>
        </pc:spChg>
        <pc:spChg chg="mod">
          <ac:chgData name="Sian Harris" userId="c0df2758-d740-4b7f-88ff-8072a1e73049" providerId="ADAL" clId="{78D3FE97-B462-4C7A-8C91-CADF66AE0A1A}" dt="2021-06-09T09:47:41.223" v="298" actId="1076"/>
          <ac:spMkLst>
            <pc:docMk/>
            <pc:sldMk cId="2825113656" sldId="621"/>
            <ac:spMk id="17" creationId="{741A113F-A95B-43C9-B103-546E29636E34}"/>
          </ac:spMkLst>
        </pc:spChg>
      </pc:sldChg>
      <pc:sldChg chg="modNotesTx">
        <pc:chgData name="Sian Harris" userId="c0df2758-d740-4b7f-88ff-8072a1e73049" providerId="ADAL" clId="{78D3FE97-B462-4C7A-8C91-CADF66AE0A1A}" dt="2021-06-09T14:44:01.041" v="777" actId="20577"/>
        <pc:sldMkLst>
          <pc:docMk/>
          <pc:sldMk cId="4284765239" sldId="623"/>
        </pc:sldMkLst>
      </pc:sldChg>
      <pc:sldChg chg="modNotesTx">
        <pc:chgData name="Sian Harris" userId="c0df2758-d740-4b7f-88ff-8072a1e73049" providerId="ADAL" clId="{78D3FE97-B462-4C7A-8C91-CADF66AE0A1A}" dt="2021-06-09T14:44:04.308" v="778" actId="20577"/>
        <pc:sldMkLst>
          <pc:docMk/>
          <pc:sldMk cId="2024947828" sldId="624"/>
        </pc:sldMkLst>
      </pc:sldChg>
      <pc:sldChg chg="addSp delSp modSp mod">
        <pc:chgData name="Sian Harris" userId="c0df2758-d740-4b7f-88ff-8072a1e73049" providerId="ADAL" clId="{78D3FE97-B462-4C7A-8C91-CADF66AE0A1A}" dt="2021-06-09T08:59:05.671" v="27" actId="1076"/>
        <pc:sldMkLst>
          <pc:docMk/>
          <pc:sldMk cId="1716225680" sldId="625"/>
        </pc:sldMkLst>
        <pc:spChg chg="del">
          <ac:chgData name="Sian Harris" userId="c0df2758-d740-4b7f-88ff-8072a1e73049" providerId="ADAL" clId="{78D3FE97-B462-4C7A-8C91-CADF66AE0A1A}" dt="2021-06-09T08:54:52.673" v="13"/>
          <ac:spMkLst>
            <pc:docMk/>
            <pc:sldMk cId="1716225680" sldId="625"/>
            <ac:spMk id="2" creationId="{F133096B-9065-42E2-A258-36F19F60484C}"/>
          </ac:spMkLst>
        </pc:spChg>
        <pc:picChg chg="mod">
          <ac:chgData name="Sian Harris" userId="c0df2758-d740-4b7f-88ff-8072a1e73049" providerId="ADAL" clId="{78D3FE97-B462-4C7A-8C91-CADF66AE0A1A}" dt="2021-06-09T08:59:05.671" v="27" actId="1076"/>
          <ac:picMkLst>
            <pc:docMk/>
            <pc:sldMk cId="1716225680" sldId="625"/>
            <ac:picMk id="4" creationId="{56E25FE4-B9B4-4BDB-A09A-8C9A84477A86}"/>
          </ac:picMkLst>
        </pc:picChg>
        <pc:picChg chg="mod">
          <ac:chgData name="Sian Harris" userId="c0df2758-d740-4b7f-88ff-8072a1e73049" providerId="ADAL" clId="{78D3FE97-B462-4C7A-8C91-CADF66AE0A1A}" dt="2021-06-09T08:56:25.895" v="24" actId="1076"/>
          <ac:picMkLst>
            <pc:docMk/>
            <pc:sldMk cId="1716225680" sldId="625"/>
            <ac:picMk id="8" creationId="{8B391EBC-AA1C-4BED-BD47-735F209ED523}"/>
          </ac:picMkLst>
        </pc:picChg>
        <pc:picChg chg="mod">
          <ac:chgData name="Sian Harris" userId="c0df2758-d740-4b7f-88ff-8072a1e73049" providerId="ADAL" clId="{78D3FE97-B462-4C7A-8C91-CADF66AE0A1A}" dt="2021-06-09T08:55:46.026" v="21" actId="1076"/>
          <ac:picMkLst>
            <pc:docMk/>
            <pc:sldMk cId="1716225680" sldId="625"/>
            <ac:picMk id="9" creationId="{9A8ED700-639B-4649-84FC-C917068905DD}"/>
          </ac:picMkLst>
        </pc:picChg>
        <pc:picChg chg="mod">
          <ac:chgData name="Sian Harris" userId="c0df2758-d740-4b7f-88ff-8072a1e73049" providerId="ADAL" clId="{78D3FE97-B462-4C7A-8C91-CADF66AE0A1A}" dt="2021-06-09T08:55:42.270" v="20" actId="1076"/>
          <ac:picMkLst>
            <pc:docMk/>
            <pc:sldMk cId="1716225680" sldId="625"/>
            <ac:picMk id="10" creationId="{163C17F6-05B7-4744-A94A-33F02FD2CB25}"/>
          </ac:picMkLst>
        </pc:picChg>
        <pc:picChg chg="mod">
          <ac:chgData name="Sian Harris" userId="c0df2758-d740-4b7f-88ff-8072a1e73049" providerId="ADAL" clId="{78D3FE97-B462-4C7A-8C91-CADF66AE0A1A}" dt="2021-06-09T08:56:33.374" v="25" actId="1076"/>
          <ac:picMkLst>
            <pc:docMk/>
            <pc:sldMk cId="1716225680" sldId="625"/>
            <ac:picMk id="11" creationId="{8E95406F-6A42-405D-9582-336ED80DF816}"/>
          </ac:picMkLst>
        </pc:picChg>
        <pc:picChg chg="mod">
          <ac:chgData name="Sian Harris" userId="c0df2758-d740-4b7f-88ff-8072a1e73049" providerId="ADAL" clId="{78D3FE97-B462-4C7A-8C91-CADF66AE0A1A}" dt="2021-06-09T08:55:25.198" v="18" actId="1076"/>
          <ac:picMkLst>
            <pc:docMk/>
            <pc:sldMk cId="1716225680" sldId="625"/>
            <ac:picMk id="18" creationId="{3809FC61-F255-4667-8331-367CF93CC856}"/>
          </ac:picMkLst>
        </pc:picChg>
        <pc:picChg chg="add mod">
          <ac:chgData name="Sian Harris" userId="c0df2758-d740-4b7f-88ff-8072a1e73049" providerId="ADAL" clId="{78D3FE97-B462-4C7A-8C91-CADF66AE0A1A}" dt="2021-06-09T08:55:55.926" v="22" actId="1076"/>
          <ac:picMkLst>
            <pc:docMk/>
            <pc:sldMk cId="1716225680" sldId="625"/>
            <ac:picMk id="23" creationId="{4F5C2E54-5AB4-4E7D-A7DC-A40FA0C0A9C7}"/>
          </ac:picMkLst>
        </pc:picChg>
      </pc:sldChg>
      <pc:sldChg chg="ord">
        <pc:chgData name="Sian Harris" userId="c0df2758-d740-4b7f-88ff-8072a1e73049" providerId="ADAL" clId="{78D3FE97-B462-4C7A-8C91-CADF66AE0A1A}" dt="2021-06-09T10:04:37.974" v="547"/>
        <pc:sldMkLst>
          <pc:docMk/>
          <pc:sldMk cId="271256490" sldId="626"/>
        </pc:sldMkLst>
      </pc:sldChg>
      <pc:sldChg chg="ord">
        <pc:chgData name="Sian Harris" userId="c0df2758-d740-4b7f-88ff-8072a1e73049" providerId="ADAL" clId="{78D3FE97-B462-4C7A-8C91-CADF66AE0A1A}" dt="2021-06-09T10:04:37.974" v="547"/>
        <pc:sldMkLst>
          <pc:docMk/>
          <pc:sldMk cId="897634396" sldId="627"/>
        </pc:sldMkLst>
      </pc:sldChg>
      <pc:sldChg chg="ord">
        <pc:chgData name="Sian Harris" userId="c0df2758-d740-4b7f-88ff-8072a1e73049" providerId="ADAL" clId="{78D3FE97-B462-4C7A-8C91-CADF66AE0A1A}" dt="2021-06-09T10:04:37.974" v="547"/>
        <pc:sldMkLst>
          <pc:docMk/>
          <pc:sldMk cId="274385155" sldId="628"/>
        </pc:sldMkLst>
      </pc:sldChg>
      <pc:sldChg chg="ord">
        <pc:chgData name="Sian Harris" userId="c0df2758-d740-4b7f-88ff-8072a1e73049" providerId="ADAL" clId="{78D3FE97-B462-4C7A-8C91-CADF66AE0A1A}" dt="2021-06-09T10:04:37.974" v="547"/>
        <pc:sldMkLst>
          <pc:docMk/>
          <pc:sldMk cId="1378438666" sldId="629"/>
        </pc:sldMkLst>
      </pc:sldChg>
      <pc:sldChg chg="ord">
        <pc:chgData name="Sian Harris" userId="c0df2758-d740-4b7f-88ff-8072a1e73049" providerId="ADAL" clId="{78D3FE97-B462-4C7A-8C91-CADF66AE0A1A}" dt="2021-06-09T10:04:37.974" v="547"/>
        <pc:sldMkLst>
          <pc:docMk/>
          <pc:sldMk cId="3871856202" sldId="630"/>
        </pc:sldMkLst>
      </pc:sldChg>
      <pc:sldChg chg="ord">
        <pc:chgData name="Sian Harris" userId="c0df2758-d740-4b7f-88ff-8072a1e73049" providerId="ADAL" clId="{78D3FE97-B462-4C7A-8C91-CADF66AE0A1A}" dt="2021-06-09T10:04:37.974" v="547"/>
        <pc:sldMkLst>
          <pc:docMk/>
          <pc:sldMk cId="769828171" sldId="631"/>
        </pc:sldMkLst>
      </pc:sldChg>
      <pc:sldChg chg="ord">
        <pc:chgData name="Sian Harris" userId="c0df2758-d740-4b7f-88ff-8072a1e73049" providerId="ADAL" clId="{78D3FE97-B462-4C7A-8C91-CADF66AE0A1A}" dt="2021-06-09T10:04:37.974" v="547"/>
        <pc:sldMkLst>
          <pc:docMk/>
          <pc:sldMk cId="2344291575" sldId="632"/>
        </pc:sldMkLst>
      </pc:sldChg>
      <pc:sldChg chg="addSp modSp mod">
        <pc:chgData name="Sian Harris" userId="c0df2758-d740-4b7f-88ff-8072a1e73049" providerId="ADAL" clId="{78D3FE97-B462-4C7A-8C91-CADF66AE0A1A}" dt="2021-06-09T09:01:00.591" v="43" actId="1076"/>
        <pc:sldMkLst>
          <pc:docMk/>
          <pc:sldMk cId="1975862904" sldId="633"/>
        </pc:sldMkLst>
        <pc:spChg chg="mod">
          <ac:chgData name="Sian Harris" userId="c0df2758-d740-4b7f-88ff-8072a1e73049" providerId="ADAL" clId="{78D3FE97-B462-4C7A-8C91-CADF66AE0A1A}" dt="2021-06-09T09:00:34.440" v="39" actId="20577"/>
          <ac:spMkLst>
            <pc:docMk/>
            <pc:sldMk cId="1975862904" sldId="633"/>
            <ac:spMk id="6" creationId="{00D5BD3C-E11F-4F7D-A2DA-305A1C2B6E58}"/>
          </ac:spMkLst>
        </pc:spChg>
        <pc:spChg chg="add mod">
          <ac:chgData name="Sian Harris" userId="c0df2758-d740-4b7f-88ff-8072a1e73049" providerId="ADAL" clId="{78D3FE97-B462-4C7A-8C91-CADF66AE0A1A}" dt="2021-06-09T09:01:00.591" v="43" actId="1076"/>
          <ac:spMkLst>
            <pc:docMk/>
            <pc:sldMk cId="1975862904" sldId="633"/>
            <ac:spMk id="7" creationId="{1F2E34DB-C4DF-49E8-B074-0855EFB88F4B}"/>
          </ac:spMkLst>
        </pc:spChg>
      </pc:sldChg>
      <pc:sldChg chg="ord">
        <pc:chgData name="Sian Harris" userId="c0df2758-d740-4b7f-88ff-8072a1e73049" providerId="ADAL" clId="{78D3FE97-B462-4C7A-8C91-CADF66AE0A1A}" dt="2021-06-09T10:04:37.974" v="547"/>
        <pc:sldMkLst>
          <pc:docMk/>
          <pc:sldMk cId="2537512045" sldId="635"/>
        </pc:sldMkLst>
      </pc:sldChg>
      <pc:sldChg chg="del">
        <pc:chgData name="Sian Harris" userId="c0df2758-d740-4b7f-88ff-8072a1e73049" providerId="ADAL" clId="{78D3FE97-B462-4C7A-8C91-CADF66AE0A1A}" dt="2021-06-09T10:00:07.920" v="493" actId="47"/>
        <pc:sldMkLst>
          <pc:docMk/>
          <pc:sldMk cId="834959072" sldId="636"/>
        </pc:sldMkLst>
      </pc:sldChg>
      <pc:sldChg chg="modSp ord">
        <pc:chgData name="Sian Harris" userId="c0df2758-d740-4b7f-88ff-8072a1e73049" providerId="ADAL" clId="{78D3FE97-B462-4C7A-8C91-CADF66AE0A1A}" dt="2021-06-09T14:41:40.119" v="761" actId="2085"/>
        <pc:sldMkLst>
          <pc:docMk/>
          <pc:sldMk cId="985306954" sldId="637"/>
        </pc:sldMkLst>
        <pc:spChg chg="mod">
          <ac:chgData name="Sian Harris" userId="c0df2758-d740-4b7f-88ff-8072a1e73049" providerId="ADAL" clId="{78D3FE97-B462-4C7A-8C91-CADF66AE0A1A}" dt="2021-06-09T14:41:40.119" v="761" actId="2085"/>
          <ac:spMkLst>
            <pc:docMk/>
            <pc:sldMk cId="985306954" sldId="637"/>
            <ac:spMk id="6" creationId="{00D5BD3C-E11F-4F7D-A2DA-305A1C2B6E58}"/>
          </ac:spMkLst>
        </pc:spChg>
      </pc:sldChg>
      <pc:sldChg chg="modSp ord">
        <pc:chgData name="Sian Harris" userId="c0df2758-d740-4b7f-88ff-8072a1e73049" providerId="ADAL" clId="{78D3FE97-B462-4C7A-8C91-CADF66AE0A1A}" dt="2021-06-09T14:42:16.911" v="766" actId="2085"/>
        <pc:sldMkLst>
          <pc:docMk/>
          <pc:sldMk cId="3479284349" sldId="638"/>
        </pc:sldMkLst>
        <pc:spChg chg="mod">
          <ac:chgData name="Sian Harris" userId="c0df2758-d740-4b7f-88ff-8072a1e73049" providerId="ADAL" clId="{78D3FE97-B462-4C7A-8C91-CADF66AE0A1A}" dt="2021-06-09T14:42:16.911" v="766" actId="2085"/>
          <ac:spMkLst>
            <pc:docMk/>
            <pc:sldMk cId="3479284349" sldId="638"/>
            <ac:spMk id="6" creationId="{00D5BD3C-E11F-4F7D-A2DA-305A1C2B6E58}"/>
          </ac:spMkLst>
        </pc:spChg>
      </pc:sldChg>
      <pc:sldChg chg="modSp ord">
        <pc:chgData name="Sian Harris" userId="c0df2758-d740-4b7f-88ff-8072a1e73049" providerId="ADAL" clId="{78D3FE97-B462-4C7A-8C91-CADF66AE0A1A}" dt="2021-06-09T14:41:58.068" v="763" actId="2085"/>
        <pc:sldMkLst>
          <pc:docMk/>
          <pc:sldMk cId="2847577385" sldId="639"/>
        </pc:sldMkLst>
        <pc:spChg chg="mod">
          <ac:chgData name="Sian Harris" userId="c0df2758-d740-4b7f-88ff-8072a1e73049" providerId="ADAL" clId="{78D3FE97-B462-4C7A-8C91-CADF66AE0A1A}" dt="2021-06-09T14:41:58.068" v="763" actId="2085"/>
          <ac:spMkLst>
            <pc:docMk/>
            <pc:sldMk cId="2847577385" sldId="639"/>
            <ac:spMk id="6" creationId="{00D5BD3C-E11F-4F7D-A2DA-305A1C2B6E58}"/>
          </ac:spMkLst>
        </pc:spChg>
      </pc:sldChg>
      <pc:sldChg chg="modSp ord">
        <pc:chgData name="Sian Harris" userId="c0df2758-d740-4b7f-88ff-8072a1e73049" providerId="ADAL" clId="{78D3FE97-B462-4C7A-8C91-CADF66AE0A1A}" dt="2021-06-09T14:42:33.233" v="769" actId="2085"/>
        <pc:sldMkLst>
          <pc:docMk/>
          <pc:sldMk cId="2573936356" sldId="640"/>
        </pc:sldMkLst>
        <pc:spChg chg="mod">
          <ac:chgData name="Sian Harris" userId="c0df2758-d740-4b7f-88ff-8072a1e73049" providerId="ADAL" clId="{78D3FE97-B462-4C7A-8C91-CADF66AE0A1A}" dt="2021-06-09T14:42:33.233" v="769" actId="2085"/>
          <ac:spMkLst>
            <pc:docMk/>
            <pc:sldMk cId="2573936356" sldId="640"/>
            <ac:spMk id="6" creationId="{00D5BD3C-E11F-4F7D-A2DA-305A1C2B6E58}"/>
          </ac:spMkLst>
        </pc:spChg>
      </pc:sldChg>
      <pc:sldChg chg="modSp ord">
        <pc:chgData name="Sian Harris" userId="c0df2758-d740-4b7f-88ff-8072a1e73049" providerId="ADAL" clId="{78D3FE97-B462-4C7A-8C91-CADF66AE0A1A}" dt="2021-06-09T14:42:27.473" v="768" actId="2085"/>
        <pc:sldMkLst>
          <pc:docMk/>
          <pc:sldMk cId="801052980" sldId="641"/>
        </pc:sldMkLst>
        <pc:spChg chg="mod">
          <ac:chgData name="Sian Harris" userId="c0df2758-d740-4b7f-88ff-8072a1e73049" providerId="ADAL" clId="{78D3FE97-B462-4C7A-8C91-CADF66AE0A1A}" dt="2021-06-09T14:42:27.473" v="768" actId="2085"/>
          <ac:spMkLst>
            <pc:docMk/>
            <pc:sldMk cId="801052980" sldId="641"/>
            <ac:spMk id="6" creationId="{00D5BD3C-E11F-4F7D-A2DA-305A1C2B6E58}"/>
          </ac:spMkLst>
        </pc:spChg>
      </pc:sldChg>
      <pc:sldChg chg="modSp ord">
        <pc:chgData name="Sian Harris" userId="c0df2758-d740-4b7f-88ff-8072a1e73049" providerId="ADAL" clId="{78D3FE97-B462-4C7A-8C91-CADF66AE0A1A}" dt="2021-06-09T14:41:32.691" v="760" actId="2085"/>
        <pc:sldMkLst>
          <pc:docMk/>
          <pc:sldMk cId="3097324848" sldId="642"/>
        </pc:sldMkLst>
        <pc:spChg chg="mod">
          <ac:chgData name="Sian Harris" userId="c0df2758-d740-4b7f-88ff-8072a1e73049" providerId="ADAL" clId="{78D3FE97-B462-4C7A-8C91-CADF66AE0A1A}" dt="2021-06-09T14:41:32.691" v="760" actId="2085"/>
          <ac:spMkLst>
            <pc:docMk/>
            <pc:sldMk cId="3097324848" sldId="642"/>
            <ac:spMk id="6" creationId="{00D5BD3C-E11F-4F7D-A2DA-305A1C2B6E58}"/>
          </ac:spMkLst>
        </pc:spChg>
      </pc:sldChg>
      <pc:sldChg chg="modSp ord">
        <pc:chgData name="Sian Harris" userId="c0df2758-d740-4b7f-88ff-8072a1e73049" providerId="ADAL" clId="{78D3FE97-B462-4C7A-8C91-CADF66AE0A1A}" dt="2021-06-09T14:41:49.800" v="762" actId="2085"/>
        <pc:sldMkLst>
          <pc:docMk/>
          <pc:sldMk cId="673192747" sldId="643"/>
        </pc:sldMkLst>
        <pc:spChg chg="mod">
          <ac:chgData name="Sian Harris" userId="c0df2758-d740-4b7f-88ff-8072a1e73049" providerId="ADAL" clId="{78D3FE97-B462-4C7A-8C91-CADF66AE0A1A}" dt="2021-06-09T14:41:49.800" v="762" actId="2085"/>
          <ac:spMkLst>
            <pc:docMk/>
            <pc:sldMk cId="673192747" sldId="643"/>
            <ac:spMk id="6" creationId="{00D5BD3C-E11F-4F7D-A2DA-305A1C2B6E58}"/>
          </ac:spMkLst>
        </pc:spChg>
      </pc:sldChg>
      <pc:sldChg chg="modSp mod ord">
        <pc:chgData name="Sian Harris" userId="c0df2758-d740-4b7f-88ff-8072a1e73049" providerId="ADAL" clId="{78D3FE97-B462-4C7A-8C91-CADF66AE0A1A}" dt="2021-06-09T14:42:38.843" v="770" actId="2085"/>
        <pc:sldMkLst>
          <pc:docMk/>
          <pc:sldMk cId="843087409" sldId="644"/>
        </pc:sldMkLst>
        <pc:spChg chg="mod">
          <ac:chgData name="Sian Harris" userId="c0df2758-d740-4b7f-88ff-8072a1e73049" providerId="ADAL" clId="{78D3FE97-B462-4C7A-8C91-CADF66AE0A1A}" dt="2021-06-09T14:42:38.843" v="770" actId="2085"/>
          <ac:spMkLst>
            <pc:docMk/>
            <pc:sldMk cId="843087409" sldId="644"/>
            <ac:spMk id="6" creationId="{00D5BD3C-E11F-4F7D-A2DA-305A1C2B6E58}"/>
          </ac:spMkLst>
        </pc:spChg>
      </pc:sldChg>
      <pc:sldChg chg="addSp delSp modSp mod ord">
        <pc:chgData name="Sian Harris" userId="c0df2758-d740-4b7f-88ff-8072a1e73049" providerId="ADAL" clId="{78D3FE97-B462-4C7A-8C91-CADF66AE0A1A}" dt="2021-06-09T14:41:23.822" v="759" actId="2085"/>
        <pc:sldMkLst>
          <pc:docMk/>
          <pc:sldMk cId="1432644801" sldId="645"/>
        </pc:sldMkLst>
        <pc:spChg chg="add del mod">
          <ac:chgData name="Sian Harris" userId="c0df2758-d740-4b7f-88ff-8072a1e73049" providerId="ADAL" clId="{78D3FE97-B462-4C7A-8C91-CADF66AE0A1A}" dt="2021-06-09T14:41:23.822" v="759" actId="2085"/>
          <ac:spMkLst>
            <pc:docMk/>
            <pc:sldMk cId="1432644801" sldId="645"/>
            <ac:spMk id="6" creationId="{00D5BD3C-E11F-4F7D-A2DA-305A1C2B6E58}"/>
          </ac:spMkLst>
        </pc:spChg>
      </pc:sldChg>
      <pc:sldChg chg="del ord">
        <pc:chgData name="Sian Harris" userId="c0df2758-d740-4b7f-88ff-8072a1e73049" providerId="ADAL" clId="{78D3FE97-B462-4C7A-8C91-CADF66AE0A1A}" dt="2021-06-09T12:41:29.181" v="630" actId="47"/>
        <pc:sldMkLst>
          <pc:docMk/>
          <pc:sldMk cId="491740242" sldId="646"/>
        </pc:sldMkLst>
      </pc:sldChg>
      <pc:sldChg chg="modSp ord">
        <pc:chgData name="Sian Harris" userId="c0df2758-d740-4b7f-88ff-8072a1e73049" providerId="ADAL" clId="{78D3FE97-B462-4C7A-8C91-CADF66AE0A1A}" dt="2021-06-09T14:42:21.979" v="767" actId="2085"/>
        <pc:sldMkLst>
          <pc:docMk/>
          <pc:sldMk cId="1863396296" sldId="647"/>
        </pc:sldMkLst>
        <pc:spChg chg="mod">
          <ac:chgData name="Sian Harris" userId="c0df2758-d740-4b7f-88ff-8072a1e73049" providerId="ADAL" clId="{78D3FE97-B462-4C7A-8C91-CADF66AE0A1A}" dt="2021-06-09T14:42:21.979" v="767" actId="2085"/>
          <ac:spMkLst>
            <pc:docMk/>
            <pc:sldMk cId="1863396296" sldId="647"/>
            <ac:spMk id="6" creationId="{00D5BD3C-E11F-4F7D-A2DA-305A1C2B6E58}"/>
          </ac:spMkLst>
        </pc:spChg>
      </pc:sldChg>
      <pc:sldChg chg="modSp ord">
        <pc:chgData name="Sian Harris" userId="c0df2758-d740-4b7f-88ff-8072a1e73049" providerId="ADAL" clId="{78D3FE97-B462-4C7A-8C91-CADF66AE0A1A}" dt="2021-06-09T14:42:04.912" v="764" actId="2085"/>
        <pc:sldMkLst>
          <pc:docMk/>
          <pc:sldMk cId="2951347487" sldId="648"/>
        </pc:sldMkLst>
        <pc:spChg chg="mod">
          <ac:chgData name="Sian Harris" userId="c0df2758-d740-4b7f-88ff-8072a1e73049" providerId="ADAL" clId="{78D3FE97-B462-4C7A-8C91-CADF66AE0A1A}" dt="2021-06-09T14:42:04.912" v="764" actId="2085"/>
          <ac:spMkLst>
            <pc:docMk/>
            <pc:sldMk cId="2951347487" sldId="648"/>
            <ac:spMk id="6" creationId="{00D5BD3C-E11F-4F7D-A2DA-305A1C2B6E58}"/>
          </ac:spMkLst>
        </pc:spChg>
      </pc:sldChg>
      <pc:sldChg chg="modSp ord">
        <pc:chgData name="Sian Harris" userId="c0df2758-d740-4b7f-88ff-8072a1e73049" providerId="ADAL" clId="{78D3FE97-B462-4C7A-8C91-CADF66AE0A1A}" dt="2021-06-09T14:42:09.819" v="765" actId="2085"/>
        <pc:sldMkLst>
          <pc:docMk/>
          <pc:sldMk cId="2598033265" sldId="649"/>
        </pc:sldMkLst>
        <pc:spChg chg="mod">
          <ac:chgData name="Sian Harris" userId="c0df2758-d740-4b7f-88ff-8072a1e73049" providerId="ADAL" clId="{78D3FE97-B462-4C7A-8C91-CADF66AE0A1A}" dt="2021-06-09T14:42:09.819" v="765" actId="2085"/>
          <ac:spMkLst>
            <pc:docMk/>
            <pc:sldMk cId="2598033265" sldId="649"/>
            <ac:spMk id="6" creationId="{00D5BD3C-E11F-4F7D-A2DA-305A1C2B6E58}"/>
          </ac:spMkLst>
        </pc:spChg>
      </pc:sldChg>
      <pc:sldChg chg="modSp add mod ord">
        <pc:chgData name="Sian Harris" userId="c0df2758-d740-4b7f-88ff-8072a1e73049" providerId="ADAL" clId="{78D3FE97-B462-4C7A-8C91-CADF66AE0A1A}" dt="2021-06-09T09:02:41.844" v="57"/>
        <pc:sldMkLst>
          <pc:docMk/>
          <pc:sldMk cId="3235505124" sldId="650"/>
        </pc:sldMkLst>
        <pc:spChg chg="mod">
          <ac:chgData name="Sian Harris" userId="c0df2758-d740-4b7f-88ff-8072a1e73049" providerId="ADAL" clId="{78D3FE97-B462-4C7A-8C91-CADF66AE0A1A}" dt="2021-06-09T09:02:29.422" v="56" actId="20577"/>
          <ac:spMkLst>
            <pc:docMk/>
            <pc:sldMk cId="3235505124" sldId="650"/>
            <ac:spMk id="6" creationId="{00D5BD3C-E11F-4F7D-A2DA-305A1C2B6E58}"/>
          </ac:spMkLst>
        </pc:spChg>
        <pc:spChg chg="mod">
          <ac:chgData name="Sian Harris" userId="c0df2758-d740-4b7f-88ff-8072a1e73049" providerId="ADAL" clId="{78D3FE97-B462-4C7A-8C91-CADF66AE0A1A}" dt="2021-06-09T09:02:41.844" v="57"/>
          <ac:spMkLst>
            <pc:docMk/>
            <pc:sldMk cId="3235505124" sldId="650"/>
            <ac:spMk id="7" creationId="{1F2E34DB-C4DF-49E8-B074-0855EFB88F4B}"/>
          </ac:spMkLst>
        </pc:spChg>
      </pc:sldChg>
      <pc:sldChg chg="modSp add mod ord">
        <pc:chgData name="Sian Harris" userId="c0df2758-d740-4b7f-88ff-8072a1e73049" providerId="ADAL" clId="{78D3FE97-B462-4C7A-8C91-CADF66AE0A1A}" dt="2021-06-09T09:25:17.736" v="75"/>
        <pc:sldMkLst>
          <pc:docMk/>
          <pc:sldMk cId="2921869805" sldId="651"/>
        </pc:sldMkLst>
        <pc:spChg chg="mod">
          <ac:chgData name="Sian Harris" userId="c0df2758-d740-4b7f-88ff-8072a1e73049" providerId="ADAL" clId="{78D3FE97-B462-4C7A-8C91-CADF66AE0A1A}" dt="2021-06-09T09:25:05.045" v="71" actId="20577"/>
          <ac:spMkLst>
            <pc:docMk/>
            <pc:sldMk cId="2921869805" sldId="651"/>
            <ac:spMk id="6" creationId="{00D5BD3C-E11F-4F7D-A2DA-305A1C2B6E58}"/>
          </ac:spMkLst>
        </pc:spChg>
        <pc:spChg chg="mod">
          <ac:chgData name="Sian Harris" userId="c0df2758-d740-4b7f-88ff-8072a1e73049" providerId="ADAL" clId="{78D3FE97-B462-4C7A-8C91-CADF66AE0A1A}" dt="2021-06-09T09:25:17.736" v="75"/>
          <ac:spMkLst>
            <pc:docMk/>
            <pc:sldMk cId="2921869805" sldId="651"/>
            <ac:spMk id="7" creationId="{1F2E34DB-C4DF-49E8-B074-0855EFB88F4B}"/>
          </ac:spMkLst>
        </pc:spChg>
      </pc:sldChg>
      <pc:sldChg chg="addSp delSp modSp add mod modNotesTx">
        <pc:chgData name="Sian Harris" userId="c0df2758-d740-4b7f-88ff-8072a1e73049" providerId="ADAL" clId="{78D3FE97-B462-4C7A-8C91-CADF66AE0A1A}" dt="2021-06-09T14:43:17.843" v="773" actId="20577"/>
        <pc:sldMkLst>
          <pc:docMk/>
          <pc:sldMk cId="1007810902" sldId="652"/>
        </pc:sldMkLst>
        <pc:spChg chg="add mod">
          <ac:chgData name="Sian Harris" userId="c0df2758-d740-4b7f-88ff-8072a1e73049" providerId="ADAL" clId="{78D3FE97-B462-4C7A-8C91-CADF66AE0A1A}" dt="2021-06-09T09:41:16.087" v="177" actId="207"/>
          <ac:spMkLst>
            <pc:docMk/>
            <pc:sldMk cId="1007810902" sldId="652"/>
            <ac:spMk id="2" creationId="{A3CCC8A2-CFCF-4CC9-8EE7-FB38E9C35EBB}"/>
          </ac:spMkLst>
        </pc:spChg>
        <pc:spChg chg="del">
          <ac:chgData name="Sian Harris" userId="c0df2758-d740-4b7f-88ff-8072a1e73049" providerId="ADAL" clId="{78D3FE97-B462-4C7A-8C91-CADF66AE0A1A}" dt="2021-06-09T09:38:09.312" v="145" actId="478"/>
          <ac:spMkLst>
            <pc:docMk/>
            <pc:sldMk cId="1007810902" sldId="652"/>
            <ac:spMk id="10" creationId="{61A1AD97-5E30-40E9-9018-84467DD09C9D}"/>
          </ac:spMkLst>
        </pc:spChg>
        <pc:spChg chg="del mod">
          <ac:chgData name="Sian Harris" userId="c0df2758-d740-4b7f-88ff-8072a1e73049" providerId="ADAL" clId="{78D3FE97-B462-4C7A-8C91-CADF66AE0A1A}" dt="2021-06-09T09:38:02.584" v="143" actId="478"/>
          <ac:spMkLst>
            <pc:docMk/>
            <pc:sldMk cId="1007810902" sldId="652"/>
            <ac:spMk id="13" creationId="{9B216941-5E01-4299-9888-C6EE6535EE55}"/>
          </ac:spMkLst>
        </pc:spChg>
        <pc:spChg chg="mod">
          <ac:chgData name="Sian Harris" userId="c0df2758-d740-4b7f-88ff-8072a1e73049" providerId="ADAL" clId="{78D3FE97-B462-4C7A-8C91-CADF66AE0A1A}" dt="2021-06-09T11:52:05.742" v="623" actId="255"/>
          <ac:spMkLst>
            <pc:docMk/>
            <pc:sldMk cId="1007810902" sldId="652"/>
            <ac:spMk id="16" creationId="{5AB5A3F7-3A62-4D7D-88A9-16C74C9F6EAB}"/>
          </ac:spMkLst>
        </pc:spChg>
        <pc:spChg chg="mod">
          <ac:chgData name="Sian Harris" userId="c0df2758-d740-4b7f-88ff-8072a1e73049" providerId="ADAL" clId="{78D3FE97-B462-4C7A-8C91-CADF66AE0A1A}" dt="2021-06-09T11:52:12.246" v="624" actId="255"/>
          <ac:spMkLst>
            <pc:docMk/>
            <pc:sldMk cId="1007810902" sldId="652"/>
            <ac:spMk id="17" creationId="{741A113F-A95B-43C9-B103-546E29636E34}"/>
          </ac:spMkLst>
        </pc:spChg>
        <pc:spChg chg="mod">
          <ac:chgData name="Sian Harris" userId="c0df2758-d740-4b7f-88ff-8072a1e73049" providerId="ADAL" clId="{78D3FE97-B462-4C7A-8C91-CADF66AE0A1A}" dt="2021-06-09T09:38:44.780" v="149" actId="255"/>
          <ac:spMkLst>
            <pc:docMk/>
            <pc:sldMk cId="1007810902" sldId="652"/>
            <ac:spMk id="18" creationId="{EE604E9C-952B-4CB5-8271-2E4D3E1C48E7}"/>
          </ac:spMkLst>
        </pc:spChg>
        <pc:spChg chg="del">
          <ac:chgData name="Sian Harris" userId="c0df2758-d740-4b7f-88ff-8072a1e73049" providerId="ADAL" clId="{78D3FE97-B462-4C7A-8C91-CADF66AE0A1A}" dt="2021-06-09T09:38:04.489" v="144" actId="478"/>
          <ac:spMkLst>
            <pc:docMk/>
            <pc:sldMk cId="1007810902" sldId="652"/>
            <ac:spMk id="20" creationId="{7EE19DAF-A905-4AAC-845B-91D8C70F1D4B}"/>
          </ac:spMkLst>
        </pc:spChg>
      </pc:sldChg>
      <pc:sldChg chg="delSp modSp add mod ord modNotesTx">
        <pc:chgData name="Sian Harris" userId="c0df2758-d740-4b7f-88ff-8072a1e73049" providerId="ADAL" clId="{78D3FE97-B462-4C7A-8C91-CADF66AE0A1A}" dt="2021-06-09T11:52:29.900" v="625" actId="207"/>
        <pc:sldMkLst>
          <pc:docMk/>
          <pc:sldMk cId="994292933" sldId="653"/>
        </pc:sldMkLst>
        <pc:spChg chg="del">
          <ac:chgData name="Sian Harris" userId="c0df2758-d740-4b7f-88ff-8072a1e73049" providerId="ADAL" clId="{78D3FE97-B462-4C7A-8C91-CADF66AE0A1A}" dt="2021-06-09T09:53:51.776" v="407" actId="478"/>
          <ac:spMkLst>
            <pc:docMk/>
            <pc:sldMk cId="994292933" sldId="653"/>
            <ac:spMk id="14" creationId="{8E6C9051-6EF5-4CBE-9D1A-F582C05BA77A}"/>
          </ac:spMkLst>
        </pc:spChg>
        <pc:spChg chg="del">
          <ac:chgData name="Sian Harris" userId="c0df2758-d740-4b7f-88ff-8072a1e73049" providerId="ADAL" clId="{78D3FE97-B462-4C7A-8C91-CADF66AE0A1A}" dt="2021-06-09T09:53:40.112" v="404" actId="478"/>
          <ac:spMkLst>
            <pc:docMk/>
            <pc:sldMk cId="994292933" sldId="653"/>
            <ac:spMk id="19" creationId="{F7964F17-2197-4062-801D-2A14CDC16183}"/>
          </ac:spMkLst>
        </pc:spChg>
        <pc:spChg chg="mod">
          <ac:chgData name="Sian Harris" userId="c0df2758-d740-4b7f-88ff-8072a1e73049" providerId="ADAL" clId="{78D3FE97-B462-4C7A-8C91-CADF66AE0A1A}" dt="2021-06-09T11:52:29.900" v="625" actId="207"/>
          <ac:spMkLst>
            <pc:docMk/>
            <pc:sldMk cId="994292933" sldId="653"/>
            <ac:spMk id="20" creationId="{3B459E70-23D4-49C3-B7A8-76BCF9D89EB7}"/>
          </ac:spMkLst>
        </pc:spChg>
        <pc:spChg chg="del">
          <ac:chgData name="Sian Harris" userId="c0df2758-d740-4b7f-88ff-8072a1e73049" providerId="ADAL" clId="{78D3FE97-B462-4C7A-8C91-CADF66AE0A1A}" dt="2021-06-09T09:53:42.513" v="405" actId="478"/>
          <ac:spMkLst>
            <pc:docMk/>
            <pc:sldMk cId="994292933" sldId="653"/>
            <ac:spMk id="21" creationId="{711A38D8-9794-4077-8916-0E503A233511}"/>
          </ac:spMkLst>
        </pc:spChg>
      </pc:sldChg>
      <pc:sldChg chg="modSp add mod">
        <pc:chgData name="Sian Harris" userId="c0df2758-d740-4b7f-88ff-8072a1e73049" providerId="ADAL" clId="{78D3FE97-B462-4C7A-8C91-CADF66AE0A1A}" dt="2021-06-09T12:29:19.427" v="629" actId="207"/>
        <pc:sldMkLst>
          <pc:docMk/>
          <pc:sldMk cId="2292534223" sldId="654"/>
        </pc:sldMkLst>
        <pc:spChg chg="mod">
          <ac:chgData name="Sian Harris" userId="c0df2758-d740-4b7f-88ff-8072a1e73049" providerId="ADAL" clId="{78D3FE97-B462-4C7A-8C91-CADF66AE0A1A}" dt="2021-06-09T12:29:19.427" v="629" actId="207"/>
          <ac:spMkLst>
            <pc:docMk/>
            <pc:sldMk cId="2292534223" sldId="654"/>
            <ac:spMk id="20" creationId="{3B459E70-23D4-49C3-B7A8-76BCF9D89EB7}"/>
          </ac:spMkLst>
        </pc:spChg>
      </pc:sldChg>
      <pc:sldChg chg="modSp add mod ord">
        <pc:chgData name="Sian Harris" userId="c0df2758-d740-4b7f-88ff-8072a1e73049" providerId="ADAL" clId="{78D3FE97-B462-4C7A-8C91-CADF66AE0A1A}" dt="2021-06-09T12:29:12.491" v="628" actId="207"/>
        <pc:sldMkLst>
          <pc:docMk/>
          <pc:sldMk cId="1594595212" sldId="655"/>
        </pc:sldMkLst>
        <pc:spChg chg="mod">
          <ac:chgData name="Sian Harris" userId="c0df2758-d740-4b7f-88ff-8072a1e73049" providerId="ADAL" clId="{78D3FE97-B462-4C7A-8C91-CADF66AE0A1A}" dt="2021-06-09T12:29:12.491" v="628" actId="207"/>
          <ac:spMkLst>
            <pc:docMk/>
            <pc:sldMk cId="1594595212" sldId="655"/>
            <ac:spMk id="20" creationId="{3B459E70-23D4-49C3-B7A8-76BCF9D89EB7}"/>
          </ac:spMkLst>
        </pc:spChg>
      </pc:sldChg>
      <pc:sldChg chg="addSp modSp new mod modClrScheme chgLayout">
        <pc:chgData name="Sian Harris" userId="c0df2758-d740-4b7f-88ff-8072a1e73049" providerId="ADAL" clId="{78D3FE97-B462-4C7A-8C91-CADF66AE0A1A}" dt="2021-06-09T12:51:48.235" v="673" actId="6549"/>
        <pc:sldMkLst>
          <pc:docMk/>
          <pc:sldMk cId="2181958093" sldId="656"/>
        </pc:sldMkLst>
        <pc:spChg chg="add mod">
          <ac:chgData name="Sian Harris" userId="c0df2758-d740-4b7f-88ff-8072a1e73049" providerId="ADAL" clId="{78D3FE97-B462-4C7A-8C91-CADF66AE0A1A}" dt="2021-06-09T12:51:48.235" v="673" actId="6549"/>
          <ac:spMkLst>
            <pc:docMk/>
            <pc:sldMk cId="2181958093" sldId="656"/>
            <ac:spMk id="3" creationId="{928D10B7-4FD2-41F5-B516-FFB7F9E6C22F}"/>
          </ac:spMkLst>
        </pc:spChg>
        <pc:picChg chg="add mod">
          <ac:chgData name="Sian Harris" userId="c0df2758-d740-4b7f-88ff-8072a1e73049" providerId="ADAL" clId="{78D3FE97-B462-4C7A-8C91-CADF66AE0A1A}" dt="2021-06-09T12:51:20.083" v="670" actId="1076"/>
          <ac:picMkLst>
            <pc:docMk/>
            <pc:sldMk cId="2181958093" sldId="656"/>
            <ac:picMk id="2" creationId="{CE11C8E1-B9B3-4437-B494-FFA8360E3237}"/>
          </ac:picMkLst>
        </pc:picChg>
        <pc:picChg chg="add mod">
          <ac:chgData name="Sian Harris" userId="c0df2758-d740-4b7f-88ff-8072a1e73049" providerId="ADAL" clId="{78D3FE97-B462-4C7A-8C91-CADF66AE0A1A}" dt="2021-06-09T12:51:39.047" v="671"/>
          <ac:picMkLst>
            <pc:docMk/>
            <pc:sldMk cId="2181958093" sldId="656"/>
            <ac:picMk id="4" creationId="{5C7C594B-A8EE-4919-82B7-A508B3990BF0}"/>
          </ac:picMkLst>
        </pc:picChg>
        <pc:picChg chg="add mod">
          <ac:chgData name="Sian Harris" userId="c0df2758-d740-4b7f-88ff-8072a1e73049" providerId="ADAL" clId="{78D3FE97-B462-4C7A-8C91-CADF66AE0A1A}" dt="2021-06-09T12:51:39.047" v="671"/>
          <ac:picMkLst>
            <pc:docMk/>
            <pc:sldMk cId="2181958093" sldId="656"/>
            <ac:picMk id="5" creationId="{A1C03C15-B6AD-4EAC-97D1-4D5C467A098A}"/>
          </ac:picMkLst>
        </pc:picChg>
      </pc:sldChg>
      <pc:sldChg chg="modSp add mod ord">
        <pc:chgData name="Sian Harris" userId="c0df2758-d740-4b7f-88ff-8072a1e73049" providerId="ADAL" clId="{78D3FE97-B462-4C7A-8C91-CADF66AE0A1A}" dt="2021-06-09T14:44:33.811" v="798" actId="255"/>
        <pc:sldMkLst>
          <pc:docMk/>
          <pc:sldMk cId="2710380729" sldId="657"/>
        </pc:sldMkLst>
        <pc:spChg chg="mod">
          <ac:chgData name="Sian Harris" userId="c0df2758-d740-4b7f-88ff-8072a1e73049" providerId="ADAL" clId="{78D3FE97-B462-4C7A-8C91-CADF66AE0A1A}" dt="2021-06-09T14:44:33.811" v="798" actId="255"/>
          <ac:spMkLst>
            <pc:docMk/>
            <pc:sldMk cId="2710380729" sldId="657"/>
            <ac:spMk id="8" creationId="{45C28455-FA90-450E-9747-C81608F5F2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6"/>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7126"/>
          </a:xfrm>
          <a:prstGeom prst="rect">
            <a:avLst/>
          </a:prstGeom>
        </p:spPr>
        <p:txBody>
          <a:bodyPr vert="horz" lIns="92272" tIns="46136" rIns="92272" bIns="46136" rtlCol="0"/>
          <a:lstStyle>
            <a:lvl1pPr algn="r">
              <a:defRPr sz="1200"/>
            </a:lvl1pPr>
          </a:lstStyle>
          <a:p>
            <a:fld id="{403B85EE-53BF-8142-88AE-B1ADA6DC59E8}" type="datetimeFigureOut">
              <a:rPr lang="en-US" smtClean="0"/>
              <a:t>6/7/2021</a:t>
            </a:fld>
            <a:endParaRPr lang="en-US"/>
          </a:p>
        </p:txBody>
      </p:sp>
      <p:sp>
        <p:nvSpPr>
          <p:cNvPr id="4" name="Footer Placeholder 3"/>
          <p:cNvSpPr>
            <a:spLocks noGrp="1"/>
          </p:cNvSpPr>
          <p:nvPr>
            <p:ph type="ftr" sz="quarter" idx="2"/>
          </p:nvPr>
        </p:nvSpPr>
        <p:spPr>
          <a:xfrm>
            <a:off x="0" y="9266427"/>
            <a:ext cx="6270640" cy="539147"/>
          </a:xfrm>
          <a:prstGeom prst="rect">
            <a:avLst/>
          </a:prstGeom>
        </p:spPr>
        <p:txBody>
          <a:bodyPr vert="horz" lIns="92272" tIns="46136" rIns="92272" bIns="46136" rtlCol="0" anchor="b"/>
          <a:lstStyle>
            <a:lvl1pPr algn="l">
              <a:defRPr sz="1200"/>
            </a:lvl1pPr>
          </a:lstStyle>
          <a:p>
            <a:r>
              <a:rPr lang="en-GB" sz="1000"/>
              <a:t>This work is licensed under a Creative Commons Attribution-</a:t>
            </a:r>
            <a:r>
              <a:rPr lang="en-GB" sz="1000" err="1"/>
              <a:t>ShareAlike</a:t>
            </a:r>
            <a:r>
              <a:rPr lang="en-GB" sz="1000"/>
              <a:t> 3.0 </a:t>
            </a:r>
            <a:r>
              <a:rPr lang="en-GB" sz="1000" err="1"/>
              <a:t>Unported</a:t>
            </a:r>
            <a:r>
              <a:rPr lang="en-GB" sz="1000"/>
              <a:t> License.</a:t>
            </a:r>
          </a:p>
          <a:p>
            <a:r>
              <a:rPr lang="en-GB" sz="1000"/>
              <a:t>http://creativecommons.org/licenses/by-sa/3.0/</a:t>
            </a:r>
          </a:p>
        </p:txBody>
      </p:sp>
      <p:sp>
        <p:nvSpPr>
          <p:cNvPr id="5" name="Slide Number Placeholder 4"/>
          <p:cNvSpPr>
            <a:spLocks noGrp="1"/>
          </p:cNvSpPr>
          <p:nvPr>
            <p:ph type="sldNum" sz="quarter" idx="3"/>
          </p:nvPr>
        </p:nvSpPr>
        <p:spPr>
          <a:xfrm>
            <a:off x="6270638" y="9268678"/>
            <a:ext cx="539748" cy="497126"/>
          </a:xfrm>
          <a:prstGeom prst="rect">
            <a:avLst/>
          </a:prstGeom>
        </p:spPr>
        <p:txBody>
          <a:bodyPr vert="horz" lIns="92272" tIns="46136" rIns="92272" bIns="46136" rtlCol="0" anchor="b"/>
          <a:lstStyle>
            <a:lvl1pPr algn="r">
              <a:defRPr sz="1200"/>
            </a:lvl1pPr>
          </a:lstStyle>
          <a:p>
            <a:fld id="{043BA4F4-B25B-A641-B63E-5F84226EF5BC}" type="slidenum">
              <a:rPr lang="en-US" smtClean="0"/>
              <a:t>‹#›</a:t>
            </a:fld>
            <a:endParaRPr lang="en-US"/>
          </a:p>
        </p:txBody>
      </p:sp>
    </p:spTree>
    <p:extLst>
      <p:ext uri="{BB962C8B-B14F-4D97-AF65-F5344CB8AC3E}">
        <p14:creationId xmlns:p14="http://schemas.microsoft.com/office/powerpoint/2010/main" val="2222628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6"/>
          </a:xfrm>
          <a:prstGeom prst="rect">
            <a:avLst/>
          </a:prstGeom>
        </p:spPr>
        <p:txBody>
          <a:bodyPr vert="horz" lIns="92272" tIns="46136" rIns="92272" bIns="46136"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2272" tIns="46136" rIns="92272" bIns="46136" rtlCol="0"/>
          <a:lstStyle>
            <a:lvl1pPr algn="r">
              <a:defRPr sz="1200"/>
            </a:lvl1pPr>
          </a:lstStyle>
          <a:p>
            <a:fld id="{55FD8533-B7A0-3247-9F7E-05C10199060A}" type="datetimeFigureOut">
              <a:rPr lang="en-US" smtClean="0"/>
              <a:t>6/7/2021</a:t>
            </a:fld>
            <a:endParaRPr lang="en-US"/>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2272" tIns="46136" rIns="92272" bIns="46136" rtlCol="0" anchor="ctr"/>
          <a:lstStyle/>
          <a:p>
            <a:endParaRPr lang="en-US"/>
          </a:p>
        </p:txBody>
      </p:sp>
      <p:sp>
        <p:nvSpPr>
          <p:cNvPr id="5" name="Notes Placeholder 4"/>
          <p:cNvSpPr>
            <a:spLocks noGrp="1"/>
          </p:cNvSpPr>
          <p:nvPr>
            <p:ph type="body" sz="quarter" idx="3"/>
          </p:nvPr>
        </p:nvSpPr>
        <p:spPr>
          <a:xfrm>
            <a:off x="681197" y="4722695"/>
            <a:ext cx="5449570" cy="4474131"/>
          </a:xfrm>
          <a:prstGeom prst="rect">
            <a:avLst/>
          </a:prstGeom>
        </p:spPr>
        <p:txBody>
          <a:bodyPr vert="horz" lIns="92272" tIns="46136" rIns="92272" bIns="4613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7985"/>
            <a:ext cx="6190711" cy="497126"/>
          </a:xfrm>
          <a:prstGeom prst="rect">
            <a:avLst/>
          </a:prstGeom>
        </p:spPr>
        <p:txBody>
          <a:bodyPr vert="horz" lIns="92272" tIns="46136" rIns="92272" bIns="46136" rtlCol="0" anchor="b"/>
          <a:lstStyle>
            <a:lvl1pPr algn="l">
              <a:defRPr sz="1000" baseline="0"/>
            </a:lvl1pPr>
          </a:lstStyle>
          <a:p>
            <a:r>
              <a:rPr lang="en-GB"/>
              <a:t>This work is licensed under a Creative Commons Attribution-</a:t>
            </a:r>
            <a:r>
              <a:rPr lang="en-GB" err="1"/>
              <a:t>ShareAlike</a:t>
            </a:r>
            <a:r>
              <a:rPr lang="en-GB"/>
              <a:t> 3.0 </a:t>
            </a:r>
            <a:r>
              <a:rPr lang="en-GB" err="1"/>
              <a:t>Unported</a:t>
            </a:r>
            <a:r>
              <a:rPr lang="en-GB"/>
              <a:t> License.</a:t>
            </a:r>
          </a:p>
          <a:p>
            <a:r>
              <a:rPr lang="en-GB"/>
              <a:t>http://creativecommons.org/licenses/by-sa/3.0/</a:t>
            </a:r>
          </a:p>
        </p:txBody>
      </p:sp>
      <p:sp>
        <p:nvSpPr>
          <p:cNvPr id="7" name="Slide Number Placeholder 6"/>
          <p:cNvSpPr>
            <a:spLocks noGrp="1"/>
          </p:cNvSpPr>
          <p:nvPr>
            <p:ph type="sldNum" sz="quarter" idx="5"/>
          </p:nvPr>
        </p:nvSpPr>
        <p:spPr>
          <a:xfrm>
            <a:off x="6190712" y="9395939"/>
            <a:ext cx="619675" cy="497126"/>
          </a:xfrm>
          <a:prstGeom prst="rect">
            <a:avLst/>
          </a:prstGeom>
        </p:spPr>
        <p:txBody>
          <a:bodyPr vert="horz" lIns="92272" tIns="46136" rIns="92272" bIns="46136" rtlCol="0" anchor="b"/>
          <a:lstStyle>
            <a:lvl1pPr algn="r">
              <a:defRPr sz="1200"/>
            </a:lvl1pPr>
          </a:lstStyle>
          <a:p>
            <a:fld id="{C623B231-3D70-2A4C-A0C2-A57463CF59EC}" type="slidenum">
              <a:rPr lang="en-US" smtClean="0"/>
              <a:t>‹#›</a:t>
            </a:fld>
            <a:endParaRPr lang="en-US"/>
          </a:p>
        </p:txBody>
      </p:sp>
    </p:spTree>
    <p:extLst>
      <p:ext uri="{BB962C8B-B14F-4D97-AF65-F5344CB8AC3E}">
        <p14:creationId xmlns:p14="http://schemas.microsoft.com/office/powerpoint/2010/main" val="296382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3637" cy="3729038"/>
          </a:xfrm>
        </p:spPr>
      </p:sp>
      <p:sp>
        <p:nvSpPr>
          <p:cNvPr id="3" name="Notes Placeholder 2"/>
          <p:cNvSpPr>
            <a:spLocks noGrp="1"/>
          </p:cNvSpPr>
          <p:nvPr>
            <p:ph type="body" idx="1"/>
          </p:nvPr>
        </p:nvSpPr>
        <p:spPr/>
        <p:txBody>
          <a:bodyPr/>
          <a:lstStyle/>
          <a:p>
            <a:endParaRPr lang="en-GB" sz="1400"/>
          </a:p>
        </p:txBody>
      </p:sp>
      <p:sp>
        <p:nvSpPr>
          <p:cNvPr id="4" name="Slide Number Placeholder 3"/>
          <p:cNvSpPr>
            <a:spLocks noGrp="1"/>
          </p:cNvSpPr>
          <p:nvPr>
            <p:ph type="sldNum" sz="quarter" idx="10"/>
          </p:nvPr>
        </p:nvSpPr>
        <p:spPr/>
        <p:txBody>
          <a:bodyPr/>
          <a:lstStyle/>
          <a:p>
            <a:pPr defTabSz="922584">
              <a:defRPr/>
            </a:pPr>
            <a:fld id="{1B8DC761-313F-4374-9A6D-D0C07DE8EA63}" type="slidenum">
              <a:rPr lang="en-GB">
                <a:solidFill>
                  <a:prstClr val="black"/>
                </a:solidFill>
                <a:latin typeface="Calibri"/>
                <a:cs typeface="Arial" panose="020B0604020202020204" pitchFamily="34" charset="0"/>
              </a:rPr>
              <a:pPr defTabSz="922584">
                <a:defRPr/>
              </a:pPr>
              <a:t>1</a:t>
            </a:fld>
            <a:endParaRPr lang="en-GB">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16615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Kenya</a:t>
            </a:r>
          </a:p>
        </p:txBody>
      </p:sp>
      <p:sp>
        <p:nvSpPr>
          <p:cNvPr id="4" name="Slide Number Placeholder 3"/>
          <p:cNvSpPr>
            <a:spLocks noGrp="1"/>
          </p:cNvSpPr>
          <p:nvPr>
            <p:ph type="sldNum" sz="quarter" idx="5"/>
          </p:nvPr>
        </p:nvSpPr>
        <p:spPr/>
        <p:txBody>
          <a:bodyPr/>
          <a:lstStyle/>
          <a:p>
            <a:fld id="{C623B231-3D70-2A4C-A0C2-A57463CF59EC}" type="slidenum">
              <a:rPr lang="en-US" smtClean="0"/>
              <a:t>11</a:t>
            </a:fld>
            <a:endParaRPr lang="en-US"/>
          </a:p>
        </p:txBody>
      </p:sp>
    </p:spTree>
    <p:extLst>
      <p:ext uri="{BB962C8B-B14F-4D97-AF65-F5344CB8AC3E}">
        <p14:creationId xmlns:p14="http://schemas.microsoft.com/office/powerpoint/2010/main" val="310355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Honduras</a:t>
            </a:r>
          </a:p>
        </p:txBody>
      </p:sp>
      <p:sp>
        <p:nvSpPr>
          <p:cNvPr id="4" name="Slide Number Placeholder 3"/>
          <p:cNvSpPr>
            <a:spLocks noGrp="1"/>
          </p:cNvSpPr>
          <p:nvPr>
            <p:ph type="sldNum" sz="quarter" idx="5"/>
          </p:nvPr>
        </p:nvSpPr>
        <p:spPr/>
        <p:txBody>
          <a:bodyPr/>
          <a:lstStyle/>
          <a:p>
            <a:fld id="{C623B231-3D70-2A4C-A0C2-A57463CF59EC}" type="slidenum">
              <a:rPr lang="en-US" smtClean="0"/>
              <a:t>12</a:t>
            </a:fld>
            <a:endParaRPr lang="en-US"/>
          </a:p>
        </p:txBody>
      </p:sp>
    </p:spTree>
    <p:extLst>
      <p:ext uri="{BB962C8B-B14F-4D97-AF65-F5344CB8AC3E}">
        <p14:creationId xmlns:p14="http://schemas.microsoft.com/office/powerpoint/2010/main" val="162454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8136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8288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Kenya</a:t>
            </a:r>
          </a:p>
        </p:txBody>
      </p:sp>
      <p:sp>
        <p:nvSpPr>
          <p:cNvPr id="4" name="Slide Number Placeholder 3"/>
          <p:cNvSpPr>
            <a:spLocks noGrp="1"/>
          </p:cNvSpPr>
          <p:nvPr>
            <p:ph type="sldNum" sz="quarter" idx="5"/>
          </p:nvPr>
        </p:nvSpPr>
        <p:spPr/>
        <p:txBody>
          <a:bodyPr/>
          <a:lstStyle/>
          <a:p>
            <a:fld id="{C623B231-3D70-2A4C-A0C2-A57463CF59EC}" type="slidenum">
              <a:rPr lang="en-US" smtClean="0"/>
              <a:t>16</a:t>
            </a:fld>
            <a:endParaRPr lang="en-US"/>
          </a:p>
        </p:txBody>
      </p:sp>
    </p:spTree>
    <p:extLst>
      <p:ext uri="{BB962C8B-B14F-4D97-AF65-F5344CB8AC3E}">
        <p14:creationId xmlns:p14="http://schemas.microsoft.com/office/powerpoint/2010/main" val="4256937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Honduras</a:t>
            </a:r>
          </a:p>
        </p:txBody>
      </p:sp>
      <p:sp>
        <p:nvSpPr>
          <p:cNvPr id="4" name="Slide Number Placeholder 3"/>
          <p:cNvSpPr>
            <a:spLocks noGrp="1"/>
          </p:cNvSpPr>
          <p:nvPr>
            <p:ph type="sldNum" sz="quarter" idx="5"/>
          </p:nvPr>
        </p:nvSpPr>
        <p:spPr/>
        <p:txBody>
          <a:bodyPr/>
          <a:lstStyle/>
          <a:p>
            <a:fld id="{C623B231-3D70-2A4C-A0C2-A57463CF59EC}" type="slidenum">
              <a:rPr lang="en-US" smtClean="0"/>
              <a:t>17</a:t>
            </a:fld>
            <a:endParaRPr lang="en-US"/>
          </a:p>
        </p:txBody>
      </p:sp>
    </p:spTree>
    <p:extLst>
      <p:ext uri="{BB962C8B-B14F-4D97-AF65-F5344CB8AC3E}">
        <p14:creationId xmlns:p14="http://schemas.microsoft.com/office/powerpoint/2010/main" val="275910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interviews</a:t>
            </a:r>
          </a:p>
        </p:txBody>
      </p:sp>
      <p:sp>
        <p:nvSpPr>
          <p:cNvPr id="4" name="Slide Number Placeholder 3"/>
          <p:cNvSpPr>
            <a:spLocks noGrp="1"/>
          </p:cNvSpPr>
          <p:nvPr>
            <p:ph type="sldNum" sz="quarter" idx="5"/>
          </p:nvPr>
        </p:nvSpPr>
        <p:spPr/>
        <p:txBody>
          <a:bodyPr/>
          <a:lstStyle/>
          <a:p>
            <a:fld id="{C623B231-3D70-2A4C-A0C2-A57463CF59EC}" type="slidenum">
              <a:rPr lang="en-US" smtClean="0"/>
              <a:t>18</a:t>
            </a:fld>
            <a:endParaRPr lang="en-US"/>
          </a:p>
        </p:txBody>
      </p:sp>
    </p:spTree>
    <p:extLst>
      <p:ext uri="{BB962C8B-B14F-4D97-AF65-F5344CB8AC3E}">
        <p14:creationId xmlns:p14="http://schemas.microsoft.com/office/powerpoint/2010/main" val="642376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interviews</a:t>
            </a:r>
          </a:p>
        </p:txBody>
      </p:sp>
      <p:sp>
        <p:nvSpPr>
          <p:cNvPr id="4" name="Slide Number Placeholder 3"/>
          <p:cNvSpPr>
            <a:spLocks noGrp="1"/>
          </p:cNvSpPr>
          <p:nvPr>
            <p:ph type="sldNum" sz="quarter" idx="5"/>
          </p:nvPr>
        </p:nvSpPr>
        <p:spPr/>
        <p:txBody>
          <a:bodyPr/>
          <a:lstStyle/>
          <a:p>
            <a:fld id="{C623B231-3D70-2A4C-A0C2-A57463CF59EC}" type="slidenum">
              <a:rPr lang="en-US" smtClean="0"/>
              <a:t>19</a:t>
            </a:fld>
            <a:endParaRPr lang="en-US"/>
          </a:p>
        </p:txBody>
      </p:sp>
    </p:spTree>
    <p:extLst>
      <p:ext uri="{BB962C8B-B14F-4D97-AF65-F5344CB8AC3E}">
        <p14:creationId xmlns:p14="http://schemas.microsoft.com/office/powerpoint/2010/main" val="607702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8313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Honduras</a:t>
            </a:r>
          </a:p>
        </p:txBody>
      </p:sp>
      <p:sp>
        <p:nvSpPr>
          <p:cNvPr id="4" name="Slide Number Placeholder 3"/>
          <p:cNvSpPr>
            <a:spLocks noGrp="1"/>
          </p:cNvSpPr>
          <p:nvPr>
            <p:ph type="sldNum" sz="quarter" idx="5"/>
          </p:nvPr>
        </p:nvSpPr>
        <p:spPr/>
        <p:txBody>
          <a:bodyPr/>
          <a:lstStyle/>
          <a:p>
            <a:fld id="{C623B231-3D70-2A4C-A0C2-A57463CF59EC}" type="slidenum">
              <a:rPr lang="en-US" smtClean="0"/>
              <a:t>22</a:t>
            </a:fld>
            <a:endParaRPr lang="en-US"/>
          </a:p>
        </p:txBody>
      </p:sp>
    </p:spTree>
    <p:extLst>
      <p:ext uri="{BB962C8B-B14F-4D97-AF65-F5344CB8AC3E}">
        <p14:creationId xmlns:p14="http://schemas.microsoft.com/office/powerpoint/2010/main" val="262059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Calibri" panose="020F0502020204030204" pitchFamily="34" charset="0"/>
              <a:buChar char="-"/>
            </a:pPr>
            <a:endParaRPr lang="en-GB" sz="1200" dirty="0">
              <a:solidFill>
                <a:schemeClr val="tx2">
                  <a:lumMod val="50000"/>
                </a:schemeClr>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4495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interviews</a:t>
            </a:r>
          </a:p>
        </p:txBody>
      </p:sp>
      <p:sp>
        <p:nvSpPr>
          <p:cNvPr id="4" name="Slide Number Placeholder 3"/>
          <p:cNvSpPr>
            <a:spLocks noGrp="1"/>
          </p:cNvSpPr>
          <p:nvPr>
            <p:ph type="sldNum" sz="quarter" idx="5"/>
          </p:nvPr>
        </p:nvSpPr>
        <p:spPr/>
        <p:txBody>
          <a:bodyPr/>
          <a:lstStyle/>
          <a:p>
            <a:fld id="{C623B231-3D70-2A4C-A0C2-A57463CF59EC}" type="slidenum">
              <a:rPr lang="en-US" smtClean="0"/>
              <a:t>23</a:t>
            </a:fld>
            <a:endParaRPr lang="en-US"/>
          </a:p>
        </p:txBody>
      </p:sp>
    </p:spTree>
    <p:extLst>
      <p:ext uri="{BB962C8B-B14F-4D97-AF65-F5344CB8AC3E}">
        <p14:creationId xmlns:p14="http://schemas.microsoft.com/office/powerpoint/2010/main" val="313636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Kenya</a:t>
            </a:r>
          </a:p>
        </p:txBody>
      </p:sp>
      <p:sp>
        <p:nvSpPr>
          <p:cNvPr id="4" name="Slide Number Placeholder 3"/>
          <p:cNvSpPr>
            <a:spLocks noGrp="1"/>
          </p:cNvSpPr>
          <p:nvPr>
            <p:ph type="sldNum" sz="quarter" idx="5"/>
          </p:nvPr>
        </p:nvSpPr>
        <p:spPr/>
        <p:txBody>
          <a:bodyPr/>
          <a:lstStyle/>
          <a:p>
            <a:fld id="{C623B231-3D70-2A4C-A0C2-A57463CF59EC}" type="slidenum">
              <a:rPr lang="en-US" smtClean="0"/>
              <a:t>24</a:t>
            </a:fld>
            <a:endParaRPr lang="en-US"/>
          </a:p>
        </p:txBody>
      </p:sp>
    </p:spTree>
    <p:extLst>
      <p:ext uri="{BB962C8B-B14F-4D97-AF65-F5344CB8AC3E}">
        <p14:creationId xmlns:p14="http://schemas.microsoft.com/office/powerpoint/2010/main" val="377201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445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Honduras</a:t>
            </a:r>
          </a:p>
        </p:txBody>
      </p:sp>
      <p:sp>
        <p:nvSpPr>
          <p:cNvPr id="4" name="Slide Number Placeholder 3"/>
          <p:cNvSpPr>
            <a:spLocks noGrp="1"/>
          </p:cNvSpPr>
          <p:nvPr>
            <p:ph type="sldNum" sz="quarter" idx="5"/>
          </p:nvPr>
        </p:nvSpPr>
        <p:spPr/>
        <p:txBody>
          <a:bodyPr/>
          <a:lstStyle/>
          <a:p>
            <a:fld id="{C623B231-3D70-2A4C-A0C2-A57463CF59EC}" type="slidenum">
              <a:rPr lang="en-US" smtClean="0"/>
              <a:t>26</a:t>
            </a:fld>
            <a:endParaRPr lang="en-US"/>
          </a:p>
        </p:txBody>
      </p:sp>
    </p:spTree>
    <p:extLst>
      <p:ext uri="{BB962C8B-B14F-4D97-AF65-F5344CB8AC3E}">
        <p14:creationId xmlns:p14="http://schemas.microsoft.com/office/powerpoint/2010/main" val="3495751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case study, Kenya (regarding publisher exclusions)</a:t>
            </a:r>
          </a:p>
        </p:txBody>
      </p:sp>
      <p:sp>
        <p:nvSpPr>
          <p:cNvPr id="4" name="Slide Number Placeholder 3"/>
          <p:cNvSpPr>
            <a:spLocks noGrp="1"/>
          </p:cNvSpPr>
          <p:nvPr>
            <p:ph type="sldNum" sz="quarter" idx="5"/>
          </p:nvPr>
        </p:nvSpPr>
        <p:spPr/>
        <p:txBody>
          <a:bodyPr/>
          <a:lstStyle/>
          <a:p>
            <a:fld id="{C623B231-3D70-2A4C-A0C2-A57463CF59EC}" type="slidenum">
              <a:rPr lang="en-US" smtClean="0"/>
              <a:t>27</a:t>
            </a:fld>
            <a:endParaRPr lang="en-US"/>
          </a:p>
        </p:txBody>
      </p:sp>
    </p:spTree>
    <p:extLst>
      <p:ext uri="{BB962C8B-B14F-4D97-AF65-F5344CB8AC3E}">
        <p14:creationId xmlns:p14="http://schemas.microsoft.com/office/powerpoint/2010/main" val="450069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5070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5865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2400" dirty="0">
              <a:solidFill>
                <a:srgbClr val="66666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7506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26721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400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Calibri" panose="020F0502020204030204" pitchFamily="34" charset="0"/>
              <a:buChar char="-"/>
            </a:pPr>
            <a:endParaRPr lang="en-GB" sz="1200">
              <a:solidFill>
                <a:schemeClr val="tx2">
                  <a:lumMod val="50000"/>
                </a:schemeClr>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8154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3877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8937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3566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22166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pPr>
            <a:endParaRPr lang="en-GB" sz="20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652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3637" cy="3729038"/>
          </a:xfrm>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pPr defTabSz="922584">
              <a:defRPr/>
            </a:pPr>
            <a:fld id="{1B8DC761-313F-4374-9A6D-D0C07DE8EA63}" type="slidenum">
              <a:rPr lang="en-GB">
                <a:solidFill>
                  <a:prstClr val="black"/>
                </a:solidFill>
                <a:latin typeface="Calibri"/>
                <a:cs typeface="Arial" panose="020B0604020202020204" pitchFamily="34" charset="0"/>
              </a:rPr>
              <a:pPr defTabSz="922584">
                <a:defRPr/>
              </a:pPr>
              <a:t>41</a:t>
            </a:fld>
            <a:endParaRPr lang="en-GB">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417380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6EC805-AC9E-4570-8065-BE88FFA118EF}" type="slidenum">
              <a:rPr lang="en-GB" smtClean="0"/>
              <a:t>4</a:t>
            </a:fld>
            <a:endParaRPr lang="en-GB"/>
          </a:p>
        </p:txBody>
      </p:sp>
    </p:spTree>
    <p:extLst>
      <p:ext uri="{BB962C8B-B14F-4D97-AF65-F5344CB8AC3E}">
        <p14:creationId xmlns:p14="http://schemas.microsoft.com/office/powerpoint/2010/main" val="342612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Calibri" panose="020F0502020204030204" pitchFamily="34" charset="0"/>
              <a:buChar char="-"/>
            </a:pPr>
            <a:endParaRPr lang="en-GB" sz="1200" dirty="0">
              <a:solidFill>
                <a:schemeClr val="tx2">
                  <a:lumMod val="50000"/>
                </a:schemeClr>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3331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5000"/>
              </a:lnSpc>
              <a:buFont typeface="Calibri" panose="020F0502020204030204" pitchFamily="34" charset="0"/>
              <a:buChar char="-"/>
            </a:pPr>
            <a:endParaRPr lang="en-GB" sz="1200" dirty="0">
              <a:solidFill>
                <a:schemeClr val="tx2">
                  <a:lumMod val="50000"/>
                </a:schemeClr>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5422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This graph, from the Landscape review conducted by Research Consulting last year, showed that usage of Research4Life continued to drop from 2014 to 2017 levelling off more recently</a:t>
            </a:r>
          </a:p>
          <a:p>
            <a:pPr marL="285750" indent="-285750">
              <a:lnSpc>
                <a:spcPct val="105000"/>
              </a:lnSpc>
              <a:buFont typeface="Arial" panose="020B0604020202020204" pitchFamily="34" charset="0"/>
              <a:buChar char="•"/>
            </a:pP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endParaRPr lang="en-GB" sz="1800" b="1" dirty="0">
              <a:solidFill>
                <a:schemeClr val="tx1">
                  <a:lumMod val="65000"/>
                  <a:lumOff val="35000"/>
                </a:schemeClr>
              </a:solidFill>
              <a:latin typeface="Arial" panose="020B0604020202020204" pitchFamily="34" charset="0"/>
              <a:cs typeface="Arial" panose="020B0604020202020204" pitchFamily="34" charset="0"/>
            </a:endParaRPr>
          </a:p>
          <a:p>
            <a:pPr>
              <a:lnSpc>
                <a:spcPct val="105000"/>
              </a:lnSpc>
            </a:pPr>
            <a:endParaRPr lang="en-GB" sz="1800" b="1" dirty="0">
              <a:solidFill>
                <a:schemeClr val="tx1">
                  <a:lumMod val="65000"/>
                  <a:lumOff val="35000"/>
                </a:schemeClr>
              </a:solidFill>
              <a:latin typeface="Arial" panose="020B0604020202020204" pitchFamily="34" charset="0"/>
              <a:cs typeface="Arial" panose="020B0604020202020204" pitchFamily="34" charset="0"/>
            </a:endParaRPr>
          </a:p>
          <a:p>
            <a:pPr>
              <a:lnSpc>
                <a:spcPct val="105000"/>
              </a:lnSpc>
            </a:pPr>
            <a:endParaRPr lang="en-GB" sz="1800" b="1"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nSpc>
                <a:spcPct val="105000"/>
              </a:lnSpc>
              <a:buFont typeface="Calibri" panose="020F0502020204030204" pitchFamily="34" charset="0"/>
              <a:buChar char="-"/>
            </a:pPr>
            <a:endParaRPr lang="en-GB" sz="1200" dirty="0">
              <a:solidFill>
                <a:schemeClr val="tx2">
                  <a:lumMod val="50000"/>
                </a:schemeClr>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470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mj-lt"/>
              <a:buAutoNum type="arabicPeriod"/>
            </a:pP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578C17-90B7-46F4-87AD-124DEA4ED3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467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interviews</a:t>
            </a:r>
          </a:p>
        </p:txBody>
      </p:sp>
      <p:sp>
        <p:nvSpPr>
          <p:cNvPr id="4" name="Slide Number Placeholder 3"/>
          <p:cNvSpPr>
            <a:spLocks noGrp="1"/>
          </p:cNvSpPr>
          <p:nvPr>
            <p:ph type="sldNum" sz="quarter" idx="5"/>
          </p:nvPr>
        </p:nvSpPr>
        <p:spPr/>
        <p:txBody>
          <a:bodyPr/>
          <a:lstStyle/>
          <a:p>
            <a:fld id="{C623B231-3D70-2A4C-A0C2-A57463CF59EC}" type="slidenum">
              <a:rPr lang="en-US" smtClean="0"/>
              <a:t>10</a:t>
            </a:fld>
            <a:endParaRPr lang="en-US"/>
          </a:p>
        </p:txBody>
      </p:sp>
    </p:spTree>
    <p:extLst>
      <p:ext uri="{BB962C8B-B14F-4D97-AF65-F5344CB8AC3E}">
        <p14:creationId xmlns:p14="http://schemas.microsoft.com/office/powerpoint/2010/main" val="312085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31"/>
          <p:cNvGrpSpPr>
            <a:grpSpLocks/>
          </p:cNvGrpSpPr>
          <p:nvPr userDrawn="1"/>
        </p:nvGrpSpPr>
        <p:grpSpPr bwMode="auto">
          <a:xfrm>
            <a:off x="1" y="5203825"/>
            <a:ext cx="9197975" cy="2559050"/>
            <a:chOff x="212475" y="4286171"/>
            <a:chExt cx="6037790" cy="1759077"/>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sp>
        <p:nvSpPr>
          <p:cNvPr id="4" name="Date Placeholder 3"/>
          <p:cNvSpPr>
            <a:spLocks noGrp="1"/>
          </p:cNvSpPr>
          <p:nvPr>
            <p:ph type="dt" sz="half" idx="10"/>
          </p:nvPr>
        </p:nvSpPr>
        <p:spPr/>
        <p:txBody>
          <a:bodyPr/>
          <a:lstStyle/>
          <a:p>
            <a:fld id="{DCD7F888-82AB-49EC-8710-94A5CFB408B5}"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512FA3-126F-48BB-8F1D-0ABA67DE120B}" type="slidenum">
              <a:rPr lang="en-GB" smtClean="0"/>
              <a:t>‹#›</a:t>
            </a:fld>
            <a:endParaRPr lang="en-GB"/>
          </a:p>
        </p:txBody>
      </p:sp>
      <p:sp>
        <p:nvSpPr>
          <p:cNvPr id="7" name="Text Placeholder 2"/>
          <p:cNvSpPr>
            <a:spLocks noGrp="1"/>
          </p:cNvSpPr>
          <p:nvPr>
            <p:ph idx="13"/>
          </p:nvPr>
        </p:nvSpPr>
        <p:spPr>
          <a:xfrm>
            <a:off x="1981200" y="2004695"/>
            <a:ext cx="6705600" cy="3493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Oval 7"/>
          <p:cNvSpPr/>
          <p:nvPr userDrawn="1"/>
        </p:nvSpPr>
        <p:spPr>
          <a:xfrm>
            <a:off x="1073151" y="2033590"/>
            <a:ext cx="611188" cy="612775"/>
          </a:xfrm>
          <a:prstGeom prst="ellipse">
            <a:avLst/>
          </a:prstGeom>
          <a:solidFill>
            <a:srgbClr val="6EBE44"/>
          </a:solidFill>
          <a:ln>
            <a:solidFill>
              <a:srgbClr val="6EBE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latin typeface="Open Sans"/>
              </a:rPr>
              <a:t>1</a:t>
            </a:r>
            <a:endParaRPr lang="en-US" sz="1800" b="1">
              <a:latin typeface="Open Sans"/>
            </a:endParaRPr>
          </a:p>
        </p:txBody>
      </p:sp>
      <p:sp>
        <p:nvSpPr>
          <p:cNvPr id="9" name="Oval 8"/>
          <p:cNvSpPr/>
          <p:nvPr userDrawn="1"/>
        </p:nvSpPr>
        <p:spPr>
          <a:xfrm>
            <a:off x="1065213" y="3340102"/>
            <a:ext cx="612775" cy="6127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latin typeface="Open Sans"/>
              </a:rPr>
              <a:t>2</a:t>
            </a:r>
            <a:endParaRPr lang="en-US" sz="1800" b="1">
              <a:latin typeface="Open Sans"/>
            </a:endParaRPr>
          </a:p>
        </p:txBody>
      </p:sp>
      <p:sp>
        <p:nvSpPr>
          <p:cNvPr id="10" name="Oval 9"/>
          <p:cNvSpPr/>
          <p:nvPr userDrawn="1"/>
        </p:nvSpPr>
        <p:spPr>
          <a:xfrm>
            <a:off x="1063626" y="4737102"/>
            <a:ext cx="612775" cy="569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a:latin typeface="Open Sans"/>
              </a:rPr>
              <a:t>3</a:t>
            </a:r>
            <a:endParaRPr lang="en-US" sz="1800" b="1">
              <a:latin typeface="Open Sans"/>
            </a:endParaRPr>
          </a:p>
        </p:txBody>
      </p:sp>
      <p:sp>
        <p:nvSpPr>
          <p:cNvPr id="1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09221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2"/>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0572972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021EE-7B51-436B-B087-3B25FAE7CE28}"/>
              </a:ext>
            </a:extLst>
          </p:cNvPr>
          <p:cNvSpPr>
            <a:spLocks noGrp="1"/>
          </p:cNvSpPr>
          <p:nvPr>
            <p:ph type="dt" sz="half" idx="10"/>
          </p:nvPr>
        </p:nvSpPr>
        <p:spPr/>
        <p:txBody>
          <a:bodyPr/>
          <a:lstStyle>
            <a:lvl1pPr>
              <a:defRPr/>
            </a:lvl1pPr>
          </a:lstStyle>
          <a:p>
            <a:pPr>
              <a:defRPr/>
            </a:pPr>
            <a:fld id="{BC002420-48C4-47C2-B30C-0E3F3C800D00}" type="datetimeFigureOut">
              <a:rPr lang="en-GB"/>
              <a:pPr>
                <a:defRPr/>
              </a:pPr>
              <a:t>07/06/2021</a:t>
            </a:fld>
            <a:endParaRPr lang="en-GB"/>
          </a:p>
        </p:txBody>
      </p:sp>
      <p:sp>
        <p:nvSpPr>
          <p:cNvPr id="5" name="Footer Placeholder 4">
            <a:extLst>
              <a:ext uri="{FF2B5EF4-FFF2-40B4-BE49-F238E27FC236}">
                <a16:creationId xmlns:a16="http://schemas.microsoft.com/office/drawing/2014/main" id="{916D5734-8631-48C1-A837-1031D88552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5747AD9-C8B2-4062-B4C7-70175F7CF43A}"/>
              </a:ext>
            </a:extLst>
          </p:cNvPr>
          <p:cNvSpPr>
            <a:spLocks noGrp="1"/>
          </p:cNvSpPr>
          <p:nvPr>
            <p:ph type="sldNum" sz="quarter" idx="12"/>
          </p:nvPr>
        </p:nvSpPr>
        <p:spPr/>
        <p:txBody>
          <a:bodyPr/>
          <a:lstStyle>
            <a:lvl1pPr>
              <a:defRPr/>
            </a:lvl1pPr>
          </a:lstStyle>
          <a:p>
            <a:pPr>
              <a:defRPr/>
            </a:pPr>
            <a:fld id="{53F77488-4A65-41AE-8AE2-E193550F51AE}" type="slidenum">
              <a:rPr lang="en-GB" altLang="en-US"/>
              <a:pPr>
                <a:defRPr/>
              </a:pPr>
              <a:t>‹#›</a:t>
            </a:fld>
            <a:endParaRPr lang="en-GB" altLang="en-US"/>
          </a:p>
        </p:txBody>
      </p:sp>
    </p:spTree>
    <p:extLst>
      <p:ext uri="{BB962C8B-B14F-4D97-AF65-F5344CB8AC3E}">
        <p14:creationId xmlns:p14="http://schemas.microsoft.com/office/powerpoint/2010/main" val="20873860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2"/>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56642"/>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497001-8DEB-4870-865E-7DAC639359B8}"/>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2CACF2B9-E4FF-40FC-A5DF-1C129120AD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07B4DEC-D8EA-4FD6-B092-3C302653243C}"/>
              </a:ext>
            </a:extLst>
          </p:cNvPr>
          <p:cNvSpPr>
            <a:spLocks noGrp="1"/>
          </p:cNvSpPr>
          <p:nvPr>
            <p:ph type="sldNum" sz="quarter" idx="12"/>
          </p:nvPr>
        </p:nvSpPr>
        <p:spPr/>
        <p:txBody>
          <a:bodyPr/>
          <a:lstStyle>
            <a:lvl1pPr>
              <a:defRPr/>
            </a:lvl1pPr>
          </a:lstStyle>
          <a:p>
            <a:pPr>
              <a:defRPr/>
            </a:pPr>
            <a:fld id="{67C1B87A-A8BE-4733-98EC-FDA5FD95C173}" type="slidenum">
              <a:rPr lang="en-US" altLang="en-US"/>
              <a:pPr>
                <a:defRPr/>
              </a:pPr>
              <a:t>‹#›</a:t>
            </a:fld>
            <a:endParaRPr lang="en-US" altLang="en-US"/>
          </a:p>
        </p:txBody>
      </p:sp>
    </p:spTree>
    <p:extLst>
      <p:ext uri="{BB962C8B-B14F-4D97-AF65-F5344CB8AC3E}">
        <p14:creationId xmlns:p14="http://schemas.microsoft.com/office/powerpoint/2010/main" val="3171574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8764C7-9B65-4F28-8819-44F61CC534C0}"/>
              </a:ext>
            </a:extLst>
          </p:cNvPr>
          <p:cNvSpPr>
            <a:spLocks noGrp="1"/>
          </p:cNvSpPr>
          <p:nvPr>
            <p:ph type="dt" sz="half" idx="10"/>
          </p:nvPr>
        </p:nvSpPr>
        <p:spPr/>
        <p:txBody>
          <a:bodyPr/>
          <a:lstStyle>
            <a:lvl1pPr>
              <a:defRPr/>
            </a:lvl1pPr>
          </a:lstStyle>
          <a:p>
            <a:pPr>
              <a:defRPr/>
            </a:pPr>
            <a:fld id="{F96C43C7-5CDE-4476-995D-C7120C9B7D66}" type="datetimeFigureOut">
              <a:rPr lang="en-GB"/>
              <a:pPr>
                <a:defRPr/>
              </a:pPr>
              <a:t>07/06/2021</a:t>
            </a:fld>
            <a:endParaRPr lang="en-GB"/>
          </a:p>
        </p:txBody>
      </p:sp>
      <p:sp>
        <p:nvSpPr>
          <p:cNvPr id="5" name="Footer Placeholder 4">
            <a:extLst>
              <a:ext uri="{FF2B5EF4-FFF2-40B4-BE49-F238E27FC236}">
                <a16:creationId xmlns:a16="http://schemas.microsoft.com/office/drawing/2014/main" id="{FC29363D-F5D1-4C7C-8A7F-2C7CE649D1F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3B9934-7296-4F40-AB60-0923A0794635}"/>
              </a:ext>
            </a:extLst>
          </p:cNvPr>
          <p:cNvSpPr>
            <a:spLocks noGrp="1"/>
          </p:cNvSpPr>
          <p:nvPr>
            <p:ph type="sldNum" sz="quarter" idx="12"/>
          </p:nvPr>
        </p:nvSpPr>
        <p:spPr/>
        <p:txBody>
          <a:bodyPr/>
          <a:lstStyle>
            <a:lvl1pPr>
              <a:defRPr/>
            </a:lvl1pPr>
          </a:lstStyle>
          <a:p>
            <a:pPr>
              <a:defRPr/>
            </a:pPr>
            <a:fld id="{85E35E5B-C04B-4FA6-805C-58110F17FF5E}" type="slidenum">
              <a:rPr lang="en-GB" altLang="en-US"/>
              <a:pPr>
                <a:defRPr/>
              </a:pPr>
              <a:t>‹#›</a:t>
            </a:fld>
            <a:endParaRPr lang="en-GB" altLang="en-US"/>
          </a:p>
        </p:txBody>
      </p:sp>
    </p:spTree>
    <p:extLst>
      <p:ext uri="{BB962C8B-B14F-4D97-AF65-F5344CB8AC3E}">
        <p14:creationId xmlns:p14="http://schemas.microsoft.com/office/powerpoint/2010/main" val="30460640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F4C8A6-9E30-4AEC-AFD0-C1424C18316B}"/>
              </a:ext>
            </a:extLst>
          </p:cNvPr>
          <p:cNvSpPr>
            <a:spLocks noGrp="1"/>
          </p:cNvSpPr>
          <p:nvPr>
            <p:ph type="dt" sz="half" idx="10"/>
          </p:nvPr>
        </p:nvSpPr>
        <p:spPr/>
        <p:txBody>
          <a:bodyPr/>
          <a:lstStyle>
            <a:lvl1pPr>
              <a:defRPr/>
            </a:lvl1pPr>
          </a:lstStyle>
          <a:p>
            <a:pPr>
              <a:defRPr/>
            </a:pPr>
            <a:fld id="{1D2A4731-8001-48FC-9F91-455C6D2713B1}" type="datetimeFigureOut">
              <a:rPr lang="en-GB"/>
              <a:pPr>
                <a:defRPr/>
              </a:pPr>
              <a:t>07/06/2021</a:t>
            </a:fld>
            <a:endParaRPr lang="en-GB"/>
          </a:p>
        </p:txBody>
      </p:sp>
      <p:sp>
        <p:nvSpPr>
          <p:cNvPr id="5" name="Footer Placeholder 4">
            <a:extLst>
              <a:ext uri="{FF2B5EF4-FFF2-40B4-BE49-F238E27FC236}">
                <a16:creationId xmlns:a16="http://schemas.microsoft.com/office/drawing/2014/main" id="{D3EA46D4-D2E5-4E03-A483-D106FB8025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53F25EF-F130-4D86-91C1-D7A2DBB236EB}"/>
              </a:ext>
            </a:extLst>
          </p:cNvPr>
          <p:cNvSpPr>
            <a:spLocks noGrp="1"/>
          </p:cNvSpPr>
          <p:nvPr>
            <p:ph type="sldNum" sz="quarter" idx="12"/>
          </p:nvPr>
        </p:nvSpPr>
        <p:spPr/>
        <p:txBody>
          <a:bodyPr/>
          <a:lstStyle>
            <a:lvl1pPr>
              <a:defRPr/>
            </a:lvl1pPr>
          </a:lstStyle>
          <a:p>
            <a:pPr>
              <a:defRPr/>
            </a:pPr>
            <a:fld id="{00CEB5F5-2B3B-413C-ACDE-C04DF9B0EC4B}" type="slidenum">
              <a:rPr lang="en-GB" altLang="en-US"/>
              <a:pPr>
                <a:defRPr/>
              </a:pPr>
              <a:t>‹#›</a:t>
            </a:fld>
            <a:endParaRPr lang="en-GB" altLang="en-US"/>
          </a:p>
        </p:txBody>
      </p:sp>
    </p:spTree>
    <p:extLst>
      <p:ext uri="{BB962C8B-B14F-4D97-AF65-F5344CB8AC3E}">
        <p14:creationId xmlns:p14="http://schemas.microsoft.com/office/powerpoint/2010/main" val="39855312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6522B-648A-4519-A6AC-391A5ECFB37E}"/>
              </a:ext>
            </a:extLst>
          </p:cNvPr>
          <p:cNvSpPr>
            <a:spLocks noGrp="1"/>
          </p:cNvSpPr>
          <p:nvPr>
            <p:ph type="dt" sz="half" idx="10"/>
          </p:nvPr>
        </p:nvSpPr>
        <p:spPr/>
        <p:txBody>
          <a:bodyPr/>
          <a:lstStyle>
            <a:lvl1pPr>
              <a:defRPr/>
            </a:lvl1pPr>
          </a:lstStyle>
          <a:p>
            <a:pPr>
              <a:defRPr/>
            </a:pPr>
            <a:fld id="{B5AFE730-76FC-4CFB-8DA7-7DEA4F9BF738}" type="datetimeFigureOut">
              <a:rPr lang="en-GB"/>
              <a:pPr>
                <a:defRPr/>
              </a:pPr>
              <a:t>07/06/2021</a:t>
            </a:fld>
            <a:endParaRPr lang="en-GB"/>
          </a:p>
        </p:txBody>
      </p:sp>
      <p:sp>
        <p:nvSpPr>
          <p:cNvPr id="5" name="Footer Placeholder 4">
            <a:extLst>
              <a:ext uri="{FF2B5EF4-FFF2-40B4-BE49-F238E27FC236}">
                <a16:creationId xmlns:a16="http://schemas.microsoft.com/office/drawing/2014/main" id="{A9CCAEAC-6557-4541-856C-5A00D0F8FA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417CB8D-B52A-4A94-8F3D-74F3F3CCE500}"/>
              </a:ext>
            </a:extLst>
          </p:cNvPr>
          <p:cNvSpPr>
            <a:spLocks noGrp="1"/>
          </p:cNvSpPr>
          <p:nvPr>
            <p:ph type="sldNum" sz="quarter" idx="12"/>
          </p:nvPr>
        </p:nvSpPr>
        <p:spPr/>
        <p:txBody>
          <a:bodyPr/>
          <a:lstStyle>
            <a:lvl1pPr>
              <a:defRPr/>
            </a:lvl1pPr>
          </a:lstStyle>
          <a:p>
            <a:pPr>
              <a:defRPr/>
            </a:pPr>
            <a:fld id="{639F493D-B28A-4E07-8B60-F8DD8921A4DC}" type="slidenum">
              <a:rPr lang="en-GB" altLang="en-US"/>
              <a:pPr>
                <a:defRPr/>
              </a:pPr>
              <a:t>‹#›</a:t>
            </a:fld>
            <a:endParaRPr lang="en-GB" altLang="en-US"/>
          </a:p>
        </p:txBody>
      </p:sp>
    </p:spTree>
    <p:extLst>
      <p:ext uri="{BB962C8B-B14F-4D97-AF65-F5344CB8AC3E}">
        <p14:creationId xmlns:p14="http://schemas.microsoft.com/office/powerpoint/2010/main" val="34703951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98EE524-898A-4DF2-A3BF-F05FCE5C9F26}"/>
              </a:ext>
            </a:extLst>
          </p:cNvPr>
          <p:cNvSpPr>
            <a:spLocks noGrp="1"/>
          </p:cNvSpPr>
          <p:nvPr>
            <p:ph type="dt" sz="half" idx="10"/>
          </p:nvPr>
        </p:nvSpPr>
        <p:spPr/>
        <p:txBody>
          <a:bodyPr/>
          <a:lstStyle>
            <a:lvl1pPr>
              <a:defRPr/>
            </a:lvl1pPr>
          </a:lstStyle>
          <a:p>
            <a:pPr>
              <a:defRPr/>
            </a:pPr>
            <a:fld id="{BD82D700-60E1-48ED-B49A-558FECB10661}" type="datetimeFigureOut">
              <a:rPr lang="en-GB"/>
              <a:pPr>
                <a:defRPr/>
              </a:pPr>
              <a:t>07/06/2021</a:t>
            </a:fld>
            <a:endParaRPr lang="en-GB"/>
          </a:p>
        </p:txBody>
      </p:sp>
      <p:sp>
        <p:nvSpPr>
          <p:cNvPr id="6" name="Footer Placeholder 4">
            <a:extLst>
              <a:ext uri="{FF2B5EF4-FFF2-40B4-BE49-F238E27FC236}">
                <a16:creationId xmlns:a16="http://schemas.microsoft.com/office/drawing/2014/main" id="{BAD0946A-D75A-4919-A7B3-7A9B3880D11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2EDDE70-F642-47D6-86CA-B949046E9D32}"/>
              </a:ext>
            </a:extLst>
          </p:cNvPr>
          <p:cNvSpPr>
            <a:spLocks noGrp="1"/>
          </p:cNvSpPr>
          <p:nvPr>
            <p:ph type="sldNum" sz="quarter" idx="12"/>
          </p:nvPr>
        </p:nvSpPr>
        <p:spPr/>
        <p:txBody>
          <a:bodyPr/>
          <a:lstStyle>
            <a:lvl1pPr>
              <a:defRPr/>
            </a:lvl1pPr>
          </a:lstStyle>
          <a:p>
            <a:pPr>
              <a:defRPr/>
            </a:pPr>
            <a:fld id="{F1E822B4-3457-4D7F-B736-0AC59A7EEAE5}" type="slidenum">
              <a:rPr lang="en-GB" altLang="en-US"/>
              <a:pPr>
                <a:defRPr/>
              </a:pPr>
              <a:t>‹#›</a:t>
            </a:fld>
            <a:endParaRPr lang="en-GB" altLang="en-US"/>
          </a:p>
        </p:txBody>
      </p:sp>
    </p:spTree>
    <p:extLst>
      <p:ext uri="{BB962C8B-B14F-4D97-AF65-F5344CB8AC3E}">
        <p14:creationId xmlns:p14="http://schemas.microsoft.com/office/powerpoint/2010/main" val="1933073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35F1666-00A5-4DB6-8ED9-3C5DBEE5DE2F}"/>
              </a:ext>
            </a:extLst>
          </p:cNvPr>
          <p:cNvSpPr>
            <a:spLocks noGrp="1"/>
          </p:cNvSpPr>
          <p:nvPr>
            <p:ph type="dt" sz="half" idx="10"/>
          </p:nvPr>
        </p:nvSpPr>
        <p:spPr/>
        <p:txBody>
          <a:bodyPr/>
          <a:lstStyle>
            <a:lvl1pPr>
              <a:defRPr/>
            </a:lvl1pPr>
          </a:lstStyle>
          <a:p>
            <a:pPr>
              <a:defRPr/>
            </a:pPr>
            <a:fld id="{C1D89E6C-F12F-4679-9AA4-315A54AD9F80}" type="datetimeFigureOut">
              <a:rPr lang="en-GB"/>
              <a:pPr>
                <a:defRPr/>
              </a:pPr>
              <a:t>07/06/2021</a:t>
            </a:fld>
            <a:endParaRPr lang="en-GB"/>
          </a:p>
        </p:txBody>
      </p:sp>
      <p:sp>
        <p:nvSpPr>
          <p:cNvPr id="8" name="Footer Placeholder 4">
            <a:extLst>
              <a:ext uri="{FF2B5EF4-FFF2-40B4-BE49-F238E27FC236}">
                <a16:creationId xmlns:a16="http://schemas.microsoft.com/office/drawing/2014/main" id="{08B0237D-6988-41B9-A5A7-8F5B3A917CA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7877581-3C47-4FAA-AE56-DFDCAADC4C8A}"/>
              </a:ext>
            </a:extLst>
          </p:cNvPr>
          <p:cNvSpPr>
            <a:spLocks noGrp="1"/>
          </p:cNvSpPr>
          <p:nvPr>
            <p:ph type="sldNum" sz="quarter" idx="12"/>
          </p:nvPr>
        </p:nvSpPr>
        <p:spPr/>
        <p:txBody>
          <a:bodyPr/>
          <a:lstStyle>
            <a:lvl1pPr>
              <a:defRPr/>
            </a:lvl1pPr>
          </a:lstStyle>
          <a:p>
            <a:pPr>
              <a:defRPr/>
            </a:pPr>
            <a:fld id="{C6ED8939-3E40-40E3-B9CE-E819A187445E}" type="slidenum">
              <a:rPr lang="en-GB" altLang="en-US"/>
              <a:pPr>
                <a:defRPr/>
              </a:pPr>
              <a:t>‹#›</a:t>
            </a:fld>
            <a:endParaRPr lang="en-GB" altLang="en-US"/>
          </a:p>
        </p:txBody>
      </p:sp>
    </p:spTree>
    <p:extLst>
      <p:ext uri="{BB962C8B-B14F-4D97-AF65-F5344CB8AC3E}">
        <p14:creationId xmlns:p14="http://schemas.microsoft.com/office/powerpoint/2010/main" val="1736073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DAB7B1F-C2D5-4015-979F-5E413B014C72}"/>
              </a:ext>
            </a:extLst>
          </p:cNvPr>
          <p:cNvSpPr>
            <a:spLocks noGrp="1"/>
          </p:cNvSpPr>
          <p:nvPr>
            <p:ph type="dt" sz="half" idx="10"/>
          </p:nvPr>
        </p:nvSpPr>
        <p:spPr/>
        <p:txBody>
          <a:bodyPr/>
          <a:lstStyle>
            <a:lvl1pPr>
              <a:defRPr/>
            </a:lvl1pPr>
          </a:lstStyle>
          <a:p>
            <a:pPr>
              <a:defRPr/>
            </a:pPr>
            <a:fld id="{96F1DFF3-3DFE-456A-B0C9-48FB8F5477D9}" type="datetimeFigureOut">
              <a:rPr lang="en-GB"/>
              <a:pPr>
                <a:defRPr/>
              </a:pPr>
              <a:t>07/06/2021</a:t>
            </a:fld>
            <a:endParaRPr lang="en-GB"/>
          </a:p>
        </p:txBody>
      </p:sp>
      <p:sp>
        <p:nvSpPr>
          <p:cNvPr id="4" name="Footer Placeholder 4">
            <a:extLst>
              <a:ext uri="{FF2B5EF4-FFF2-40B4-BE49-F238E27FC236}">
                <a16:creationId xmlns:a16="http://schemas.microsoft.com/office/drawing/2014/main" id="{44DE9BFA-06DF-4498-9E4F-20083738562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8F54052-B023-4D50-8A8D-4946393B281B}"/>
              </a:ext>
            </a:extLst>
          </p:cNvPr>
          <p:cNvSpPr>
            <a:spLocks noGrp="1"/>
          </p:cNvSpPr>
          <p:nvPr>
            <p:ph type="sldNum" sz="quarter" idx="12"/>
          </p:nvPr>
        </p:nvSpPr>
        <p:spPr/>
        <p:txBody>
          <a:bodyPr/>
          <a:lstStyle>
            <a:lvl1pPr>
              <a:defRPr/>
            </a:lvl1pPr>
          </a:lstStyle>
          <a:p>
            <a:pPr>
              <a:defRPr/>
            </a:pPr>
            <a:fld id="{E76A7369-CE1C-4940-9222-EAD8FD2C48A6}" type="slidenum">
              <a:rPr lang="en-GB" altLang="en-US"/>
              <a:pPr>
                <a:defRPr/>
              </a:pPr>
              <a:t>‹#›</a:t>
            </a:fld>
            <a:endParaRPr lang="en-GB" altLang="en-US"/>
          </a:p>
        </p:txBody>
      </p:sp>
    </p:spTree>
    <p:extLst>
      <p:ext uri="{BB962C8B-B14F-4D97-AF65-F5344CB8AC3E}">
        <p14:creationId xmlns:p14="http://schemas.microsoft.com/office/powerpoint/2010/main" val="2078774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A06B93-9629-4B2C-B0EA-588979524A52}"/>
              </a:ext>
            </a:extLst>
          </p:cNvPr>
          <p:cNvSpPr>
            <a:spLocks noGrp="1"/>
          </p:cNvSpPr>
          <p:nvPr>
            <p:ph type="dt" sz="half" idx="10"/>
          </p:nvPr>
        </p:nvSpPr>
        <p:spPr/>
        <p:txBody>
          <a:bodyPr/>
          <a:lstStyle>
            <a:lvl1pPr>
              <a:defRPr/>
            </a:lvl1pPr>
          </a:lstStyle>
          <a:p>
            <a:pPr>
              <a:defRPr/>
            </a:pPr>
            <a:fld id="{212C31E7-C96B-4931-86E4-10B5334C7408}" type="datetimeFigureOut">
              <a:rPr lang="en-GB"/>
              <a:pPr>
                <a:defRPr/>
              </a:pPr>
              <a:t>07/06/2021</a:t>
            </a:fld>
            <a:endParaRPr lang="en-GB"/>
          </a:p>
        </p:txBody>
      </p:sp>
      <p:sp>
        <p:nvSpPr>
          <p:cNvPr id="3" name="Footer Placeholder 4">
            <a:extLst>
              <a:ext uri="{FF2B5EF4-FFF2-40B4-BE49-F238E27FC236}">
                <a16:creationId xmlns:a16="http://schemas.microsoft.com/office/drawing/2014/main" id="{0BA6A5A1-F050-4F40-8973-9364B98E43C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33C2987-F9E5-4801-9B52-2AA699756B15}"/>
              </a:ext>
            </a:extLst>
          </p:cNvPr>
          <p:cNvSpPr>
            <a:spLocks noGrp="1"/>
          </p:cNvSpPr>
          <p:nvPr>
            <p:ph type="sldNum" sz="quarter" idx="12"/>
          </p:nvPr>
        </p:nvSpPr>
        <p:spPr/>
        <p:txBody>
          <a:bodyPr/>
          <a:lstStyle>
            <a:lvl1pPr>
              <a:defRPr/>
            </a:lvl1pPr>
          </a:lstStyle>
          <a:p>
            <a:pPr>
              <a:defRPr/>
            </a:pPr>
            <a:fld id="{DFF5DA04-86A0-4EA6-B0E6-F49A78CB0CE7}" type="slidenum">
              <a:rPr lang="en-GB" altLang="en-US"/>
              <a:pPr>
                <a:defRPr/>
              </a:pPr>
              <a:t>‹#›</a:t>
            </a:fld>
            <a:endParaRPr lang="en-GB" altLang="en-US"/>
          </a:p>
        </p:txBody>
      </p:sp>
    </p:spTree>
    <p:extLst>
      <p:ext uri="{BB962C8B-B14F-4D97-AF65-F5344CB8AC3E}">
        <p14:creationId xmlns:p14="http://schemas.microsoft.com/office/powerpoint/2010/main" val="3014666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FA5E8A-FECC-4A10-B920-7EE7389CC922}"/>
              </a:ext>
            </a:extLst>
          </p:cNvPr>
          <p:cNvSpPr>
            <a:spLocks noGrp="1"/>
          </p:cNvSpPr>
          <p:nvPr>
            <p:ph type="dt" sz="half" idx="10"/>
          </p:nvPr>
        </p:nvSpPr>
        <p:spPr/>
        <p:txBody>
          <a:bodyPr/>
          <a:lstStyle>
            <a:lvl1pPr>
              <a:defRPr/>
            </a:lvl1pPr>
          </a:lstStyle>
          <a:p>
            <a:pPr>
              <a:defRPr/>
            </a:pPr>
            <a:fld id="{7ADFE2E8-2A3D-4A85-A8DD-2C091FC9FE24}" type="datetimeFigureOut">
              <a:rPr lang="en-GB"/>
              <a:pPr>
                <a:defRPr/>
              </a:pPr>
              <a:t>07/06/2021</a:t>
            </a:fld>
            <a:endParaRPr lang="en-GB"/>
          </a:p>
        </p:txBody>
      </p:sp>
      <p:sp>
        <p:nvSpPr>
          <p:cNvPr id="6" name="Footer Placeholder 4">
            <a:extLst>
              <a:ext uri="{FF2B5EF4-FFF2-40B4-BE49-F238E27FC236}">
                <a16:creationId xmlns:a16="http://schemas.microsoft.com/office/drawing/2014/main" id="{4EE90B2B-A2D8-4B00-9AD1-786D75C60D7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2BE7451-8A53-4C99-9BA1-D5B3CB1DA578}"/>
              </a:ext>
            </a:extLst>
          </p:cNvPr>
          <p:cNvSpPr>
            <a:spLocks noGrp="1"/>
          </p:cNvSpPr>
          <p:nvPr>
            <p:ph type="sldNum" sz="quarter" idx="12"/>
          </p:nvPr>
        </p:nvSpPr>
        <p:spPr/>
        <p:txBody>
          <a:bodyPr/>
          <a:lstStyle>
            <a:lvl1pPr>
              <a:defRPr/>
            </a:lvl1pPr>
          </a:lstStyle>
          <a:p>
            <a:pPr>
              <a:defRPr/>
            </a:pPr>
            <a:fld id="{B45CD6BD-403D-4F73-824E-71B90B88B786}" type="slidenum">
              <a:rPr lang="en-GB" altLang="en-US"/>
              <a:pPr>
                <a:defRPr/>
              </a:pPr>
              <a:t>‹#›</a:t>
            </a:fld>
            <a:endParaRPr lang="en-GB" altLang="en-US"/>
          </a:p>
        </p:txBody>
      </p:sp>
    </p:spTree>
    <p:extLst>
      <p:ext uri="{BB962C8B-B14F-4D97-AF65-F5344CB8AC3E}">
        <p14:creationId xmlns:p14="http://schemas.microsoft.com/office/powerpoint/2010/main" val="255094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1" y="0"/>
            <a:ext cx="9144001" cy="5657850"/>
          </a:xfrm>
        </p:spPr>
        <p:txBody>
          <a:bodyPr/>
          <a:lstStyle>
            <a:lvl1pPr>
              <a:defRPr baseline="0"/>
            </a:lvl1pPr>
          </a:lstStyle>
          <a:p>
            <a:r>
              <a:rPr lang="en-GB"/>
              <a:t>Full slide picture</a:t>
            </a:r>
          </a:p>
        </p:txBody>
      </p:sp>
      <p:sp>
        <p:nvSpPr>
          <p:cNvPr id="11" name="Rectangle 10"/>
          <p:cNvSpPr/>
          <p:nvPr userDrawn="1"/>
        </p:nvSpPr>
        <p:spPr>
          <a:xfrm>
            <a:off x="-1" y="487365"/>
            <a:ext cx="9144001" cy="1736725"/>
          </a:xfrm>
          <a:prstGeom prst="rect">
            <a:avLst/>
          </a:prstGeom>
          <a:solidFill>
            <a:srgbClr val="5784C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3" name="Text Placeholder 2"/>
          <p:cNvSpPr>
            <a:spLocks noGrp="1"/>
          </p:cNvSpPr>
          <p:nvPr>
            <p:ph type="body" idx="1"/>
          </p:nvPr>
        </p:nvSpPr>
        <p:spPr>
          <a:xfrm>
            <a:off x="457200" y="901701"/>
            <a:ext cx="4040188" cy="1014413"/>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64076" y="887414"/>
            <a:ext cx="4041775" cy="1028698"/>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D7F888-82AB-49EC-8710-94A5CFB408B5}"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23009751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3DFD55F-0F73-419A-B40F-19C6D317FC47}"/>
              </a:ext>
            </a:extLst>
          </p:cNvPr>
          <p:cNvSpPr>
            <a:spLocks noGrp="1"/>
          </p:cNvSpPr>
          <p:nvPr>
            <p:ph type="dt" sz="half" idx="10"/>
          </p:nvPr>
        </p:nvSpPr>
        <p:spPr/>
        <p:txBody>
          <a:bodyPr/>
          <a:lstStyle>
            <a:lvl1pPr>
              <a:defRPr/>
            </a:lvl1pPr>
          </a:lstStyle>
          <a:p>
            <a:pPr>
              <a:defRPr/>
            </a:pPr>
            <a:fld id="{8A273AFF-EDDA-4167-9820-48558C8BB27E}" type="datetimeFigureOut">
              <a:rPr lang="en-GB"/>
              <a:pPr>
                <a:defRPr/>
              </a:pPr>
              <a:t>07/06/2021</a:t>
            </a:fld>
            <a:endParaRPr lang="en-GB"/>
          </a:p>
        </p:txBody>
      </p:sp>
      <p:sp>
        <p:nvSpPr>
          <p:cNvPr id="6" name="Footer Placeholder 4">
            <a:extLst>
              <a:ext uri="{FF2B5EF4-FFF2-40B4-BE49-F238E27FC236}">
                <a16:creationId xmlns:a16="http://schemas.microsoft.com/office/drawing/2014/main" id="{FB9C4773-1310-457F-A6CF-1BB5CA17836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EEDEBF5-E81E-4BB0-82C9-94BA90D9ABB9}"/>
              </a:ext>
            </a:extLst>
          </p:cNvPr>
          <p:cNvSpPr>
            <a:spLocks noGrp="1"/>
          </p:cNvSpPr>
          <p:nvPr>
            <p:ph type="sldNum" sz="quarter" idx="12"/>
          </p:nvPr>
        </p:nvSpPr>
        <p:spPr/>
        <p:txBody>
          <a:bodyPr/>
          <a:lstStyle>
            <a:lvl1pPr>
              <a:defRPr/>
            </a:lvl1pPr>
          </a:lstStyle>
          <a:p>
            <a:pPr>
              <a:defRPr/>
            </a:pPr>
            <a:fld id="{7624162D-0049-4348-8620-2023A214850C}" type="slidenum">
              <a:rPr lang="en-GB" altLang="en-US"/>
              <a:pPr>
                <a:defRPr/>
              </a:pPr>
              <a:t>‹#›</a:t>
            </a:fld>
            <a:endParaRPr lang="en-GB" altLang="en-US"/>
          </a:p>
        </p:txBody>
      </p:sp>
    </p:spTree>
    <p:extLst>
      <p:ext uri="{BB962C8B-B14F-4D97-AF65-F5344CB8AC3E}">
        <p14:creationId xmlns:p14="http://schemas.microsoft.com/office/powerpoint/2010/main" val="15260254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58396-8B48-432F-81E4-150C45F0463E}"/>
              </a:ext>
            </a:extLst>
          </p:cNvPr>
          <p:cNvSpPr>
            <a:spLocks noGrp="1"/>
          </p:cNvSpPr>
          <p:nvPr>
            <p:ph type="dt" sz="half" idx="10"/>
          </p:nvPr>
        </p:nvSpPr>
        <p:spPr/>
        <p:txBody>
          <a:bodyPr/>
          <a:lstStyle>
            <a:lvl1pPr>
              <a:defRPr/>
            </a:lvl1pPr>
          </a:lstStyle>
          <a:p>
            <a:pPr>
              <a:defRPr/>
            </a:pPr>
            <a:fld id="{12205AC5-5854-40A4-B39C-C7A859B08F33}" type="datetimeFigureOut">
              <a:rPr lang="en-GB"/>
              <a:pPr>
                <a:defRPr/>
              </a:pPr>
              <a:t>07/06/2021</a:t>
            </a:fld>
            <a:endParaRPr lang="en-GB"/>
          </a:p>
        </p:txBody>
      </p:sp>
      <p:sp>
        <p:nvSpPr>
          <p:cNvPr id="5" name="Footer Placeholder 4">
            <a:extLst>
              <a:ext uri="{FF2B5EF4-FFF2-40B4-BE49-F238E27FC236}">
                <a16:creationId xmlns:a16="http://schemas.microsoft.com/office/drawing/2014/main" id="{0965AF5C-5C4C-418D-B533-8C3DD0741AA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F077959-F4D4-410E-9E10-0EEE75A6344A}"/>
              </a:ext>
            </a:extLst>
          </p:cNvPr>
          <p:cNvSpPr>
            <a:spLocks noGrp="1"/>
          </p:cNvSpPr>
          <p:nvPr>
            <p:ph type="sldNum" sz="quarter" idx="12"/>
          </p:nvPr>
        </p:nvSpPr>
        <p:spPr/>
        <p:txBody>
          <a:bodyPr/>
          <a:lstStyle>
            <a:lvl1pPr>
              <a:defRPr/>
            </a:lvl1pPr>
          </a:lstStyle>
          <a:p>
            <a:pPr>
              <a:defRPr/>
            </a:pPr>
            <a:fld id="{F786CBD3-0CED-4002-A363-979F96F06660}" type="slidenum">
              <a:rPr lang="en-GB" altLang="en-US"/>
              <a:pPr>
                <a:defRPr/>
              </a:pPr>
              <a:t>‹#›</a:t>
            </a:fld>
            <a:endParaRPr lang="en-GB" altLang="en-US"/>
          </a:p>
        </p:txBody>
      </p:sp>
    </p:spTree>
    <p:extLst>
      <p:ext uri="{BB962C8B-B14F-4D97-AF65-F5344CB8AC3E}">
        <p14:creationId xmlns:p14="http://schemas.microsoft.com/office/powerpoint/2010/main" val="21166254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4F6DC-5E5B-4E1C-8E42-17093FFCE03E}"/>
              </a:ext>
            </a:extLst>
          </p:cNvPr>
          <p:cNvSpPr>
            <a:spLocks noGrp="1"/>
          </p:cNvSpPr>
          <p:nvPr>
            <p:ph type="dt" sz="half" idx="10"/>
          </p:nvPr>
        </p:nvSpPr>
        <p:spPr/>
        <p:txBody>
          <a:bodyPr/>
          <a:lstStyle>
            <a:lvl1pPr>
              <a:defRPr/>
            </a:lvl1pPr>
          </a:lstStyle>
          <a:p>
            <a:pPr>
              <a:defRPr/>
            </a:pPr>
            <a:fld id="{ECE3E229-70B8-466A-AC9A-CBE658C4C1DA}" type="datetimeFigureOut">
              <a:rPr lang="en-GB"/>
              <a:pPr>
                <a:defRPr/>
              </a:pPr>
              <a:t>07/06/2021</a:t>
            </a:fld>
            <a:endParaRPr lang="en-GB"/>
          </a:p>
        </p:txBody>
      </p:sp>
      <p:sp>
        <p:nvSpPr>
          <p:cNvPr id="5" name="Footer Placeholder 4">
            <a:extLst>
              <a:ext uri="{FF2B5EF4-FFF2-40B4-BE49-F238E27FC236}">
                <a16:creationId xmlns:a16="http://schemas.microsoft.com/office/drawing/2014/main" id="{DD3EF121-BA81-4211-9A85-6BEC88FDB3D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3C86C06-F9C4-4A46-8EEC-64D8C0433571}"/>
              </a:ext>
            </a:extLst>
          </p:cNvPr>
          <p:cNvSpPr>
            <a:spLocks noGrp="1"/>
          </p:cNvSpPr>
          <p:nvPr>
            <p:ph type="sldNum" sz="quarter" idx="12"/>
          </p:nvPr>
        </p:nvSpPr>
        <p:spPr/>
        <p:txBody>
          <a:bodyPr/>
          <a:lstStyle>
            <a:lvl1pPr>
              <a:defRPr/>
            </a:lvl1pPr>
          </a:lstStyle>
          <a:p>
            <a:pPr>
              <a:defRPr/>
            </a:pPr>
            <a:fld id="{454D32AC-1008-4CBB-B027-8A79265488B7}" type="slidenum">
              <a:rPr lang="en-GB" altLang="en-US"/>
              <a:pPr>
                <a:defRPr/>
              </a:pPr>
              <a:t>‹#›</a:t>
            </a:fld>
            <a:endParaRPr lang="en-GB" altLang="en-US"/>
          </a:p>
        </p:txBody>
      </p:sp>
    </p:spTree>
    <p:extLst>
      <p:ext uri="{BB962C8B-B14F-4D97-AF65-F5344CB8AC3E}">
        <p14:creationId xmlns:p14="http://schemas.microsoft.com/office/powerpoint/2010/main" val="9084486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2"/>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56642"/>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8D305-AF37-4A09-B97A-A98F32A08031}"/>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BCCA95EF-E070-42BC-9D97-BC7EB7965D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B34C435-BBFF-4584-9363-A03C8F909F28}"/>
              </a:ext>
            </a:extLst>
          </p:cNvPr>
          <p:cNvSpPr>
            <a:spLocks noGrp="1"/>
          </p:cNvSpPr>
          <p:nvPr>
            <p:ph type="sldNum" sz="quarter" idx="12"/>
          </p:nvPr>
        </p:nvSpPr>
        <p:spPr/>
        <p:txBody>
          <a:bodyPr/>
          <a:lstStyle>
            <a:lvl1pPr>
              <a:defRPr/>
            </a:lvl1pPr>
          </a:lstStyle>
          <a:p>
            <a:pPr>
              <a:defRPr/>
            </a:pPr>
            <a:fld id="{3048AAB3-F24E-411F-BF8D-4817DCE9A6EE}" type="slidenum">
              <a:rPr lang="en-US" altLang="en-US"/>
              <a:pPr>
                <a:defRPr/>
              </a:pPr>
              <a:t>‹#›</a:t>
            </a:fld>
            <a:endParaRPr lang="en-US" altLang="en-US"/>
          </a:p>
        </p:txBody>
      </p:sp>
    </p:spTree>
    <p:extLst>
      <p:ext uri="{BB962C8B-B14F-4D97-AF65-F5344CB8AC3E}">
        <p14:creationId xmlns:p14="http://schemas.microsoft.com/office/powerpoint/2010/main" val="27249761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2130427"/>
            <a:ext cx="5830416" cy="866527"/>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634632" y="2996952"/>
            <a:ext cx="5832216" cy="432048"/>
          </a:xfrm>
        </p:spPr>
        <p:txBody>
          <a:bodyPr lIns="0" tIns="46800" rIns="0" bIns="0">
            <a:normAutofit/>
          </a:bodyPr>
          <a:lstStyle>
            <a:lvl1pPr marL="0" indent="0" algn="r">
              <a:buNone/>
              <a:defRPr sz="21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83" y="87592"/>
            <a:ext cx="3075158" cy="1757232"/>
          </a:xfrm>
          <a:prstGeom prst="rect">
            <a:avLst/>
          </a:prstGeom>
        </p:spPr>
      </p:pic>
      <p:cxnSp>
        <p:nvCxnSpPr>
          <p:cNvPr id="14" name="Straight Connector 13"/>
          <p:cNvCxnSpPr/>
          <p:nvPr userDrawn="1"/>
        </p:nvCxnSpPr>
        <p:spPr>
          <a:xfrm>
            <a:off x="2635200" y="3501008"/>
            <a:ext cx="5832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noChangeAspect="1"/>
          </p:cNvSpPr>
          <p:nvPr>
            <p:ph type="pic" sz="quarter" idx="10" hasCustomPrompt="1"/>
          </p:nvPr>
        </p:nvSpPr>
        <p:spPr>
          <a:xfrm>
            <a:off x="469096" y="5229202"/>
            <a:ext cx="1620000" cy="1296987"/>
          </a:xfrm>
        </p:spPr>
        <p:txBody>
          <a:bodyPr>
            <a:normAutofit/>
          </a:bodyPr>
          <a:lstStyle>
            <a:lvl1pPr marL="0" indent="0">
              <a:buFontTx/>
              <a:buNone/>
              <a:defRPr sz="1000" baseline="0"/>
            </a:lvl1pPr>
          </a:lstStyle>
          <a:p>
            <a:r>
              <a:rPr lang="en-GB"/>
              <a:t>Click icon to add partner logo</a:t>
            </a:r>
          </a:p>
        </p:txBody>
      </p:sp>
      <p:sp>
        <p:nvSpPr>
          <p:cNvPr id="24" name="Picture Placeholder 20"/>
          <p:cNvSpPr>
            <a:spLocks noGrp="1" noChangeAspect="1"/>
          </p:cNvSpPr>
          <p:nvPr>
            <p:ph type="pic" sz="quarter" idx="11" hasCustomPrompt="1"/>
          </p:nvPr>
        </p:nvSpPr>
        <p:spPr>
          <a:xfrm>
            <a:off x="2656928"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sp>
        <p:nvSpPr>
          <p:cNvPr id="25" name="Picture Placeholder 20"/>
          <p:cNvSpPr>
            <a:spLocks noGrp="1" noChangeAspect="1"/>
          </p:cNvSpPr>
          <p:nvPr>
            <p:ph type="pic" sz="quarter" idx="12" hasCustomPrompt="1"/>
          </p:nvPr>
        </p:nvSpPr>
        <p:spPr>
          <a:xfrm>
            <a:off x="4741200"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sp>
        <p:nvSpPr>
          <p:cNvPr id="26" name="Picture Placeholder 20"/>
          <p:cNvSpPr>
            <a:spLocks noGrp="1" noChangeAspect="1"/>
          </p:cNvSpPr>
          <p:nvPr>
            <p:ph type="pic" sz="quarter" idx="13" hasCustomPrompt="1"/>
          </p:nvPr>
        </p:nvSpPr>
        <p:spPr>
          <a:xfrm>
            <a:off x="6804248"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spTree>
    <p:extLst>
      <p:ext uri="{BB962C8B-B14F-4D97-AF65-F5344CB8AC3E}">
        <p14:creationId xmlns:p14="http://schemas.microsoft.com/office/powerpoint/2010/main" val="19757138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3688336" y="620688"/>
            <a:ext cx="4824000" cy="2304000"/>
          </a:xfrm>
        </p:spPr>
        <p:txBody>
          <a:bodyPr>
            <a:normAutofit/>
          </a:bodyPr>
          <a:lstStyle>
            <a:lvl1pPr algn="just">
              <a:defRPr sz="1600" b="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683881" y="3068960"/>
            <a:ext cx="4823888" cy="504000"/>
          </a:xfrm>
        </p:spPr>
        <p:txBody>
          <a:bodyPr lIns="0" tIns="46800" rIns="0" bIns="0">
            <a:normAutofit/>
          </a:bodyPr>
          <a:lstStyle>
            <a:lvl1pPr marL="0" indent="0" algn="r">
              <a:buNone/>
              <a:defRPr sz="14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cxnSp>
        <p:nvCxnSpPr>
          <p:cNvPr id="14" name="Straight Connector 13"/>
          <p:cNvCxnSpPr/>
          <p:nvPr userDrawn="1"/>
        </p:nvCxnSpPr>
        <p:spPr>
          <a:xfrm>
            <a:off x="2699792" y="2996952"/>
            <a:ext cx="5832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20"/>
          <p:cNvSpPr>
            <a:spLocks noGrp="1"/>
          </p:cNvSpPr>
          <p:nvPr>
            <p:ph type="pic" sz="quarter" idx="10" hasCustomPrompt="1"/>
          </p:nvPr>
        </p:nvSpPr>
        <p:spPr>
          <a:xfrm>
            <a:off x="469096" y="5229202"/>
            <a:ext cx="1620000" cy="1296987"/>
          </a:xfrm>
        </p:spPr>
        <p:txBody>
          <a:bodyPr>
            <a:normAutofit/>
          </a:bodyPr>
          <a:lstStyle>
            <a:lvl1pPr marL="0" indent="0">
              <a:buFontTx/>
              <a:buNone/>
              <a:defRPr sz="1000"/>
            </a:lvl1pPr>
          </a:lstStyle>
          <a:p>
            <a:r>
              <a:rPr lang="en-GB"/>
              <a:t>Click icon to add partner logo</a:t>
            </a:r>
          </a:p>
        </p:txBody>
      </p:sp>
      <p:sp>
        <p:nvSpPr>
          <p:cNvPr id="24" name="Picture Placeholder 20"/>
          <p:cNvSpPr>
            <a:spLocks noGrp="1"/>
          </p:cNvSpPr>
          <p:nvPr>
            <p:ph type="pic" sz="quarter" idx="11" hasCustomPrompt="1"/>
          </p:nvPr>
        </p:nvSpPr>
        <p:spPr>
          <a:xfrm>
            <a:off x="2656928"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sp>
        <p:nvSpPr>
          <p:cNvPr id="25" name="Picture Placeholder 20"/>
          <p:cNvSpPr>
            <a:spLocks noGrp="1"/>
          </p:cNvSpPr>
          <p:nvPr>
            <p:ph type="pic" sz="quarter" idx="12" hasCustomPrompt="1"/>
          </p:nvPr>
        </p:nvSpPr>
        <p:spPr>
          <a:xfrm>
            <a:off x="4741200"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sp>
        <p:nvSpPr>
          <p:cNvPr id="26" name="Picture Placeholder 20"/>
          <p:cNvSpPr>
            <a:spLocks noGrp="1"/>
          </p:cNvSpPr>
          <p:nvPr>
            <p:ph type="pic" sz="quarter" idx="13" hasCustomPrompt="1"/>
          </p:nvPr>
        </p:nvSpPr>
        <p:spPr>
          <a:xfrm>
            <a:off x="6804248" y="5229202"/>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a:t>Click icon to add partner logo</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83" y="87592"/>
            <a:ext cx="3075158" cy="1757232"/>
          </a:xfrm>
          <a:prstGeom prst="rect">
            <a:avLst/>
          </a:prstGeom>
        </p:spPr>
      </p:pic>
    </p:spTree>
    <p:extLst>
      <p:ext uri="{BB962C8B-B14F-4D97-AF65-F5344CB8AC3E}">
        <p14:creationId xmlns:p14="http://schemas.microsoft.com/office/powerpoint/2010/main" val="36517360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Basic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6696744" cy="576064"/>
          </a:xfrm>
        </p:spPr>
        <p:txBody>
          <a:bodyPr/>
          <a:lstStyle>
            <a:lvl1pPr>
              <a:defRPr sz="3400" b="0">
                <a:solidFill>
                  <a:srgbClr val="5784CC"/>
                </a:solidFill>
              </a:defRPr>
            </a:lvl1pPr>
          </a:lstStyle>
          <a:p>
            <a:r>
              <a:rPr lang="en-US"/>
              <a:t>Click to edit Master title style</a:t>
            </a:r>
            <a:endParaRPr lang="en-GB"/>
          </a:p>
        </p:txBody>
      </p:sp>
      <p:sp>
        <p:nvSpPr>
          <p:cNvPr id="3" name="Content Placeholder 2"/>
          <p:cNvSpPr>
            <a:spLocks noGrp="1"/>
          </p:cNvSpPr>
          <p:nvPr>
            <p:ph idx="1"/>
          </p:nvPr>
        </p:nvSpPr>
        <p:spPr>
          <a:xfrm>
            <a:off x="468000" y="1166224"/>
            <a:ext cx="8229600" cy="5431128"/>
          </a:xfrm>
        </p:spPr>
        <p:txBody>
          <a:bodyPr/>
          <a:lstStyle>
            <a:lvl1pPr>
              <a:defRPr sz="2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p:cNvCxnSpPr/>
          <p:nvPr userDrawn="1"/>
        </p:nvCxnSpPr>
        <p:spPr>
          <a:xfrm>
            <a:off x="2577600" y="980728"/>
            <a:ext cx="6120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59CB33B8-4593-4913-83CE-ED020B5BB5C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8091"/>
          <a:stretch/>
        </p:blipFill>
        <p:spPr bwMode="auto">
          <a:xfrm>
            <a:off x="3592" y="7099"/>
            <a:ext cx="1904114"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990598"/>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0000" y="180000"/>
            <a:ext cx="87840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051721" y="332656"/>
            <a:ext cx="6624736" cy="5256584"/>
          </a:xfrm>
        </p:spPr>
        <p:txBody>
          <a:bodyPr/>
          <a:lstStyle>
            <a:lvl1pPr>
              <a:defRPr sz="5400">
                <a:solidFill>
                  <a:schemeClr val="bg1"/>
                </a:solidFill>
              </a:defRPr>
            </a:lvl1pPr>
          </a:lstStyle>
          <a:p>
            <a:r>
              <a:rPr lang="en-US"/>
              <a:t>Click to edit Master title style</a:t>
            </a:r>
            <a:endParaRPr lang="en-GB"/>
          </a:p>
        </p:txBody>
      </p:sp>
      <p:sp>
        <p:nvSpPr>
          <p:cNvPr id="7" name="Text Placeholder 6"/>
          <p:cNvSpPr>
            <a:spLocks noGrp="1"/>
          </p:cNvSpPr>
          <p:nvPr>
            <p:ph type="body" sz="quarter" idx="10"/>
          </p:nvPr>
        </p:nvSpPr>
        <p:spPr>
          <a:xfrm>
            <a:off x="2051721" y="5949280"/>
            <a:ext cx="6624736" cy="554360"/>
          </a:xfrm>
        </p:spPr>
        <p:txBody>
          <a:bodyPr lIns="0" tIns="0" rIns="0" bIns="0" anchor="b" anchorCtr="0">
            <a:noAutofit/>
          </a:bodyPr>
          <a:lstStyle>
            <a:lvl1pPr marL="0" indent="0" algn="r">
              <a:buFontTx/>
              <a:buNone/>
              <a:defRPr sz="1800" b="1">
                <a:solidFill>
                  <a:schemeClr val="bg1"/>
                </a:solidFill>
                <a:latin typeface="+mj-lt"/>
              </a:defRPr>
            </a:lvl1pPr>
            <a:lvl2pPr algn="r">
              <a:defRPr sz="2000">
                <a:solidFill>
                  <a:schemeClr val="bg1"/>
                </a:solidFill>
                <a:latin typeface="+mj-lt"/>
              </a:defRPr>
            </a:lvl2pPr>
            <a:lvl3pPr algn="r">
              <a:defRPr sz="2000">
                <a:solidFill>
                  <a:schemeClr val="bg1"/>
                </a:solidFill>
                <a:latin typeface="+mj-lt"/>
              </a:defRPr>
            </a:lvl3pPr>
            <a:lvl4pPr algn="r">
              <a:defRPr sz="2000">
                <a:solidFill>
                  <a:schemeClr val="bg1"/>
                </a:solidFill>
                <a:latin typeface="+mj-lt"/>
              </a:defRPr>
            </a:lvl4pPr>
            <a:lvl5pPr algn="r">
              <a:defRPr sz="20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8218208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Alternative">
    <p:spTree>
      <p:nvGrpSpPr>
        <p:cNvPr id="1" name=""/>
        <p:cNvGrpSpPr/>
        <p:nvPr/>
      </p:nvGrpSpPr>
      <p:grpSpPr>
        <a:xfrm>
          <a:off x="0" y="0"/>
          <a:ext cx="0" cy="0"/>
          <a:chOff x="0" y="0"/>
          <a:chExt cx="0" cy="0"/>
        </a:xfrm>
      </p:grpSpPr>
      <p:sp>
        <p:nvSpPr>
          <p:cNvPr id="4" name="Rectangle 3"/>
          <p:cNvSpPr/>
          <p:nvPr userDrawn="1"/>
        </p:nvSpPr>
        <p:spPr>
          <a:xfrm>
            <a:off x="180000" y="180000"/>
            <a:ext cx="8784000" cy="649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051721" y="331200"/>
            <a:ext cx="6624736" cy="5256000"/>
          </a:xfrm>
        </p:spPr>
        <p:txBody>
          <a:bodyPr/>
          <a:lstStyle>
            <a:lvl1pPr>
              <a:defRPr sz="5400">
                <a:solidFill>
                  <a:schemeClr val="accent1"/>
                </a:solidFill>
              </a:defRPr>
            </a:lvl1pPr>
          </a:lstStyle>
          <a:p>
            <a:r>
              <a:rPr lang="en-US"/>
              <a:t>Click to edit Master title style</a:t>
            </a:r>
            <a:endParaRPr lang="en-GB"/>
          </a:p>
        </p:txBody>
      </p:sp>
      <p:sp>
        <p:nvSpPr>
          <p:cNvPr id="7" name="Text Placeholder 6"/>
          <p:cNvSpPr>
            <a:spLocks noGrp="1"/>
          </p:cNvSpPr>
          <p:nvPr>
            <p:ph type="body" sz="quarter" idx="10"/>
          </p:nvPr>
        </p:nvSpPr>
        <p:spPr>
          <a:xfrm>
            <a:off x="2051721" y="5949280"/>
            <a:ext cx="6624736" cy="554360"/>
          </a:xfrm>
        </p:spPr>
        <p:txBody>
          <a:bodyPr lIns="0" tIns="0" rIns="0" bIns="0" anchor="b" anchorCtr="0">
            <a:noAutofit/>
          </a:bodyPr>
          <a:lstStyle>
            <a:lvl1pPr marL="0" indent="0" algn="r">
              <a:buFontTx/>
              <a:buNone/>
              <a:defRPr sz="1800" b="1">
                <a:solidFill>
                  <a:schemeClr val="accent1"/>
                </a:solidFill>
                <a:latin typeface="+mj-lt"/>
              </a:defRPr>
            </a:lvl1pPr>
            <a:lvl2pPr algn="r">
              <a:defRPr sz="2000">
                <a:solidFill>
                  <a:schemeClr val="bg1"/>
                </a:solidFill>
                <a:latin typeface="+mj-lt"/>
              </a:defRPr>
            </a:lvl2pPr>
            <a:lvl3pPr algn="r">
              <a:defRPr sz="2000">
                <a:solidFill>
                  <a:schemeClr val="bg1"/>
                </a:solidFill>
                <a:latin typeface="+mj-lt"/>
              </a:defRPr>
            </a:lvl3pPr>
            <a:lvl4pPr algn="r">
              <a:defRPr sz="2000">
                <a:solidFill>
                  <a:schemeClr val="bg1"/>
                </a:solidFill>
                <a:latin typeface="+mj-lt"/>
              </a:defRPr>
            </a:lvl4pPr>
            <a:lvl5pPr algn="r">
              <a:defRPr sz="200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7787235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7412" y="766135"/>
            <a:ext cx="6375912" cy="3643378"/>
          </a:xfrm>
          <a:prstGeom prst="rect">
            <a:avLst/>
          </a:prstGeom>
        </p:spPr>
      </p:pic>
    </p:spTree>
    <p:extLst>
      <p:ext uri="{BB962C8B-B14F-4D97-AF65-F5344CB8AC3E}">
        <p14:creationId xmlns:p14="http://schemas.microsoft.com/office/powerpoint/2010/main" val="230620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533401" y="1458913"/>
            <a:ext cx="2486025" cy="43243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8" name="Rectangle 7"/>
          <p:cNvSpPr/>
          <p:nvPr userDrawn="1"/>
        </p:nvSpPr>
        <p:spPr>
          <a:xfrm>
            <a:off x="3333751" y="1458913"/>
            <a:ext cx="2486025" cy="43243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Rectangle 8"/>
          <p:cNvSpPr/>
          <p:nvPr userDrawn="1"/>
        </p:nvSpPr>
        <p:spPr>
          <a:xfrm>
            <a:off x="6073775" y="1454150"/>
            <a:ext cx="2486025" cy="4324350"/>
          </a:xfrm>
          <a:prstGeom prst="rect">
            <a:avLst/>
          </a:prstGeom>
          <a:solidFill>
            <a:srgbClr val="645096"/>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GB" sz="1800">
              <a:latin typeface="Liberation Sans"/>
            </a:endParaRPr>
          </a:p>
        </p:txBody>
      </p:sp>
      <p:sp>
        <p:nvSpPr>
          <p:cNvPr id="15" name="TextBox 14"/>
          <p:cNvSpPr txBox="1"/>
          <p:nvPr userDrawn="1"/>
        </p:nvSpPr>
        <p:spPr>
          <a:xfrm>
            <a:off x="3571875" y="1611313"/>
            <a:ext cx="2247900" cy="523875"/>
          </a:xfrm>
          <a:prstGeom prst="rect">
            <a:avLst/>
          </a:prstGeom>
          <a:solidFill>
            <a:schemeClr val="accent3">
              <a:lumMod val="75000"/>
            </a:schemeClr>
          </a:solidFill>
        </p:spPr>
        <p:txBody>
          <a:bodyPr>
            <a:spAutoFit/>
          </a:bodyPr>
          <a:lstStyle/>
          <a:p>
            <a:pPr fontAlgn="auto">
              <a:spcBef>
                <a:spcPts val="0"/>
              </a:spcBef>
              <a:spcAft>
                <a:spcPts val="0"/>
              </a:spcAft>
              <a:defRPr/>
            </a:pPr>
            <a:r>
              <a:rPr lang="en-GB" sz="2800">
                <a:solidFill>
                  <a:schemeClr val="bg1"/>
                </a:solidFill>
                <a:latin typeface="Open Sans"/>
                <a:ea typeface="Open Sans" panose="020B0606030504020204" pitchFamily="34" charset="0"/>
                <a:cs typeface="Open Sans" panose="020B0606030504020204" pitchFamily="34" charset="0"/>
              </a:rPr>
              <a:t>SHARE</a:t>
            </a:r>
          </a:p>
        </p:txBody>
      </p:sp>
      <p:sp>
        <p:nvSpPr>
          <p:cNvPr id="17" name="TextBox 16"/>
          <p:cNvSpPr txBox="1"/>
          <p:nvPr userDrawn="1"/>
        </p:nvSpPr>
        <p:spPr>
          <a:xfrm>
            <a:off x="6246813" y="1611313"/>
            <a:ext cx="2247900" cy="523875"/>
          </a:xfrm>
          <a:prstGeom prst="rect">
            <a:avLst/>
          </a:prstGeom>
          <a:solidFill>
            <a:schemeClr val="accent2">
              <a:lumMod val="75000"/>
            </a:schemeClr>
          </a:solidFill>
          <a:ln>
            <a:solidFill>
              <a:schemeClr val="accent4">
                <a:lumMod val="75000"/>
              </a:schemeClr>
            </a:solidFill>
          </a:ln>
        </p:spPr>
        <p:txBody>
          <a:bodyPr>
            <a:spAutoFit/>
          </a:bodyPr>
          <a:lstStyle/>
          <a:p>
            <a:pPr fontAlgn="auto">
              <a:spcBef>
                <a:spcPts val="0"/>
              </a:spcBef>
              <a:spcAft>
                <a:spcPts val="0"/>
              </a:spcAft>
              <a:defRPr/>
            </a:pPr>
            <a:r>
              <a:rPr lang="en-GB" sz="2800">
                <a:solidFill>
                  <a:schemeClr val="bg1"/>
                </a:solidFill>
                <a:latin typeface="Open Sans"/>
                <a:ea typeface="Open Sans" panose="020B0606030504020204" pitchFamily="34" charset="0"/>
                <a:cs typeface="Open Sans" panose="020B0606030504020204" pitchFamily="34" charset="0"/>
              </a:rPr>
              <a:t>USE</a:t>
            </a:r>
          </a:p>
        </p:txBody>
      </p:sp>
      <p:sp>
        <p:nvSpPr>
          <p:cNvPr id="19" name="TextBox 5"/>
          <p:cNvSpPr txBox="1">
            <a:spLocks noChangeArrowheads="1"/>
          </p:cNvSpPr>
          <p:nvPr userDrawn="1"/>
        </p:nvSpPr>
        <p:spPr bwMode="auto">
          <a:xfrm>
            <a:off x="771525" y="1606550"/>
            <a:ext cx="2247900" cy="522288"/>
          </a:xfrm>
          <a:prstGeom prst="rect">
            <a:avLst/>
          </a:prstGeom>
          <a:solidFill>
            <a:srgbClr val="075B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chemeClr val="bg1"/>
                </a:solidFill>
                <a:latin typeface="Open Sans" pitchFamily="34" charset="0"/>
                <a:ea typeface="Open Sans" pitchFamily="34" charset="0"/>
                <a:cs typeface="Open Sans" pitchFamily="34" charset="0"/>
              </a:rPr>
              <a:t>PRODUCE</a:t>
            </a:r>
          </a:p>
        </p:txBody>
      </p:sp>
      <p:sp>
        <p:nvSpPr>
          <p:cNvPr id="2" name="Title 1"/>
          <p:cNvSpPr>
            <a:spLocks noGrp="1"/>
          </p:cNvSpPr>
          <p:nvPr>
            <p:ph type="title"/>
          </p:nvPr>
        </p:nvSpPr>
        <p:spPr>
          <a:xfrm>
            <a:off x="457200" y="144463"/>
            <a:ext cx="8497888" cy="1143000"/>
          </a:xfrm>
        </p:spPr>
        <p:txBody>
          <a:bodyPr/>
          <a:lstStyle>
            <a:lvl1pPr algn="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21" name="Picture Placeholder 20"/>
          <p:cNvSpPr>
            <a:spLocks noGrp="1"/>
          </p:cNvSpPr>
          <p:nvPr>
            <p:ph type="pic" sz="quarter" idx="13"/>
          </p:nvPr>
        </p:nvSpPr>
        <p:spPr>
          <a:xfrm>
            <a:off x="533401" y="2135188"/>
            <a:ext cx="2486025" cy="1065212"/>
          </a:xfrm>
        </p:spPr>
        <p:txBody>
          <a:bodyPr/>
          <a:lstStyle>
            <a:lvl1pPr>
              <a:defRPr>
                <a:solidFill>
                  <a:srgbClr val="FFFFFF"/>
                </a:solidFill>
              </a:defRPr>
            </a:lvl1pPr>
          </a:lstStyle>
          <a:p>
            <a:endParaRPr lang="en-GB"/>
          </a:p>
        </p:txBody>
      </p:sp>
      <p:sp>
        <p:nvSpPr>
          <p:cNvPr id="22" name="Picture Placeholder 20"/>
          <p:cNvSpPr>
            <a:spLocks noGrp="1"/>
          </p:cNvSpPr>
          <p:nvPr>
            <p:ph type="pic" sz="quarter" idx="14"/>
          </p:nvPr>
        </p:nvSpPr>
        <p:spPr>
          <a:xfrm>
            <a:off x="3333751" y="2135188"/>
            <a:ext cx="2486025" cy="1065212"/>
          </a:xfrm>
        </p:spPr>
        <p:txBody>
          <a:bodyPr/>
          <a:lstStyle>
            <a:lvl1pPr>
              <a:defRPr>
                <a:solidFill>
                  <a:srgbClr val="FFFFFF"/>
                </a:solidFill>
              </a:defRPr>
            </a:lvl1pPr>
          </a:lstStyle>
          <a:p>
            <a:endParaRPr lang="en-GB"/>
          </a:p>
        </p:txBody>
      </p:sp>
      <p:sp>
        <p:nvSpPr>
          <p:cNvPr id="23" name="Picture Placeholder 20"/>
          <p:cNvSpPr>
            <a:spLocks noGrp="1"/>
          </p:cNvSpPr>
          <p:nvPr>
            <p:ph type="pic" sz="quarter" idx="15"/>
          </p:nvPr>
        </p:nvSpPr>
        <p:spPr>
          <a:xfrm>
            <a:off x="6073775" y="2117726"/>
            <a:ext cx="2486025" cy="1065212"/>
          </a:xfrm>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41273952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JDH 1 Column Layout">
    <p:spTree>
      <p:nvGrpSpPr>
        <p:cNvPr id="1" name=""/>
        <p:cNvGrpSpPr/>
        <p:nvPr/>
      </p:nvGrpSpPr>
      <p:grpSpPr>
        <a:xfrm>
          <a:off x="0" y="0"/>
          <a:ext cx="0" cy="0"/>
          <a:chOff x="0" y="0"/>
          <a:chExt cx="0" cy="0"/>
        </a:xfrm>
      </p:grpSpPr>
      <p:sp>
        <p:nvSpPr>
          <p:cNvPr id="4" name="Rechthoek 3"/>
          <p:cNvSpPr>
            <a:spLocks noChangeArrowheads="1"/>
          </p:cNvSpPr>
          <p:nvPr userDrawn="1"/>
        </p:nvSpPr>
        <p:spPr bwMode="auto">
          <a:xfrm>
            <a:off x="185739" y="6525344"/>
            <a:ext cx="8780462" cy="340594"/>
          </a:xfrm>
          <a:prstGeom prst="rect">
            <a:avLst/>
          </a:prstGeom>
          <a:solidFill>
            <a:srgbClr val="828912"/>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nl-NL" sz="1800">
                <a:solidFill>
                  <a:schemeClr val="lt1"/>
                </a:solidFill>
                <a:latin typeface="+mn-lt"/>
                <a:ea typeface="+mn-ea"/>
                <a:cs typeface="+mn-cs"/>
              </a:rPr>
              <a:t> </a:t>
            </a:r>
          </a:p>
        </p:txBody>
      </p:sp>
      <p:sp>
        <p:nvSpPr>
          <p:cNvPr id="7" name="Tijdelijke aanduiding voor tekst 3"/>
          <p:cNvSpPr>
            <a:spLocks noGrp="1"/>
          </p:cNvSpPr>
          <p:nvPr>
            <p:ph type="body" sz="half" idx="13"/>
          </p:nvPr>
        </p:nvSpPr>
        <p:spPr>
          <a:xfrm>
            <a:off x="1259632" y="1124744"/>
            <a:ext cx="7560840" cy="5400600"/>
          </a:xfrm>
        </p:spPr>
        <p:txBody>
          <a:bodyPr/>
          <a:lstStyle>
            <a:lvl1pPr marL="342900" indent="-342900" algn="l" defTabSz="914400" rtl="0" eaLnBrk="1" latinLnBrk="0" hangingPunct="1">
              <a:spcBef>
                <a:spcPct val="20000"/>
              </a:spcBef>
              <a:buFont typeface="Arial"/>
              <a:buChar char="•"/>
              <a:defRPr lang="nl-NL" sz="2200" kern="1200" baseline="0" dirty="0" smtClean="0">
                <a:solidFill>
                  <a:srgbClr val="000000"/>
                </a:solidFill>
                <a:latin typeface="+mn-lt"/>
                <a:ea typeface="+mn-ea"/>
                <a:cs typeface="+mn-cs"/>
              </a:defRPr>
            </a:lvl1pPr>
            <a:lvl2pPr marL="457200" indent="0">
              <a:buNone/>
              <a:defRPr sz="2000"/>
            </a:lvl2pPr>
            <a:lvl3pPr marL="914400" indent="0">
              <a:buNone/>
              <a:defRPr sz="1800"/>
            </a:lvl3pPr>
            <a:lvl4pPr marL="1371600" indent="0">
              <a:buNone/>
              <a:defRPr sz="1600"/>
            </a:lvl4pPr>
            <a:lvl5pPr marL="1828800" indent="0">
              <a:buNone/>
              <a:defRPr sz="1400"/>
            </a:lvl5pPr>
            <a:lvl6pPr marL="2286000" indent="0">
              <a:buNone/>
              <a:defRPr sz="900"/>
            </a:lvl6pPr>
            <a:lvl7pPr marL="2743200" indent="0">
              <a:buNone/>
              <a:defRPr sz="900"/>
            </a:lvl7pPr>
            <a:lvl8pPr marL="3200400" indent="0">
              <a:buNone/>
              <a:defRPr sz="900"/>
            </a:lvl8pPr>
            <a:lvl9pPr marL="3657600" indent="0">
              <a:buNone/>
              <a:defRPr sz="900"/>
            </a:lvl9pPr>
          </a:lstStyle>
          <a:p>
            <a:pPr lvl="1">
              <a:defRPr/>
            </a:pPr>
            <a:endParaRPr lang="nl-BE"/>
          </a:p>
          <a:p>
            <a:pPr lvl="2">
              <a:defRPr/>
            </a:pPr>
            <a:endParaRPr lang="nl-BE" sz="1800"/>
          </a:p>
          <a:p>
            <a:pPr lvl="3">
              <a:defRPr/>
            </a:pPr>
            <a:endParaRPr lang="nl-BE" sz="1600"/>
          </a:p>
          <a:p>
            <a:pPr lvl="4">
              <a:defRPr/>
            </a:pPr>
            <a:endParaRPr lang="nl-BE"/>
          </a:p>
        </p:txBody>
      </p:sp>
      <p:sp>
        <p:nvSpPr>
          <p:cNvPr id="13" name="Titel 1"/>
          <p:cNvSpPr>
            <a:spLocks noGrp="1"/>
          </p:cNvSpPr>
          <p:nvPr>
            <p:ph type="title"/>
          </p:nvPr>
        </p:nvSpPr>
        <p:spPr>
          <a:xfrm>
            <a:off x="1259632" y="274638"/>
            <a:ext cx="7560840" cy="850106"/>
          </a:xfrm>
        </p:spPr>
        <p:txBody>
          <a:bodyPr/>
          <a:lstStyle>
            <a:lvl1pPr marL="0" indent="0" algn="l" defTabSz="457200" rtl="0" eaLnBrk="1" fontAlgn="base" hangingPunct="1">
              <a:spcBef>
                <a:spcPct val="20000"/>
              </a:spcBef>
              <a:spcAft>
                <a:spcPct val="0"/>
              </a:spcAft>
              <a:buFont typeface="Arial" pitchFamily="80" charset="0"/>
              <a:buNone/>
              <a:defRPr lang="nl-NL" sz="3600" kern="1200" dirty="0">
                <a:solidFill>
                  <a:srgbClr val="7C892B"/>
                </a:solidFill>
                <a:latin typeface="+mj-lt"/>
                <a:ea typeface="ＭＳ Ｐゴシック" charset="-128"/>
                <a:cs typeface="ＭＳ Ｐゴシック" charset="-128"/>
              </a:defRPr>
            </a:lvl1pPr>
          </a:lstStyle>
          <a:p>
            <a:r>
              <a:rPr lang="en-US"/>
              <a:t>Click to edit Master title style</a:t>
            </a:r>
            <a:endParaRPr lang="nl-NL"/>
          </a:p>
        </p:txBody>
      </p:sp>
      <p:sp>
        <p:nvSpPr>
          <p:cNvPr id="11" name="Footer Placeholder 3"/>
          <p:cNvSpPr>
            <a:spLocks noGrp="1"/>
          </p:cNvSpPr>
          <p:nvPr>
            <p:ph type="ftr" sz="quarter" idx="15"/>
          </p:nvPr>
        </p:nvSpPr>
        <p:spPr>
          <a:xfrm>
            <a:off x="179513" y="6520261"/>
            <a:ext cx="1872208" cy="365125"/>
          </a:xfrm>
          <a:prstGeom prst="rect">
            <a:avLst/>
          </a:prstGeom>
        </p:spPr>
        <p:txBody>
          <a:bodyPr/>
          <a:lstStyle>
            <a:lvl1pPr>
              <a:defRPr b="1">
                <a:solidFill>
                  <a:schemeClr val="bg1"/>
                </a:solidFill>
              </a:defRPr>
            </a:lvl1pPr>
          </a:lstStyle>
          <a:p>
            <a:pPr algn="l"/>
            <a:r>
              <a:rPr lang="nl-BE"/>
              <a:t>ECDPM/ODI</a:t>
            </a:r>
          </a:p>
        </p:txBody>
      </p:sp>
      <p:sp>
        <p:nvSpPr>
          <p:cNvPr id="12" name="Slide Number Placeholder 4"/>
          <p:cNvSpPr>
            <a:spLocks noGrp="1"/>
          </p:cNvSpPr>
          <p:nvPr>
            <p:ph type="sldNum" sz="quarter" idx="16"/>
          </p:nvPr>
        </p:nvSpPr>
        <p:spPr>
          <a:xfrm>
            <a:off x="7596188" y="6520261"/>
            <a:ext cx="1368300" cy="365125"/>
          </a:xfrm>
        </p:spPr>
        <p:txBody>
          <a:bodyPr/>
          <a:lstStyle>
            <a:lvl1pPr>
              <a:defRPr b="1">
                <a:solidFill>
                  <a:schemeClr val="bg1"/>
                </a:solidFill>
              </a:defRPr>
            </a:lvl1pPr>
          </a:lstStyle>
          <a:p>
            <a:r>
              <a:rPr lang="nl-BE"/>
              <a:t>Page </a:t>
            </a:r>
            <a:fld id="{0B84C60D-4909-4448-A759-B5EC25CF3D30}" type="slidenum">
              <a:rPr lang="nl-BE" smtClean="0"/>
              <a:pPr/>
              <a:t>‹#›</a:t>
            </a:fld>
            <a:endParaRPr lang="nl-BE"/>
          </a:p>
        </p:txBody>
      </p:sp>
      <p:pic>
        <p:nvPicPr>
          <p:cNvPr id="14" name="Picture 13"/>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138616" y="211675"/>
            <a:ext cx="827584" cy="502151"/>
          </a:xfrm>
          <a:prstGeom prst="rect">
            <a:avLst/>
          </a:prstGeom>
          <a:noFill/>
          <a:ln>
            <a:noFill/>
          </a:ln>
        </p:spPr>
      </p:pic>
      <p:pic>
        <p:nvPicPr>
          <p:cNvPr id="15" name="Picture 14"/>
          <p:cNvPicPr/>
          <p:nvPr userDrawn="1"/>
        </p:nvPicPr>
        <p:blipFill>
          <a:blip r:embed="rId3" cstate="email">
            <a:extLst>
              <a:ext uri="{28A0092B-C50C-407E-A947-70E740481C1C}">
                <a14:useLocalDpi xmlns:a14="http://schemas.microsoft.com/office/drawing/2010/main" val="0"/>
              </a:ext>
            </a:extLst>
          </a:blip>
          <a:stretch>
            <a:fillRect/>
          </a:stretch>
        </p:blipFill>
        <p:spPr>
          <a:xfrm>
            <a:off x="115776" y="156341"/>
            <a:ext cx="711808" cy="464349"/>
          </a:xfrm>
          <a:prstGeom prst="rect">
            <a:avLst/>
          </a:prstGeom>
        </p:spPr>
      </p:pic>
    </p:spTree>
    <p:extLst>
      <p:ext uri="{BB962C8B-B14F-4D97-AF65-F5344CB8AC3E}">
        <p14:creationId xmlns:p14="http://schemas.microsoft.com/office/powerpoint/2010/main" val="31683165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9"/>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B90124CF-71A7-411D-A5E8-747958247C9A}" type="datetimeFigureOut">
              <a:rPr lang="en-GB" smtClean="0"/>
              <a:t>07/06/2021</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A0B9931-F72E-4F00-95F4-0A1715A0F6F1}" type="slidenum">
              <a:rPr lang="en-GB" smtClean="0"/>
              <a:t>‹#›</a:t>
            </a:fld>
            <a:endParaRPr lang="en-GB"/>
          </a:p>
        </p:txBody>
      </p:sp>
    </p:spTree>
    <p:extLst>
      <p:ext uri="{BB962C8B-B14F-4D97-AF65-F5344CB8AC3E}">
        <p14:creationId xmlns:p14="http://schemas.microsoft.com/office/powerpoint/2010/main" val="5190342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8" name="Picture 7" descr="Generic15_pa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14" cy="6858000"/>
          </a:xfrm>
          <a:prstGeom prst="rect">
            <a:avLst/>
          </a:prstGeom>
        </p:spPr>
      </p:pic>
    </p:spTree>
    <p:extLst>
      <p:ext uri="{BB962C8B-B14F-4D97-AF65-F5344CB8AC3E}">
        <p14:creationId xmlns:p14="http://schemas.microsoft.com/office/powerpoint/2010/main" val="41318000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31C03-B786-4911-8A82-86745AABCF4E}"/>
              </a:ext>
            </a:extLst>
          </p:cNvPr>
          <p:cNvSpPr>
            <a:spLocks noGrp="1"/>
          </p:cNvSpPr>
          <p:nvPr>
            <p:ph type="dt" sz="half" idx="10"/>
          </p:nvPr>
        </p:nvSpPr>
        <p:spPr/>
        <p:txBody>
          <a:bodyPr/>
          <a:lstStyle>
            <a:lvl1pPr>
              <a:defRPr/>
            </a:lvl1pPr>
          </a:lstStyle>
          <a:p>
            <a:pPr>
              <a:defRPr/>
            </a:pPr>
            <a:fld id="{35B59E91-CEE7-4B55-9B07-F058B1D7F38A}" type="datetimeFigureOut">
              <a:rPr lang="en-GB"/>
              <a:pPr>
                <a:defRPr/>
              </a:pPr>
              <a:t>07/06/2021</a:t>
            </a:fld>
            <a:endParaRPr lang="en-GB"/>
          </a:p>
        </p:txBody>
      </p:sp>
      <p:sp>
        <p:nvSpPr>
          <p:cNvPr id="5" name="Footer Placeholder 4">
            <a:extLst>
              <a:ext uri="{FF2B5EF4-FFF2-40B4-BE49-F238E27FC236}">
                <a16:creationId xmlns:a16="http://schemas.microsoft.com/office/drawing/2014/main" id="{27ED4A46-E8B2-4D35-BD25-CBAF99B6BD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681ED2-0680-4543-9A58-1C89B6794D8B}"/>
              </a:ext>
            </a:extLst>
          </p:cNvPr>
          <p:cNvSpPr>
            <a:spLocks noGrp="1"/>
          </p:cNvSpPr>
          <p:nvPr>
            <p:ph type="sldNum" sz="quarter" idx="12"/>
          </p:nvPr>
        </p:nvSpPr>
        <p:spPr/>
        <p:txBody>
          <a:bodyPr/>
          <a:lstStyle>
            <a:lvl1pPr>
              <a:defRPr/>
            </a:lvl1pPr>
          </a:lstStyle>
          <a:p>
            <a:pPr>
              <a:defRPr/>
            </a:pPr>
            <a:fld id="{28DDFFC8-F71D-4FE6-8411-F9A12D1DD861}" type="slidenum">
              <a:rPr lang="en-GB" altLang="en-US"/>
              <a:pPr>
                <a:defRPr/>
              </a:pPr>
              <a:t>‹#›</a:t>
            </a:fld>
            <a:endParaRPr lang="en-GB" altLang="en-US"/>
          </a:p>
        </p:txBody>
      </p:sp>
    </p:spTree>
    <p:extLst>
      <p:ext uri="{BB962C8B-B14F-4D97-AF65-F5344CB8AC3E}">
        <p14:creationId xmlns:p14="http://schemas.microsoft.com/office/powerpoint/2010/main" val="310993198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2964E-B314-4E09-8601-C2D432BB2B09}"/>
              </a:ext>
            </a:extLst>
          </p:cNvPr>
          <p:cNvSpPr>
            <a:spLocks noGrp="1"/>
          </p:cNvSpPr>
          <p:nvPr>
            <p:ph type="dt" sz="half" idx="10"/>
          </p:nvPr>
        </p:nvSpPr>
        <p:spPr/>
        <p:txBody>
          <a:bodyPr/>
          <a:lstStyle>
            <a:lvl1pPr>
              <a:defRPr/>
            </a:lvl1pPr>
          </a:lstStyle>
          <a:p>
            <a:pPr>
              <a:defRPr/>
            </a:pPr>
            <a:fld id="{76129C9D-F8C6-4DA2-8762-5BB938416DD6}" type="datetimeFigureOut">
              <a:rPr lang="en-GB"/>
              <a:pPr>
                <a:defRPr/>
              </a:pPr>
              <a:t>07/06/2021</a:t>
            </a:fld>
            <a:endParaRPr lang="en-GB"/>
          </a:p>
        </p:txBody>
      </p:sp>
      <p:sp>
        <p:nvSpPr>
          <p:cNvPr id="5" name="Footer Placeholder 4">
            <a:extLst>
              <a:ext uri="{FF2B5EF4-FFF2-40B4-BE49-F238E27FC236}">
                <a16:creationId xmlns:a16="http://schemas.microsoft.com/office/drawing/2014/main" id="{98DADB28-B809-4594-A81F-5AB0AD195C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6EDE59-BFF4-48F9-A967-C6FAF52545C0}"/>
              </a:ext>
            </a:extLst>
          </p:cNvPr>
          <p:cNvSpPr>
            <a:spLocks noGrp="1"/>
          </p:cNvSpPr>
          <p:nvPr>
            <p:ph type="sldNum" sz="quarter" idx="12"/>
          </p:nvPr>
        </p:nvSpPr>
        <p:spPr/>
        <p:txBody>
          <a:bodyPr/>
          <a:lstStyle>
            <a:lvl1pPr>
              <a:defRPr/>
            </a:lvl1pPr>
          </a:lstStyle>
          <a:p>
            <a:pPr>
              <a:defRPr/>
            </a:pPr>
            <a:fld id="{FE20D5E8-19E9-4BC0-8548-94F0D9C4E46B}" type="slidenum">
              <a:rPr lang="en-GB" altLang="en-US"/>
              <a:pPr>
                <a:defRPr/>
              </a:pPr>
              <a:t>‹#›</a:t>
            </a:fld>
            <a:endParaRPr lang="en-GB" altLang="en-US"/>
          </a:p>
        </p:txBody>
      </p:sp>
    </p:spTree>
    <p:extLst>
      <p:ext uri="{BB962C8B-B14F-4D97-AF65-F5344CB8AC3E}">
        <p14:creationId xmlns:p14="http://schemas.microsoft.com/office/powerpoint/2010/main" val="13227236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45F75-DD06-4A42-BAD9-1702BBAA729E}"/>
              </a:ext>
            </a:extLst>
          </p:cNvPr>
          <p:cNvSpPr>
            <a:spLocks noGrp="1"/>
          </p:cNvSpPr>
          <p:nvPr>
            <p:ph type="dt" sz="half" idx="10"/>
          </p:nvPr>
        </p:nvSpPr>
        <p:spPr/>
        <p:txBody>
          <a:bodyPr/>
          <a:lstStyle>
            <a:lvl1pPr>
              <a:defRPr/>
            </a:lvl1pPr>
          </a:lstStyle>
          <a:p>
            <a:pPr>
              <a:defRPr/>
            </a:pPr>
            <a:fld id="{6E05E987-5930-4B1D-8DF8-4233E01F3D12}" type="datetimeFigureOut">
              <a:rPr lang="en-GB"/>
              <a:pPr>
                <a:defRPr/>
              </a:pPr>
              <a:t>07/06/2021</a:t>
            </a:fld>
            <a:endParaRPr lang="en-GB"/>
          </a:p>
        </p:txBody>
      </p:sp>
      <p:sp>
        <p:nvSpPr>
          <p:cNvPr id="5" name="Footer Placeholder 4">
            <a:extLst>
              <a:ext uri="{FF2B5EF4-FFF2-40B4-BE49-F238E27FC236}">
                <a16:creationId xmlns:a16="http://schemas.microsoft.com/office/drawing/2014/main" id="{B9079C15-AAA5-4FBA-9638-9F0D901C7D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21012E6-8E4A-4097-880E-3FB73BF03C91}"/>
              </a:ext>
            </a:extLst>
          </p:cNvPr>
          <p:cNvSpPr>
            <a:spLocks noGrp="1"/>
          </p:cNvSpPr>
          <p:nvPr>
            <p:ph type="sldNum" sz="quarter" idx="12"/>
          </p:nvPr>
        </p:nvSpPr>
        <p:spPr/>
        <p:txBody>
          <a:bodyPr/>
          <a:lstStyle>
            <a:lvl1pPr>
              <a:defRPr/>
            </a:lvl1pPr>
          </a:lstStyle>
          <a:p>
            <a:pPr>
              <a:defRPr/>
            </a:pPr>
            <a:fld id="{6C0D46BE-747E-4602-8CDD-85BDA35D1C9E}" type="slidenum">
              <a:rPr lang="en-GB" altLang="en-US"/>
              <a:pPr>
                <a:defRPr/>
              </a:pPr>
              <a:t>‹#›</a:t>
            </a:fld>
            <a:endParaRPr lang="en-GB" altLang="en-US"/>
          </a:p>
        </p:txBody>
      </p:sp>
    </p:spTree>
    <p:extLst>
      <p:ext uri="{BB962C8B-B14F-4D97-AF65-F5344CB8AC3E}">
        <p14:creationId xmlns:p14="http://schemas.microsoft.com/office/powerpoint/2010/main" val="423948207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1C1316-BA5D-4D63-8600-C436D7A6AEAF}"/>
              </a:ext>
            </a:extLst>
          </p:cNvPr>
          <p:cNvSpPr>
            <a:spLocks noGrp="1"/>
          </p:cNvSpPr>
          <p:nvPr>
            <p:ph type="dt" sz="half" idx="10"/>
          </p:nvPr>
        </p:nvSpPr>
        <p:spPr/>
        <p:txBody>
          <a:bodyPr/>
          <a:lstStyle>
            <a:lvl1pPr>
              <a:defRPr/>
            </a:lvl1pPr>
          </a:lstStyle>
          <a:p>
            <a:pPr>
              <a:defRPr/>
            </a:pPr>
            <a:fld id="{D5ECBA34-E461-4370-AE80-3BB863CEFF33}" type="datetimeFigureOut">
              <a:rPr lang="en-GB"/>
              <a:pPr>
                <a:defRPr/>
              </a:pPr>
              <a:t>07/06/2021</a:t>
            </a:fld>
            <a:endParaRPr lang="en-GB"/>
          </a:p>
        </p:txBody>
      </p:sp>
      <p:sp>
        <p:nvSpPr>
          <p:cNvPr id="6" name="Footer Placeholder 4">
            <a:extLst>
              <a:ext uri="{FF2B5EF4-FFF2-40B4-BE49-F238E27FC236}">
                <a16:creationId xmlns:a16="http://schemas.microsoft.com/office/drawing/2014/main" id="{B32D5758-E6F0-4E54-8759-F1D1677779C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3C4465-0671-494D-BF2A-BC87E506AE3A}"/>
              </a:ext>
            </a:extLst>
          </p:cNvPr>
          <p:cNvSpPr>
            <a:spLocks noGrp="1"/>
          </p:cNvSpPr>
          <p:nvPr>
            <p:ph type="sldNum" sz="quarter" idx="12"/>
          </p:nvPr>
        </p:nvSpPr>
        <p:spPr/>
        <p:txBody>
          <a:bodyPr/>
          <a:lstStyle>
            <a:lvl1pPr>
              <a:defRPr/>
            </a:lvl1pPr>
          </a:lstStyle>
          <a:p>
            <a:pPr>
              <a:defRPr/>
            </a:pPr>
            <a:fld id="{5272D86B-DC66-4716-93B7-8E0A9E553A9E}" type="slidenum">
              <a:rPr lang="en-GB" altLang="en-US"/>
              <a:pPr>
                <a:defRPr/>
              </a:pPr>
              <a:t>‹#›</a:t>
            </a:fld>
            <a:endParaRPr lang="en-GB" altLang="en-US"/>
          </a:p>
        </p:txBody>
      </p:sp>
    </p:spTree>
    <p:extLst>
      <p:ext uri="{BB962C8B-B14F-4D97-AF65-F5344CB8AC3E}">
        <p14:creationId xmlns:p14="http://schemas.microsoft.com/office/powerpoint/2010/main" val="251525098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866402A-5424-46C4-8E03-A939E925D8B3}"/>
              </a:ext>
            </a:extLst>
          </p:cNvPr>
          <p:cNvSpPr>
            <a:spLocks noGrp="1"/>
          </p:cNvSpPr>
          <p:nvPr>
            <p:ph type="dt" sz="half" idx="10"/>
          </p:nvPr>
        </p:nvSpPr>
        <p:spPr/>
        <p:txBody>
          <a:bodyPr/>
          <a:lstStyle>
            <a:lvl1pPr>
              <a:defRPr/>
            </a:lvl1pPr>
          </a:lstStyle>
          <a:p>
            <a:pPr>
              <a:defRPr/>
            </a:pPr>
            <a:fld id="{FD1C8D52-C3FA-411E-82C1-CD5EB64E37C4}" type="datetimeFigureOut">
              <a:rPr lang="en-GB"/>
              <a:pPr>
                <a:defRPr/>
              </a:pPr>
              <a:t>07/06/2021</a:t>
            </a:fld>
            <a:endParaRPr lang="en-GB"/>
          </a:p>
        </p:txBody>
      </p:sp>
      <p:sp>
        <p:nvSpPr>
          <p:cNvPr id="8" name="Footer Placeholder 4">
            <a:extLst>
              <a:ext uri="{FF2B5EF4-FFF2-40B4-BE49-F238E27FC236}">
                <a16:creationId xmlns:a16="http://schemas.microsoft.com/office/drawing/2014/main" id="{8A7DB493-566B-4A82-B438-E2633E12C17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FD2E08E-ECE5-41E3-9BA0-0442DC2B8BAA}"/>
              </a:ext>
            </a:extLst>
          </p:cNvPr>
          <p:cNvSpPr>
            <a:spLocks noGrp="1"/>
          </p:cNvSpPr>
          <p:nvPr>
            <p:ph type="sldNum" sz="quarter" idx="12"/>
          </p:nvPr>
        </p:nvSpPr>
        <p:spPr/>
        <p:txBody>
          <a:bodyPr/>
          <a:lstStyle>
            <a:lvl1pPr>
              <a:defRPr/>
            </a:lvl1pPr>
          </a:lstStyle>
          <a:p>
            <a:pPr>
              <a:defRPr/>
            </a:pPr>
            <a:fld id="{4703D422-D7DC-4F30-AD61-2B5ADCBCFFF6}" type="slidenum">
              <a:rPr lang="en-GB" altLang="en-US"/>
              <a:pPr>
                <a:defRPr/>
              </a:pPr>
              <a:t>‹#›</a:t>
            </a:fld>
            <a:endParaRPr lang="en-GB" altLang="en-US"/>
          </a:p>
        </p:txBody>
      </p:sp>
    </p:spTree>
    <p:extLst>
      <p:ext uri="{BB962C8B-B14F-4D97-AF65-F5344CB8AC3E}">
        <p14:creationId xmlns:p14="http://schemas.microsoft.com/office/powerpoint/2010/main" val="65616047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39A646A-B65F-44FF-A7FC-324E1D433A5E}"/>
              </a:ext>
            </a:extLst>
          </p:cNvPr>
          <p:cNvSpPr>
            <a:spLocks noGrp="1"/>
          </p:cNvSpPr>
          <p:nvPr>
            <p:ph type="dt" sz="half" idx="10"/>
          </p:nvPr>
        </p:nvSpPr>
        <p:spPr/>
        <p:txBody>
          <a:bodyPr/>
          <a:lstStyle>
            <a:lvl1pPr>
              <a:defRPr/>
            </a:lvl1pPr>
          </a:lstStyle>
          <a:p>
            <a:pPr>
              <a:defRPr/>
            </a:pPr>
            <a:fld id="{72768255-C085-4566-B686-2942CCA2B387}" type="datetimeFigureOut">
              <a:rPr lang="en-GB"/>
              <a:pPr>
                <a:defRPr/>
              </a:pPr>
              <a:t>07/06/2021</a:t>
            </a:fld>
            <a:endParaRPr lang="en-GB"/>
          </a:p>
        </p:txBody>
      </p:sp>
      <p:sp>
        <p:nvSpPr>
          <p:cNvPr id="4" name="Footer Placeholder 4">
            <a:extLst>
              <a:ext uri="{FF2B5EF4-FFF2-40B4-BE49-F238E27FC236}">
                <a16:creationId xmlns:a16="http://schemas.microsoft.com/office/drawing/2014/main" id="{87E0DDE5-89BE-4ADC-88D3-F28F0CF7936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391F3D1-9E49-4EBC-92E7-776A6B3CD053}"/>
              </a:ext>
            </a:extLst>
          </p:cNvPr>
          <p:cNvSpPr>
            <a:spLocks noGrp="1"/>
          </p:cNvSpPr>
          <p:nvPr>
            <p:ph type="sldNum" sz="quarter" idx="12"/>
          </p:nvPr>
        </p:nvSpPr>
        <p:spPr/>
        <p:txBody>
          <a:bodyPr/>
          <a:lstStyle>
            <a:lvl1pPr>
              <a:defRPr/>
            </a:lvl1pPr>
          </a:lstStyle>
          <a:p>
            <a:pPr>
              <a:defRPr/>
            </a:pPr>
            <a:fld id="{E8AA2ADC-E30F-43DA-8D0A-D5173217D9A1}" type="slidenum">
              <a:rPr lang="en-GB" altLang="en-US"/>
              <a:pPr>
                <a:defRPr/>
              </a:pPr>
              <a:t>‹#›</a:t>
            </a:fld>
            <a:endParaRPr lang="en-GB" altLang="en-US"/>
          </a:p>
        </p:txBody>
      </p:sp>
    </p:spTree>
    <p:extLst>
      <p:ext uri="{BB962C8B-B14F-4D97-AF65-F5344CB8AC3E}">
        <p14:creationId xmlns:p14="http://schemas.microsoft.com/office/powerpoint/2010/main" val="257930763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52CAB2-19A2-4F84-BC46-F358D0D6B15F}"/>
              </a:ext>
            </a:extLst>
          </p:cNvPr>
          <p:cNvSpPr>
            <a:spLocks noGrp="1"/>
          </p:cNvSpPr>
          <p:nvPr>
            <p:ph type="dt" sz="half" idx="10"/>
          </p:nvPr>
        </p:nvSpPr>
        <p:spPr/>
        <p:txBody>
          <a:bodyPr/>
          <a:lstStyle>
            <a:lvl1pPr>
              <a:defRPr/>
            </a:lvl1pPr>
          </a:lstStyle>
          <a:p>
            <a:pPr>
              <a:defRPr/>
            </a:pPr>
            <a:fld id="{A9901E51-2934-41A9-B726-3DA1C2457B99}" type="datetimeFigureOut">
              <a:rPr lang="en-GB"/>
              <a:pPr>
                <a:defRPr/>
              </a:pPr>
              <a:t>07/06/2021</a:t>
            </a:fld>
            <a:endParaRPr lang="en-GB"/>
          </a:p>
        </p:txBody>
      </p:sp>
      <p:sp>
        <p:nvSpPr>
          <p:cNvPr id="3" name="Footer Placeholder 4">
            <a:extLst>
              <a:ext uri="{FF2B5EF4-FFF2-40B4-BE49-F238E27FC236}">
                <a16:creationId xmlns:a16="http://schemas.microsoft.com/office/drawing/2014/main" id="{DC4F5E37-7793-48C5-84E2-E3EDBD2D2D1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1847AB5-6B18-4369-AAC4-CC7FE907D4FA}"/>
              </a:ext>
            </a:extLst>
          </p:cNvPr>
          <p:cNvSpPr>
            <a:spLocks noGrp="1"/>
          </p:cNvSpPr>
          <p:nvPr>
            <p:ph type="sldNum" sz="quarter" idx="12"/>
          </p:nvPr>
        </p:nvSpPr>
        <p:spPr/>
        <p:txBody>
          <a:bodyPr/>
          <a:lstStyle>
            <a:lvl1pPr>
              <a:defRPr/>
            </a:lvl1pPr>
          </a:lstStyle>
          <a:p>
            <a:pPr>
              <a:defRPr/>
            </a:pPr>
            <a:fld id="{774E14E2-AD39-459D-A595-B504888D1FA9}" type="slidenum">
              <a:rPr lang="en-GB" altLang="en-US"/>
              <a:pPr>
                <a:defRPr/>
              </a:pPr>
              <a:t>‹#›</a:t>
            </a:fld>
            <a:endParaRPr lang="en-GB" altLang="en-US"/>
          </a:p>
        </p:txBody>
      </p:sp>
    </p:spTree>
    <p:extLst>
      <p:ext uri="{BB962C8B-B14F-4D97-AF65-F5344CB8AC3E}">
        <p14:creationId xmlns:p14="http://schemas.microsoft.com/office/powerpoint/2010/main" val="77479979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rgbClr val="57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248948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9397C3-CBD5-4DCE-8820-D76D7DDE592B}"/>
              </a:ext>
            </a:extLst>
          </p:cNvPr>
          <p:cNvSpPr>
            <a:spLocks noGrp="1"/>
          </p:cNvSpPr>
          <p:nvPr>
            <p:ph type="dt" sz="half" idx="10"/>
          </p:nvPr>
        </p:nvSpPr>
        <p:spPr/>
        <p:txBody>
          <a:bodyPr/>
          <a:lstStyle>
            <a:lvl1pPr>
              <a:defRPr/>
            </a:lvl1pPr>
          </a:lstStyle>
          <a:p>
            <a:pPr>
              <a:defRPr/>
            </a:pPr>
            <a:fld id="{E5A9D487-E6C3-46F9-B9A6-AF1122C5B2F9}" type="datetimeFigureOut">
              <a:rPr lang="en-GB"/>
              <a:pPr>
                <a:defRPr/>
              </a:pPr>
              <a:t>07/06/2021</a:t>
            </a:fld>
            <a:endParaRPr lang="en-GB"/>
          </a:p>
        </p:txBody>
      </p:sp>
      <p:sp>
        <p:nvSpPr>
          <p:cNvPr id="6" name="Footer Placeholder 4">
            <a:extLst>
              <a:ext uri="{FF2B5EF4-FFF2-40B4-BE49-F238E27FC236}">
                <a16:creationId xmlns:a16="http://schemas.microsoft.com/office/drawing/2014/main" id="{681AA94F-E4E5-4514-B588-3E3314E7988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4422F91-10B9-4563-B5EF-894F931CCCED}"/>
              </a:ext>
            </a:extLst>
          </p:cNvPr>
          <p:cNvSpPr>
            <a:spLocks noGrp="1"/>
          </p:cNvSpPr>
          <p:nvPr>
            <p:ph type="sldNum" sz="quarter" idx="12"/>
          </p:nvPr>
        </p:nvSpPr>
        <p:spPr/>
        <p:txBody>
          <a:bodyPr/>
          <a:lstStyle>
            <a:lvl1pPr>
              <a:defRPr/>
            </a:lvl1pPr>
          </a:lstStyle>
          <a:p>
            <a:pPr>
              <a:defRPr/>
            </a:pPr>
            <a:fld id="{6E5C53CF-AF07-4DD2-9A87-030409719DC4}" type="slidenum">
              <a:rPr lang="en-GB" altLang="en-US"/>
              <a:pPr>
                <a:defRPr/>
              </a:pPr>
              <a:t>‹#›</a:t>
            </a:fld>
            <a:endParaRPr lang="en-GB" altLang="en-US"/>
          </a:p>
        </p:txBody>
      </p:sp>
    </p:spTree>
    <p:extLst>
      <p:ext uri="{BB962C8B-B14F-4D97-AF65-F5344CB8AC3E}">
        <p14:creationId xmlns:p14="http://schemas.microsoft.com/office/powerpoint/2010/main" val="13117744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CDC86A-F13C-428A-9266-F8474C27627B}"/>
              </a:ext>
            </a:extLst>
          </p:cNvPr>
          <p:cNvSpPr>
            <a:spLocks noGrp="1"/>
          </p:cNvSpPr>
          <p:nvPr>
            <p:ph type="dt" sz="half" idx="10"/>
          </p:nvPr>
        </p:nvSpPr>
        <p:spPr/>
        <p:txBody>
          <a:bodyPr/>
          <a:lstStyle>
            <a:lvl1pPr>
              <a:defRPr/>
            </a:lvl1pPr>
          </a:lstStyle>
          <a:p>
            <a:pPr>
              <a:defRPr/>
            </a:pPr>
            <a:fld id="{D1700668-87D5-4F37-90AB-C750A4FB8623}" type="datetimeFigureOut">
              <a:rPr lang="en-GB"/>
              <a:pPr>
                <a:defRPr/>
              </a:pPr>
              <a:t>07/06/2021</a:t>
            </a:fld>
            <a:endParaRPr lang="en-GB"/>
          </a:p>
        </p:txBody>
      </p:sp>
      <p:sp>
        <p:nvSpPr>
          <p:cNvPr id="6" name="Footer Placeholder 4">
            <a:extLst>
              <a:ext uri="{FF2B5EF4-FFF2-40B4-BE49-F238E27FC236}">
                <a16:creationId xmlns:a16="http://schemas.microsoft.com/office/drawing/2014/main" id="{3DE643A8-8855-4EE4-B5A1-C538D52C71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AC8BF41-BFFA-459C-ABBC-4AA390CCCA8A}"/>
              </a:ext>
            </a:extLst>
          </p:cNvPr>
          <p:cNvSpPr>
            <a:spLocks noGrp="1"/>
          </p:cNvSpPr>
          <p:nvPr>
            <p:ph type="sldNum" sz="quarter" idx="12"/>
          </p:nvPr>
        </p:nvSpPr>
        <p:spPr/>
        <p:txBody>
          <a:bodyPr/>
          <a:lstStyle>
            <a:lvl1pPr>
              <a:defRPr/>
            </a:lvl1pPr>
          </a:lstStyle>
          <a:p>
            <a:pPr>
              <a:defRPr/>
            </a:pPr>
            <a:fld id="{55B70C72-9C8B-4B57-ABF5-9454E711EFF3}" type="slidenum">
              <a:rPr lang="en-GB" altLang="en-US"/>
              <a:pPr>
                <a:defRPr/>
              </a:pPr>
              <a:t>‹#›</a:t>
            </a:fld>
            <a:endParaRPr lang="en-GB" altLang="en-US"/>
          </a:p>
        </p:txBody>
      </p:sp>
    </p:spTree>
    <p:extLst>
      <p:ext uri="{BB962C8B-B14F-4D97-AF65-F5344CB8AC3E}">
        <p14:creationId xmlns:p14="http://schemas.microsoft.com/office/powerpoint/2010/main" val="236319828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4E4EA-EAA6-41ED-9566-38457036B030}"/>
              </a:ext>
            </a:extLst>
          </p:cNvPr>
          <p:cNvSpPr>
            <a:spLocks noGrp="1"/>
          </p:cNvSpPr>
          <p:nvPr>
            <p:ph type="dt" sz="half" idx="10"/>
          </p:nvPr>
        </p:nvSpPr>
        <p:spPr/>
        <p:txBody>
          <a:bodyPr/>
          <a:lstStyle>
            <a:lvl1pPr>
              <a:defRPr/>
            </a:lvl1pPr>
          </a:lstStyle>
          <a:p>
            <a:pPr>
              <a:defRPr/>
            </a:pPr>
            <a:fld id="{CDC8C36D-3ECB-4131-A38B-4CB6452EF4B2}" type="datetimeFigureOut">
              <a:rPr lang="en-GB"/>
              <a:pPr>
                <a:defRPr/>
              </a:pPr>
              <a:t>07/06/2021</a:t>
            </a:fld>
            <a:endParaRPr lang="en-GB"/>
          </a:p>
        </p:txBody>
      </p:sp>
      <p:sp>
        <p:nvSpPr>
          <p:cNvPr id="5" name="Footer Placeholder 4">
            <a:extLst>
              <a:ext uri="{FF2B5EF4-FFF2-40B4-BE49-F238E27FC236}">
                <a16:creationId xmlns:a16="http://schemas.microsoft.com/office/drawing/2014/main" id="{2B3BAA68-1586-48A2-980E-31C0BF5A3AE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EDC506-1A4C-45E9-8FB5-978B251D2277}"/>
              </a:ext>
            </a:extLst>
          </p:cNvPr>
          <p:cNvSpPr>
            <a:spLocks noGrp="1"/>
          </p:cNvSpPr>
          <p:nvPr>
            <p:ph type="sldNum" sz="quarter" idx="12"/>
          </p:nvPr>
        </p:nvSpPr>
        <p:spPr/>
        <p:txBody>
          <a:bodyPr/>
          <a:lstStyle>
            <a:lvl1pPr>
              <a:defRPr/>
            </a:lvl1pPr>
          </a:lstStyle>
          <a:p>
            <a:pPr>
              <a:defRPr/>
            </a:pPr>
            <a:fld id="{DFD67A8E-CEF2-4820-86C6-4CBFDD4E858F}" type="slidenum">
              <a:rPr lang="en-GB" altLang="en-US"/>
              <a:pPr>
                <a:defRPr/>
              </a:pPr>
              <a:t>‹#›</a:t>
            </a:fld>
            <a:endParaRPr lang="en-GB" altLang="en-US"/>
          </a:p>
        </p:txBody>
      </p:sp>
    </p:spTree>
    <p:extLst>
      <p:ext uri="{BB962C8B-B14F-4D97-AF65-F5344CB8AC3E}">
        <p14:creationId xmlns:p14="http://schemas.microsoft.com/office/powerpoint/2010/main" val="17315420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65A0F-44E8-4A98-9741-85A9F639A005}"/>
              </a:ext>
            </a:extLst>
          </p:cNvPr>
          <p:cNvSpPr>
            <a:spLocks noGrp="1"/>
          </p:cNvSpPr>
          <p:nvPr>
            <p:ph type="dt" sz="half" idx="10"/>
          </p:nvPr>
        </p:nvSpPr>
        <p:spPr/>
        <p:txBody>
          <a:bodyPr/>
          <a:lstStyle>
            <a:lvl1pPr>
              <a:defRPr/>
            </a:lvl1pPr>
          </a:lstStyle>
          <a:p>
            <a:pPr>
              <a:defRPr/>
            </a:pPr>
            <a:fld id="{5A9BDDE2-FD31-4BE6-9913-F48CC231F342}" type="datetimeFigureOut">
              <a:rPr lang="en-GB"/>
              <a:pPr>
                <a:defRPr/>
              </a:pPr>
              <a:t>07/06/2021</a:t>
            </a:fld>
            <a:endParaRPr lang="en-GB"/>
          </a:p>
        </p:txBody>
      </p:sp>
      <p:sp>
        <p:nvSpPr>
          <p:cNvPr id="5" name="Footer Placeholder 4">
            <a:extLst>
              <a:ext uri="{FF2B5EF4-FFF2-40B4-BE49-F238E27FC236}">
                <a16:creationId xmlns:a16="http://schemas.microsoft.com/office/drawing/2014/main" id="{CCBE8795-DB9B-4929-8456-3587CBEACA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665120-3CB3-4E4D-A9AB-CA52F69ECB9A}"/>
              </a:ext>
            </a:extLst>
          </p:cNvPr>
          <p:cNvSpPr>
            <a:spLocks noGrp="1"/>
          </p:cNvSpPr>
          <p:nvPr>
            <p:ph type="sldNum" sz="quarter" idx="12"/>
          </p:nvPr>
        </p:nvSpPr>
        <p:spPr/>
        <p:txBody>
          <a:bodyPr/>
          <a:lstStyle>
            <a:lvl1pPr>
              <a:defRPr/>
            </a:lvl1pPr>
          </a:lstStyle>
          <a:p>
            <a:pPr>
              <a:defRPr/>
            </a:pPr>
            <a:fld id="{16439C70-DBCE-4F70-9159-E12254864AF6}" type="slidenum">
              <a:rPr lang="en-GB" altLang="en-US"/>
              <a:pPr>
                <a:defRPr/>
              </a:pPr>
              <a:t>‹#›</a:t>
            </a:fld>
            <a:endParaRPr lang="en-GB" altLang="en-US"/>
          </a:p>
        </p:txBody>
      </p:sp>
    </p:spTree>
    <p:extLst>
      <p:ext uri="{BB962C8B-B14F-4D97-AF65-F5344CB8AC3E}">
        <p14:creationId xmlns:p14="http://schemas.microsoft.com/office/powerpoint/2010/main" val="43495326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4"/>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056644"/>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46A1E-CEAA-4E59-A765-DEA3E7AAA5BC}"/>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289FD0F2-A82E-466B-B74B-ADACF42209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3A9F903-A096-47A5-9E42-0F206233C086}"/>
              </a:ext>
            </a:extLst>
          </p:cNvPr>
          <p:cNvSpPr>
            <a:spLocks noGrp="1"/>
          </p:cNvSpPr>
          <p:nvPr>
            <p:ph type="sldNum" sz="quarter" idx="12"/>
          </p:nvPr>
        </p:nvSpPr>
        <p:spPr/>
        <p:txBody>
          <a:bodyPr/>
          <a:lstStyle>
            <a:lvl1pPr>
              <a:defRPr smtClean="0"/>
            </a:lvl1pPr>
          </a:lstStyle>
          <a:p>
            <a:pPr>
              <a:defRPr/>
            </a:pPr>
            <a:fld id="{ACF757A0-E8B1-40B3-91DF-950D63078D25}" type="slidenum">
              <a:rPr lang="en-US" altLang="en-US"/>
              <a:pPr>
                <a:defRPr/>
              </a:pPr>
              <a:t>‹#›</a:t>
            </a:fld>
            <a:endParaRPr lang="en-US" altLang="en-US"/>
          </a:p>
        </p:txBody>
      </p:sp>
    </p:spTree>
    <p:extLst>
      <p:ext uri="{BB962C8B-B14F-4D97-AF65-F5344CB8AC3E}">
        <p14:creationId xmlns:p14="http://schemas.microsoft.com/office/powerpoint/2010/main" val="83993325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7C008B-2CFA-48C1-9A9D-C1FEA3F71954}"/>
              </a:ext>
            </a:extLst>
          </p:cNvPr>
          <p:cNvSpPr>
            <a:spLocks noGrp="1"/>
          </p:cNvSpPr>
          <p:nvPr>
            <p:ph type="dt" sz="half" idx="10"/>
          </p:nvPr>
        </p:nvSpPr>
        <p:spPr/>
        <p:txBody>
          <a:bodyPr/>
          <a:lstStyle>
            <a:lvl1pPr>
              <a:defRPr/>
            </a:lvl1pPr>
          </a:lstStyle>
          <a:p>
            <a:pPr>
              <a:defRPr/>
            </a:pPr>
            <a:fld id="{D6996964-32ED-47D2-BE02-75DC7A2FA74D}" type="datetimeFigureOut">
              <a:rPr lang="en-GB"/>
              <a:pPr>
                <a:defRPr/>
              </a:pPr>
              <a:t>07/06/2021</a:t>
            </a:fld>
            <a:endParaRPr lang="en-GB"/>
          </a:p>
        </p:txBody>
      </p:sp>
      <p:sp>
        <p:nvSpPr>
          <p:cNvPr id="5" name="Footer Placeholder 4">
            <a:extLst>
              <a:ext uri="{FF2B5EF4-FFF2-40B4-BE49-F238E27FC236}">
                <a16:creationId xmlns:a16="http://schemas.microsoft.com/office/drawing/2014/main" id="{90D47D83-9148-43AC-9D09-A055B2D1C66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A5A867-F1A8-4440-ABC5-5EF0FB9FCBB4}"/>
              </a:ext>
            </a:extLst>
          </p:cNvPr>
          <p:cNvSpPr>
            <a:spLocks noGrp="1"/>
          </p:cNvSpPr>
          <p:nvPr>
            <p:ph type="sldNum" sz="quarter" idx="12"/>
          </p:nvPr>
        </p:nvSpPr>
        <p:spPr/>
        <p:txBody>
          <a:bodyPr/>
          <a:lstStyle>
            <a:lvl1pPr>
              <a:defRPr/>
            </a:lvl1pPr>
          </a:lstStyle>
          <a:p>
            <a:pPr>
              <a:defRPr/>
            </a:pPr>
            <a:fld id="{F82A1958-9138-4241-9505-887EE11CDEDC}" type="slidenum">
              <a:rPr lang="en-GB" altLang="en-US"/>
              <a:pPr>
                <a:defRPr/>
              </a:pPr>
              <a:t>‹#›</a:t>
            </a:fld>
            <a:endParaRPr lang="en-GB" altLang="en-US"/>
          </a:p>
        </p:txBody>
      </p:sp>
    </p:spTree>
    <p:extLst>
      <p:ext uri="{BB962C8B-B14F-4D97-AF65-F5344CB8AC3E}">
        <p14:creationId xmlns:p14="http://schemas.microsoft.com/office/powerpoint/2010/main" val="257559410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30274-3590-4E3D-9C06-6A0AC2E2855F}"/>
              </a:ext>
            </a:extLst>
          </p:cNvPr>
          <p:cNvSpPr>
            <a:spLocks noGrp="1"/>
          </p:cNvSpPr>
          <p:nvPr>
            <p:ph type="dt" sz="half" idx="10"/>
          </p:nvPr>
        </p:nvSpPr>
        <p:spPr/>
        <p:txBody>
          <a:bodyPr/>
          <a:lstStyle>
            <a:lvl1pPr>
              <a:defRPr/>
            </a:lvl1pPr>
          </a:lstStyle>
          <a:p>
            <a:pPr>
              <a:defRPr/>
            </a:pPr>
            <a:fld id="{8481754B-5F88-4547-8E8F-56AB4D8C880C}" type="datetimeFigureOut">
              <a:rPr lang="en-GB"/>
              <a:pPr>
                <a:defRPr/>
              </a:pPr>
              <a:t>07/06/2021</a:t>
            </a:fld>
            <a:endParaRPr lang="en-GB"/>
          </a:p>
        </p:txBody>
      </p:sp>
      <p:sp>
        <p:nvSpPr>
          <p:cNvPr id="5" name="Footer Placeholder 4">
            <a:extLst>
              <a:ext uri="{FF2B5EF4-FFF2-40B4-BE49-F238E27FC236}">
                <a16:creationId xmlns:a16="http://schemas.microsoft.com/office/drawing/2014/main" id="{4CF7B81B-D3D3-4EA9-856C-C3134BE064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4648CD-EBA7-45B7-B909-A24985B259EA}"/>
              </a:ext>
            </a:extLst>
          </p:cNvPr>
          <p:cNvSpPr>
            <a:spLocks noGrp="1"/>
          </p:cNvSpPr>
          <p:nvPr>
            <p:ph type="sldNum" sz="quarter" idx="12"/>
          </p:nvPr>
        </p:nvSpPr>
        <p:spPr/>
        <p:txBody>
          <a:bodyPr/>
          <a:lstStyle>
            <a:lvl1pPr>
              <a:defRPr/>
            </a:lvl1pPr>
          </a:lstStyle>
          <a:p>
            <a:pPr>
              <a:defRPr/>
            </a:pPr>
            <a:fld id="{0779049D-8D8C-4B18-81F4-B21B6797EE6E}" type="slidenum">
              <a:rPr lang="en-GB" altLang="en-US"/>
              <a:pPr>
                <a:defRPr/>
              </a:pPr>
              <a:t>‹#›</a:t>
            </a:fld>
            <a:endParaRPr lang="en-GB" altLang="en-US"/>
          </a:p>
        </p:txBody>
      </p:sp>
    </p:spTree>
    <p:extLst>
      <p:ext uri="{BB962C8B-B14F-4D97-AF65-F5344CB8AC3E}">
        <p14:creationId xmlns:p14="http://schemas.microsoft.com/office/powerpoint/2010/main" val="198109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DBB1E-A219-4A87-9BFB-2240CEC4276E}"/>
              </a:ext>
            </a:extLst>
          </p:cNvPr>
          <p:cNvSpPr>
            <a:spLocks noGrp="1"/>
          </p:cNvSpPr>
          <p:nvPr>
            <p:ph type="dt" sz="half" idx="10"/>
          </p:nvPr>
        </p:nvSpPr>
        <p:spPr/>
        <p:txBody>
          <a:bodyPr/>
          <a:lstStyle>
            <a:lvl1pPr>
              <a:defRPr/>
            </a:lvl1pPr>
          </a:lstStyle>
          <a:p>
            <a:pPr>
              <a:defRPr/>
            </a:pPr>
            <a:fld id="{CB49EF17-B94F-4C03-8F52-60EA24A262C1}" type="datetimeFigureOut">
              <a:rPr lang="en-GB"/>
              <a:pPr>
                <a:defRPr/>
              </a:pPr>
              <a:t>07/06/2021</a:t>
            </a:fld>
            <a:endParaRPr lang="en-GB"/>
          </a:p>
        </p:txBody>
      </p:sp>
      <p:sp>
        <p:nvSpPr>
          <p:cNvPr id="5" name="Footer Placeholder 4">
            <a:extLst>
              <a:ext uri="{FF2B5EF4-FFF2-40B4-BE49-F238E27FC236}">
                <a16:creationId xmlns:a16="http://schemas.microsoft.com/office/drawing/2014/main" id="{58BC9BCC-08E2-4A97-853F-FA216FEC7F9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51338B6-17F9-4573-89A1-C6D01FEA1D5C}"/>
              </a:ext>
            </a:extLst>
          </p:cNvPr>
          <p:cNvSpPr>
            <a:spLocks noGrp="1"/>
          </p:cNvSpPr>
          <p:nvPr>
            <p:ph type="sldNum" sz="quarter" idx="12"/>
          </p:nvPr>
        </p:nvSpPr>
        <p:spPr/>
        <p:txBody>
          <a:bodyPr/>
          <a:lstStyle>
            <a:lvl1pPr>
              <a:defRPr/>
            </a:lvl1pPr>
          </a:lstStyle>
          <a:p>
            <a:pPr>
              <a:defRPr/>
            </a:pPr>
            <a:fld id="{4F9612CB-A0D3-4701-890D-EEE31370765C}" type="slidenum">
              <a:rPr lang="en-GB" altLang="en-US"/>
              <a:pPr>
                <a:defRPr/>
              </a:pPr>
              <a:t>‹#›</a:t>
            </a:fld>
            <a:endParaRPr lang="en-GB" altLang="en-US"/>
          </a:p>
        </p:txBody>
      </p:sp>
    </p:spTree>
    <p:extLst>
      <p:ext uri="{BB962C8B-B14F-4D97-AF65-F5344CB8AC3E}">
        <p14:creationId xmlns:p14="http://schemas.microsoft.com/office/powerpoint/2010/main" val="137304539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253BF07-47D3-4E96-8FDB-F61A588620C2}"/>
              </a:ext>
            </a:extLst>
          </p:cNvPr>
          <p:cNvSpPr>
            <a:spLocks noGrp="1"/>
          </p:cNvSpPr>
          <p:nvPr>
            <p:ph type="dt" sz="half" idx="10"/>
          </p:nvPr>
        </p:nvSpPr>
        <p:spPr/>
        <p:txBody>
          <a:bodyPr/>
          <a:lstStyle>
            <a:lvl1pPr>
              <a:defRPr/>
            </a:lvl1pPr>
          </a:lstStyle>
          <a:p>
            <a:pPr>
              <a:defRPr/>
            </a:pPr>
            <a:fld id="{99DBE1A7-B08C-4FCE-B57B-CBCD011829D3}" type="datetimeFigureOut">
              <a:rPr lang="en-GB"/>
              <a:pPr>
                <a:defRPr/>
              </a:pPr>
              <a:t>07/06/2021</a:t>
            </a:fld>
            <a:endParaRPr lang="en-GB"/>
          </a:p>
        </p:txBody>
      </p:sp>
      <p:sp>
        <p:nvSpPr>
          <p:cNvPr id="6" name="Footer Placeholder 4">
            <a:extLst>
              <a:ext uri="{FF2B5EF4-FFF2-40B4-BE49-F238E27FC236}">
                <a16:creationId xmlns:a16="http://schemas.microsoft.com/office/drawing/2014/main" id="{12C29346-9B5E-41DE-80E7-8C29F75B952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50DDB06-6812-4BD2-A8F2-DA41AE5E4B1E}"/>
              </a:ext>
            </a:extLst>
          </p:cNvPr>
          <p:cNvSpPr>
            <a:spLocks noGrp="1"/>
          </p:cNvSpPr>
          <p:nvPr>
            <p:ph type="sldNum" sz="quarter" idx="12"/>
          </p:nvPr>
        </p:nvSpPr>
        <p:spPr/>
        <p:txBody>
          <a:bodyPr/>
          <a:lstStyle>
            <a:lvl1pPr>
              <a:defRPr/>
            </a:lvl1pPr>
          </a:lstStyle>
          <a:p>
            <a:pPr>
              <a:defRPr/>
            </a:pPr>
            <a:fld id="{6BEA6AC4-1E8E-4FC0-889B-E689C14D5FCE}" type="slidenum">
              <a:rPr lang="en-GB" altLang="en-US"/>
              <a:pPr>
                <a:defRPr/>
              </a:pPr>
              <a:t>‹#›</a:t>
            </a:fld>
            <a:endParaRPr lang="en-GB" altLang="en-US"/>
          </a:p>
        </p:txBody>
      </p:sp>
    </p:spTree>
    <p:extLst>
      <p:ext uri="{BB962C8B-B14F-4D97-AF65-F5344CB8AC3E}">
        <p14:creationId xmlns:p14="http://schemas.microsoft.com/office/powerpoint/2010/main" val="246337890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1E24874-BFA0-49D1-9E35-3CF7E194F381}"/>
              </a:ext>
            </a:extLst>
          </p:cNvPr>
          <p:cNvSpPr>
            <a:spLocks noGrp="1"/>
          </p:cNvSpPr>
          <p:nvPr>
            <p:ph type="dt" sz="half" idx="10"/>
          </p:nvPr>
        </p:nvSpPr>
        <p:spPr/>
        <p:txBody>
          <a:bodyPr/>
          <a:lstStyle>
            <a:lvl1pPr>
              <a:defRPr/>
            </a:lvl1pPr>
          </a:lstStyle>
          <a:p>
            <a:pPr>
              <a:defRPr/>
            </a:pPr>
            <a:fld id="{44416CF8-1BA6-4B2B-90BF-A22C017A2346}" type="datetimeFigureOut">
              <a:rPr lang="en-GB"/>
              <a:pPr>
                <a:defRPr/>
              </a:pPr>
              <a:t>07/06/2021</a:t>
            </a:fld>
            <a:endParaRPr lang="en-GB"/>
          </a:p>
        </p:txBody>
      </p:sp>
      <p:sp>
        <p:nvSpPr>
          <p:cNvPr id="8" name="Footer Placeholder 4">
            <a:extLst>
              <a:ext uri="{FF2B5EF4-FFF2-40B4-BE49-F238E27FC236}">
                <a16:creationId xmlns:a16="http://schemas.microsoft.com/office/drawing/2014/main" id="{5F0FDD03-81C9-45D4-8DE0-900DB7C49D7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9BF7C38-73F6-4C4A-9D58-362470FA5AD1}"/>
              </a:ext>
            </a:extLst>
          </p:cNvPr>
          <p:cNvSpPr>
            <a:spLocks noGrp="1"/>
          </p:cNvSpPr>
          <p:nvPr>
            <p:ph type="sldNum" sz="quarter" idx="12"/>
          </p:nvPr>
        </p:nvSpPr>
        <p:spPr/>
        <p:txBody>
          <a:bodyPr/>
          <a:lstStyle>
            <a:lvl1pPr>
              <a:defRPr/>
            </a:lvl1pPr>
          </a:lstStyle>
          <a:p>
            <a:pPr>
              <a:defRPr/>
            </a:pPr>
            <a:fld id="{03D66259-DBE4-4710-91CD-C346F1CD64AE}" type="slidenum">
              <a:rPr lang="en-GB" altLang="en-US"/>
              <a:pPr>
                <a:defRPr/>
              </a:pPr>
              <a:t>‹#›</a:t>
            </a:fld>
            <a:endParaRPr lang="en-GB" altLang="en-US"/>
          </a:p>
        </p:txBody>
      </p:sp>
    </p:spTree>
    <p:extLst>
      <p:ext uri="{BB962C8B-B14F-4D97-AF65-F5344CB8AC3E}">
        <p14:creationId xmlns:p14="http://schemas.microsoft.com/office/powerpoint/2010/main" val="296669532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7586952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827F92-4593-4986-92DF-F1442B00DDC0}"/>
              </a:ext>
            </a:extLst>
          </p:cNvPr>
          <p:cNvSpPr>
            <a:spLocks noGrp="1"/>
          </p:cNvSpPr>
          <p:nvPr>
            <p:ph type="dt" sz="half" idx="10"/>
          </p:nvPr>
        </p:nvSpPr>
        <p:spPr/>
        <p:txBody>
          <a:bodyPr/>
          <a:lstStyle>
            <a:lvl1pPr>
              <a:defRPr/>
            </a:lvl1pPr>
          </a:lstStyle>
          <a:p>
            <a:pPr>
              <a:defRPr/>
            </a:pPr>
            <a:fld id="{2512078C-80A8-4C8F-B9BD-B0CBDE3CC6DA}" type="datetimeFigureOut">
              <a:rPr lang="en-GB"/>
              <a:pPr>
                <a:defRPr/>
              </a:pPr>
              <a:t>07/06/2021</a:t>
            </a:fld>
            <a:endParaRPr lang="en-GB"/>
          </a:p>
        </p:txBody>
      </p:sp>
      <p:sp>
        <p:nvSpPr>
          <p:cNvPr id="4" name="Footer Placeholder 4">
            <a:extLst>
              <a:ext uri="{FF2B5EF4-FFF2-40B4-BE49-F238E27FC236}">
                <a16:creationId xmlns:a16="http://schemas.microsoft.com/office/drawing/2014/main" id="{430A7A18-25F6-4184-B629-22F92F06D28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083F9B6-6E02-46F4-98F1-EF0883C364EE}"/>
              </a:ext>
            </a:extLst>
          </p:cNvPr>
          <p:cNvSpPr>
            <a:spLocks noGrp="1"/>
          </p:cNvSpPr>
          <p:nvPr>
            <p:ph type="sldNum" sz="quarter" idx="12"/>
          </p:nvPr>
        </p:nvSpPr>
        <p:spPr/>
        <p:txBody>
          <a:bodyPr/>
          <a:lstStyle>
            <a:lvl1pPr>
              <a:defRPr/>
            </a:lvl1pPr>
          </a:lstStyle>
          <a:p>
            <a:pPr>
              <a:defRPr/>
            </a:pPr>
            <a:fld id="{196AAFEF-3CFD-44F0-85B3-E6FC274A2300}" type="slidenum">
              <a:rPr lang="en-GB" altLang="en-US"/>
              <a:pPr>
                <a:defRPr/>
              </a:pPr>
              <a:t>‹#›</a:t>
            </a:fld>
            <a:endParaRPr lang="en-GB" altLang="en-US"/>
          </a:p>
        </p:txBody>
      </p:sp>
    </p:spTree>
    <p:extLst>
      <p:ext uri="{BB962C8B-B14F-4D97-AF65-F5344CB8AC3E}">
        <p14:creationId xmlns:p14="http://schemas.microsoft.com/office/powerpoint/2010/main" val="9268296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40CBF0-B48B-4C9B-BF02-2EA9D2BB14D5}"/>
              </a:ext>
            </a:extLst>
          </p:cNvPr>
          <p:cNvSpPr>
            <a:spLocks noGrp="1"/>
          </p:cNvSpPr>
          <p:nvPr>
            <p:ph type="dt" sz="half" idx="10"/>
          </p:nvPr>
        </p:nvSpPr>
        <p:spPr/>
        <p:txBody>
          <a:bodyPr/>
          <a:lstStyle>
            <a:lvl1pPr>
              <a:defRPr/>
            </a:lvl1pPr>
          </a:lstStyle>
          <a:p>
            <a:pPr>
              <a:defRPr/>
            </a:pPr>
            <a:fld id="{88A7019E-4ACB-4A18-9C3A-DD71A23813E6}" type="datetimeFigureOut">
              <a:rPr lang="en-GB"/>
              <a:pPr>
                <a:defRPr/>
              </a:pPr>
              <a:t>07/06/2021</a:t>
            </a:fld>
            <a:endParaRPr lang="en-GB"/>
          </a:p>
        </p:txBody>
      </p:sp>
      <p:sp>
        <p:nvSpPr>
          <p:cNvPr id="3" name="Footer Placeholder 4">
            <a:extLst>
              <a:ext uri="{FF2B5EF4-FFF2-40B4-BE49-F238E27FC236}">
                <a16:creationId xmlns:a16="http://schemas.microsoft.com/office/drawing/2014/main" id="{034CD688-3BFA-4DAE-8401-D0835D5F5F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EFD8C36-14C9-49B2-B0DD-2383792840E8}"/>
              </a:ext>
            </a:extLst>
          </p:cNvPr>
          <p:cNvSpPr>
            <a:spLocks noGrp="1"/>
          </p:cNvSpPr>
          <p:nvPr>
            <p:ph type="sldNum" sz="quarter" idx="12"/>
          </p:nvPr>
        </p:nvSpPr>
        <p:spPr/>
        <p:txBody>
          <a:bodyPr/>
          <a:lstStyle>
            <a:lvl1pPr>
              <a:defRPr/>
            </a:lvl1pPr>
          </a:lstStyle>
          <a:p>
            <a:pPr>
              <a:defRPr/>
            </a:pPr>
            <a:fld id="{6E3604AA-D844-4563-B1C8-799797EA0D62}" type="slidenum">
              <a:rPr lang="en-GB" altLang="en-US"/>
              <a:pPr>
                <a:defRPr/>
              </a:pPr>
              <a:t>‹#›</a:t>
            </a:fld>
            <a:endParaRPr lang="en-GB" altLang="en-US"/>
          </a:p>
        </p:txBody>
      </p:sp>
    </p:spTree>
    <p:extLst>
      <p:ext uri="{BB962C8B-B14F-4D97-AF65-F5344CB8AC3E}">
        <p14:creationId xmlns:p14="http://schemas.microsoft.com/office/powerpoint/2010/main" val="180947933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4ED92D-2253-453B-AC87-30936D70AEAC}"/>
              </a:ext>
            </a:extLst>
          </p:cNvPr>
          <p:cNvSpPr>
            <a:spLocks noGrp="1"/>
          </p:cNvSpPr>
          <p:nvPr>
            <p:ph type="dt" sz="half" idx="10"/>
          </p:nvPr>
        </p:nvSpPr>
        <p:spPr/>
        <p:txBody>
          <a:bodyPr/>
          <a:lstStyle>
            <a:lvl1pPr>
              <a:defRPr/>
            </a:lvl1pPr>
          </a:lstStyle>
          <a:p>
            <a:pPr>
              <a:defRPr/>
            </a:pPr>
            <a:fld id="{B4A72B1C-73C4-47C0-8799-EEFDC2A765F5}" type="datetimeFigureOut">
              <a:rPr lang="en-GB"/>
              <a:pPr>
                <a:defRPr/>
              </a:pPr>
              <a:t>07/06/2021</a:t>
            </a:fld>
            <a:endParaRPr lang="en-GB"/>
          </a:p>
        </p:txBody>
      </p:sp>
      <p:sp>
        <p:nvSpPr>
          <p:cNvPr id="6" name="Footer Placeholder 4">
            <a:extLst>
              <a:ext uri="{FF2B5EF4-FFF2-40B4-BE49-F238E27FC236}">
                <a16:creationId xmlns:a16="http://schemas.microsoft.com/office/drawing/2014/main" id="{9B4703F6-4EB2-4949-910C-A90DD83FBD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508F23-F0CC-4C3F-ACBA-A38A7F1DE297}"/>
              </a:ext>
            </a:extLst>
          </p:cNvPr>
          <p:cNvSpPr>
            <a:spLocks noGrp="1"/>
          </p:cNvSpPr>
          <p:nvPr>
            <p:ph type="sldNum" sz="quarter" idx="12"/>
          </p:nvPr>
        </p:nvSpPr>
        <p:spPr/>
        <p:txBody>
          <a:bodyPr/>
          <a:lstStyle>
            <a:lvl1pPr>
              <a:defRPr/>
            </a:lvl1pPr>
          </a:lstStyle>
          <a:p>
            <a:pPr>
              <a:defRPr/>
            </a:pPr>
            <a:fld id="{C32466FB-E747-4B7D-804C-2548380F5334}" type="slidenum">
              <a:rPr lang="en-GB" altLang="en-US"/>
              <a:pPr>
                <a:defRPr/>
              </a:pPr>
              <a:t>‹#›</a:t>
            </a:fld>
            <a:endParaRPr lang="en-GB" altLang="en-US"/>
          </a:p>
        </p:txBody>
      </p:sp>
    </p:spTree>
    <p:extLst>
      <p:ext uri="{BB962C8B-B14F-4D97-AF65-F5344CB8AC3E}">
        <p14:creationId xmlns:p14="http://schemas.microsoft.com/office/powerpoint/2010/main" val="60609072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ACEC00-0EEA-4C86-A376-ACCBE7CA1C92}"/>
              </a:ext>
            </a:extLst>
          </p:cNvPr>
          <p:cNvSpPr>
            <a:spLocks noGrp="1"/>
          </p:cNvSpPr>
          <p:nvPr>
            <p:ph type="dt" sz="half" idx="10"/>
          </p:nvPr>
        </p:nvSpPr>
        <p:spPr/>
        <p:txBody>
          <a:bodyPr/>
          <a:lstStyle>
            <a:lvl1pPr>
              <a:defRPr/>
            </a:lvl1pPr>
          </a:lstStyle>
          <a:p>
            <a:pPr>
              <a:defRPr/>
            </a:pPr>
            <a:fld id="{EF2B7041-FBBD-4950-961D-C61DBA960A28}" type="datetimeFigureOut">
              <a:rPr lang="en-GB"/>
              <a:pPr>
                <a:defRPr/>
              </a:pPr>
              <a:t>07/06/2021</a:t>
            </a:fld>
            <a:endParaRPr lang="en-GB"/>
          </a:p>
        </p:txBody>
      </p:sp>
      <p:sp>
        <p:nvSpPr>
          <p:cNvPr id="6" name="Footer Placeholder 4">
            <a:extLst>
              <a:ext uri="{FF2B5EF4-FFF2-40B4-BE49-F238E27FC236}">
                <a16:creationId xmlns:a16="http://schemas.microsoft.com/office/drawing/2014/main" id="{8F7DCEA3-C561-42A6-AC5F-BFC262D06DF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745AD26-9D73-40ED-A007-89958A65D8C4}"/>
              </a:ext>
            </a:extLst>
          </p:cNvPr>
          <p:cNvSpPr>
            <a:spLocks noGrp="1"/>
          </p:cNvSpPr>
          <p:nvPr>
            <p:ph type="sldNum" sz="quarter" idx="12"/>
          </p:nvPr>
        </p:nvSpPr>
        <p:spPr/>
        <p:txBody>
          <a:bodyPr/>
          <a:lstStyle>
            <a:lvl1pPr>
              <a:defRPr/>
            </a:lvl1pPr>
          </a:lstStyle>
          <a:p>
            <a:pPr>
              <a:defRPr/>
            </a:pPr>
            <a:fld id="{8D621580-1918-45E1-95DF-4B116786CAE1}" type="slidenum">
              <a:rPr lang="en-GB" altLang="en-US"/>
              <a:pPr>
                <a:defRPr/>
              </a:pPr>
              <a:t>‹#›</a:t>
            </a:fld>
            <a:endParaRPr lang="en-GB" altLang="en-US"/>
          </a:p>
        </p:txBody>
      </p:sp>
    </p:spTree>
    <p:extLst>
      <p:ext uri="{BB962C8B-B14F-4D97-AF65-F5344CB8AC3E}">
        <p14:creationId xmlns:p14="http://schemas.microsoft.com/office/powerpoint/2010/main" val="372178984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28ECE-1BEE-4025-BABB-32F878CF9332}"/>
              </a:ext>
            </a:extLst>
          </p:cNvPr>
          <p:cNvSpPr>
            <a:spLocks noGrp="1"/>
          </p:cNvSpPr>
          <p:nvPr>
            <p:ph type="dt" sz="half" idx="10"/>
          </p:nvPr>
        </p:nvSpPr>
        <p:spPr/>
        <p:txBody>
          <a:bodyPr/>
          <a:lstStyle>
            <a:lvl1pPr>
              <a:defRPr/>
            </a:lvl1pPr>
          </a:lstStyle>
          <a:p>
            <a:pPr>
              <a:defRPr/>
            </a:pPr>
            <a:fld id="{6321E1A4-CCA3-421E-9E82-7EA1514842F9}" type="datetimeFigureOut">
              <a:rPr lang="en-GB"/>
              <a:pPr>
                <a:defRPr/>
              </a:pPr>
              <a:t>07/06/2021</a:t>
            </a:fld>
            <a:endParaRPr lang="en-GB"/>
          </a:p>
        </p:txBody>
      </p:sp>
      <p:sp>
        <p:nvSpPr>
          <p:cNvPr id="5" name="Footer Placeholder 4">
            <a:extLst>
              <a:ext uri="{FF2B5EF4-FFF2-40B4-BE49-F238E27FC236}">
                <a16:creationId xmlns:a16="http://schemas.microsoft.com/office/drawing/2014/main" id="{80316B8E-ED7B-46F0-A132-12D6EC8C0A6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849B46-1F2F-4ED3-A740-49814DCD8707}"/>
              </a:ext>
            </a:extLst>
          </p:cNvPr>
          <p:cNvSpPr>
            <a:spLocks noGrp="1"/>
          </p:cNvSpPr>
          <p:nvPr>
            <p:ph type="sldNum" sz="quarter" idx="12"/>
          </p:nvPr>
        </p:nvSpPr>
        <p:spPr/>
        <p:txBody>
          <a:bodyPr/>
          <a:lstStyle>
            <a:lvl1pPr>
              <a:defRPr/>
            </a:lvl1pPr>
          </a:lstStyle>
          <a:p>
            <a:pPr>
              <a:defRPr/>
            </a:pPr>
            <a:fld id="{DB2EE674-5E38-4655-B741-D3F732C6D3D5}" type="slidenum">
              <a:rPr lang="en-GB" altLang="en-US"/>
              <a:pPr>
                <a:defRPr/>
              </a:pPr>
              <a:t>‹#›</a:t>
            </a:fld>
            <a:endParaRPr lang="en-GB" altLang="en-US"/>
          </a:p>
        </p:txBody>
      </p:sp>
    </p:spTree>
    <p:extLst>
      <p:ext uri="{BB962C8B-B14F-4D97-AF65-F5344CB8AC3E}">
        <p14:creationId xmlns:p14="http://schemas.microsoft.com/office/powerpoint/2010/main" val="62417257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D7704-192B-415A-A78B-426F1845933D}"/>
              </a:ext>
            </a:extLst>
          </p:cNvPr>
          <p:cNvSpPr>
            <a:spLocks noGrp="1"/>
          </p:cNvSpPr>
          <p:nvPr>
            <p:ph type="dt" sz="half" idx="10"/>
          </p:nvPr>
        </p:nvSpPr>
        <p:spPr/>
        <p:txBody>
          <a:bodyPr/>
          <a:lstStyle>
            <a:lvl1pPr>
              <a:defRPr/>
            </a:lvl1pPr>
          </a:lstStyle>
          <a:p>
            <a:pPr>
              <a:defRPr/>
            </a:pPr>
            <a:fld id="{9D9CF77A-EEF0-4913-9734-BB8BC3F77B3C}" type="datetimeFigureOut">
              <a:rPr lang="en-GB"/>
              <a:pPr>
                <a:defRPr/>
              </a:pPr>
              <a:t>07/06/2021</a:t>
            </a:fld>
            <a:endParaRPr lang="en-GB"/>
          </a:p>
        </p:txBody>
      </p:sp>
      <p:sp>
        <p:nvSpPr>
          <p:cNvPr id="5" name="Footer Placeholder 4">
            <a:extLst>
              <a:ext uri="{FF2B5EF4-FFF2-40B4-BE49-F238E27FC236}">
                <a16:creationId xmlns:a16="http://schemas.microsoft.com/office/drawing/2014/main" id="{C2A593AB-5A7E-48FD-8075-AB300738FD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3CA15CB-CE8C-408E-9DD9-9764F563AB20}"/>
              </a:ext>
            </a:extLst>
          </p:cNvPr>
          <p:cNvSpPr>
            <a:spLocks noGrp="1"/>
          </p:cNvSpPr>
          <p:nvPr>
            <p:ph type="sldNum" sz="quarter" idx="12"/>
          </p:nvPr>
        </p:nvSpPr>
        <p:spPr/>
        <p:txBody>
          <a:bodyPr/>
          <a:lstStyle>
            <a:lvl1pPr>
              <a:defRPr/>
            </a:lvl1pPr>
          </a:lstStyle>
          <a:p>
            <a:pPr>
              <a:defRPr/>
            </a:pPr>
            <a:fld id="{682F0695-A2FB-4EA7-B07D-4AAA033E7753}" type="slidenum">
              <a:rPr lang="en-GB" altLang="en-US"/>
              <a:pPr>
                <a:defRPr/>
              </a:pPr>
              <a:t>‹#›</a:t>
            </a:fld>
            <a:endParaRPr lang="en-GB" altLang="en-US"/>
          </a:p>
        </p:txBody>
      </p:sp>
    </p:spTree>
    <p:extLst>
      <p:ext uri="{BB962C8B-B14F-4D97-AF65-F5344CB8AC3E}">
        <p14:creationId xmlns:p14="http://schemas.microsoft.com/office/powerpoint/2010/main" val="387256064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4"/>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056644"/>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E048A-67C5-4033-BF6F-EBF5F6A6E191}"/>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4B378209-ECB3-475C-B9E6-3B1A1812C9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67C61C0-CF1A-4CAC-BAF9-7C4499F2AC34}"/>
              </a:ext>
            </a:extLst>
          </p:cNvPr>
          <p:cNvSpPr>
            <a:spLocks noGrp="1"/>
          </p:cNvSpPr>
          <p:nvPr>
            <p:ph type="sldNum" sz="quarter" idx="12"/>
          </p:nvPr>
        </p:nvSpPr>
        <p:spPr/>
        <p:txBody>
          <a:bodyPr/>
          <a:lstStyle>
            <a:lvl1pPr>
              <a:defRPr/>
            </a:lvl1pPr>
          </a:lstStyle>
          <a:p>
            <a:pPr>
              <a:defRPr/>
            </a:pPr>
            <a:fld id="{A2333840-3B01-4538-90A7-3919E9113E10}" type="slidenum">
              <a:rPr lang="en-US" altLang="en-US"/>
              <a:pPr>
                <a:defRPr/>
              </a:pPr>
              <a:t>‹#›</a:t>
            </a:fld>
            <a:endParaRPr lang="en-US" altLang="en-US"/>
          </a:p>
        </p:txBody>
      </p:sp>
    </p:spTree>
    <p:extLst>
      <p:ext uri="{BB962C8B-B14F-4D97-AF65-F5344CB8AC3E}">
        <p14:creationId xmlns:p14="http://schemas.microsoft.com/office/powerpoint/2010/main" val="150373587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31C03-B786-4911-8A82-86745AABCF4E}"/>
              </a:ext>
            </a:extLst>
          </p:cNvPr>
          <p:cNvSpPr>
            <a:spLocks noGrp="1"/>
          </p:cNvSpPr>
          <p:nvPr>
            <p:ph type="dt" sz="half" idx="10"/>
          </p:nvPr>
        </p:nvSpPr>
        <p:spPr/>
        <p:txBody>
          <a:bodyPr/>
          <a:lstStyle>
            <a:lvl1pPr>
              <a:defRPr/>
            </a:lvl1pPr>
          </a:lstStyle>
          <a:p>
            <a:pPr>
              <a:defRPr/>
            </a:pPr>
            <a:fld id="{35B59E91-CEE7-4B55-9B07-F058B1D7F38A}" type="datetimeFigureOut">
              <a:rPr lang="en-GB"/>
              <a:pPr>
                <a:defRPr/>
              </a:pPr>
              <a:t>07/06/2021</a:t>
            </a:fld>
            <a:endParaRPr lang="en-GB"/>
          </a:p>
        </p:txBody>
      </p:sp>
      <p:sp>
        <p:nvSpPr>
          <p:cNvPr id="5" name="Footer Placeholder 4">
            <a:extLst>
              <a:ext uri="{FF2B5EF4-FFF2-40B4-BE49-F238E27FC236}">
                <a16:creationId xmlns:a16="http://schemas.microsoft.com/office/drawing/2014/main" id="{27ED4A46-E8B2-4D35-BD25-CBAF99B6BD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681ED2-0680-4543-9A58-1C89B6794D8B}"/>
              </a:ext>
            </a:extLst>
          </p:cNvPr>
          <p:cNvSpPr>
            <a:spLocks noGrp="1"/>
          </p:cNvSpPr>
          <p:nvPr>
            <p:ph type="sldNum" sz="quarter" idx="12"/>
          </p:nvPr>
        </p:nvSpPr>
        <p:spPr/>
        <p:txBody>
          <a:bodyPr/>
          <a:lstStyle>
            <a:lvl1pPr>
              <a:defRPr/>
            </a:lvl1pPr>
          </a:lstStyle>
          <a:p>
            <a:pPr>
              <a:defRPr/>
            </a:pPr>
            <a:fld id="{28DDFFC8-F71D-4FE6-8411-F9A12D1DD861}" type="slidenum">
              <a:rPr lang="en-GB" altLang="en-US"/>
              <a:pPr>
                <a:defRPr/>
              </a:pPr>
              <a:t>‹#›</a:t>
            </a:fld>
            <a:endParaRPr lang="en-GB" altLang="en-US"/>
          </a:p>
        </p:txBody>
      </p:sp>
    </p:spTree>
    <p:extLst>
      <p:ext uri="{BB962C8B-B14F-4D97-AF65-F5344CB8AC3E}">
        <p14:creationId xmlns:p14="http://schemas.microsoft.com/office/powerpoint/2010/main" val="253679606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2964E-B314-4E09-8601-C2D432BB2B09}"/>
              </a:ext>
            </a:extLst>
          </p:cNvPr>
          <p:cNvSpPr>
            <a:spLocks noGrp="1"/>
          </p:cNvSpPr>
          <p:nvPr>
            <p:ph type="dt" sz="half" idx="10"/>
          </p:nvPr>
        </p:nvSpPr>
        <p:spPr/>
        <p:txBody>
          <a:bodyPr/>
          <a:lstStyle>
            <a:lvl1pPr>
              <a:defRPr/>
            </a:lvl1pPr>
          </a:lstStyle>
          <a:p>
            <a:pPr>
              <a:defRPr/>
            </a:pPr>
            <a:fld id="{76129C9D-F8C6-4DA2-8762-5BB938416DD6}" type="datetimeFigureOut">
              <a:rPr lang="en-GB"/>
              <a:pPr>
                <a:defRPr/>
              </a:pPr>
              <a:t>07/06/2021</a:t>
            </a:fld>
            <a:endParaRPr lang="en-GB"/>
          </a:p>
        </p:txBody>
      </p:sp>
      <p:sp>
        <p:nvSpPr>
          <p:cNvPr id="5" name="Footer Placeholder 4">
            <a:extLst>
              <a:ext uri="{FF2B5EF4-FFF2-40B4-BE49-F238E27FC236}">
                <a16:creationId xmlns:a16="http://schemas.microsoft.com/office/drawing/2014/main" id="{98DADB28-B809-4594-A81F-5AB0AD195C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6EDE59-BFF4-48F9-A967-C6FAF52545C0}"/>
              </a:ext>
            </a:extLst>
          </p:cNvPr>
          <p:cNvSpPr>
            <a:spLocks noGrp="1"/>
          </p:cNvSpPr>
          <p:nvPr>
            <p:ph type="sldNum" sz="quarter" idx="12"/>
          </p:nvPr>
        </p:nvSpPr>
        <p:spPr/>
        <p:txBody>
          <a:bodyPr/>
          <a:lstStyle>
            <a:lvl1pPr>
              <a:defRPr/>
            </a:lvl1pPr>
          </a:lstStyle>
          <a:p>
            <a:pPr>
              <a:defRPr/>
            </a:pPr>
            <a:fld id="{FE20D5E8-19E9-4BC0-8548-94F0D9C4E46B}" type="slidenum">
              <a:rPr lang="en-GB" altLang="en-US"/>
              <a:pPr>
                <a:defRPr/>
              </a:pPr>
              <a:t>‹#›</a:t>
            </a:fld>
            <a:endParaRPr lang="en-GB" altLang="en-US"/>
          </a:p>
        </p:txBody>
      </p:sp>
    </p:spTree>
    <p:extLst>
      <p:ext uri="{BB962C8B-B14F-4D97-AF65-F5344CB8AC3E}">
        <p14:creationId xmlns:p14="http://schemas.microsoft.com/office/powerpoint/2010/main" val="41830543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45F75-DD06-4A42-BAD9-1702BBAA729E}"/>
              </a:ext>
            </a:extLst>
          </p:cNvPr>
          <p:cNvSpPr>
            <a:spLocks noGrp="1"/>
          </p:cNvSpPr>
          <p:nvPr>
            <p:ph type="dt" sz="half" idx="10"/>
          </p:nvPr>
        </p:nvSpPr>
        <p:spPr/>
        <p:txBody>
          <a:bodyPr/>
          <a:lstStyle>
            <a:lvl1pPr>
              <a:defRPr/>
            </a:lvl1pPr>
          </a:lstStyle>
          <a:p>
            <a:pPr>
              <a:defRPr/>
            </a:pPr>
            <a:fld id="{6E05E987-5930-4B1D-8DF8-4233E01F3D12}" type="datetimeFigureOut">
              <a:rPr lang="en-GB"/>
              <a:pPr>
                <a:defRPr/>
              </a:pPr>
              <a:t>07/06/2021</a:t>
            </a:fld>
            <a:endParaRPr lang="en-GB"/>
          </a:p>
        </p:txBody>
      </p:sp>
      <p:sp>
        <p:nvSpPr>
          <p:cNvPr id="5" name="Footer Placeholder 4">
            <a:extLst>
              <a:ext uri="{FF2B5EF4-FFF2-40B4-BE49-F238E27FC236}">
                <a16:creationId xmlns:a16="http://schemas.microsoft.com/office/drawing/2014/main" id="{B9079C15-AAA5-4FBA-9638-9F0D901C7D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21012E6-8E4A-4097-880E-3FB73BF03C91}"/>
              </a:ext>
            </a:extLst>
          </p:cNvPr>
          <p:cNvSpPr>
            <a:spLocks noGrp="1"/>
          </p:cNvSpPr>
          <p:nvPr>
            <p:ph type="sldNum" sz="quarter" idx="12"/>
          </p:nvPr>
        </p:nvSpPr>
        <p:spPr/>
        <p:txBody>
          <a:bodyPr/>
          <a:lstStyle>
            <a:lvl1pPr>
              <a:defRPr/>
            </a:lvl1pPr>
          </a:lstStyle>
          <a:p>
            <a:pPr>
              <a:defRPr/>
            </a:pPr>
            <a:fld id="{6C0D46BE-747E-4602-8CDD-85BDA35D1C9E}" type="slidenum">
              <a:rPr lang="en-GB" altLang="en-US"/>
              <a:pPr>
                <a:defRPr/>
              </a:pPr>
              <a:t>‹#›</a:t>
            </a:fld>
            <a:endParaRPr lang="en-GB" altLang="en-US"/>
          </a:p>
        </p:txBody>
      </p:sp>
    </p:spTree>
    <p:extLst>
      <p:ext uri="{BB962C8B-B14F-4D97-AF65-F5344CB8AC3E}">
        <p14:creationId xmlns:p14="http://schemas.microsoft.com/office/powerpoint/2010/main" val="220721708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7586952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1C1316-BA5D-4D63-8600-C436D7A6AEAF}"/>
              </a:ext>
            </a:extLst>
          </p:cNvPr>
          <p:cNvSpPr>
            <a:spLocks noGrp="1"/>
          </p:cNvSpPr>
          <p:nvPr>
            <p:ph type="dt" sz="half" idx="10"/>
          </p:nvPr>
        </p:nvSpPr>
        <p:spPr/>
        <p:txBody>
          <a:bodyPr/>
          <a:lstStyle>
            <a:lvl1pPr>
              <a:defRPr/>
            </a:lvl1pPr>
          </a:lstStyle>
          <a:p>
            <a:pPr>
              <a:defRPr/>
            </a:pPr>
            <a:fld id="{D5ECBA34-E461-4370-AE80-3BB863CEFF33}" type="datetimeFigureOut">
              <a:rPr lang="en-GB"/>
              <a:pPr>
                <a:defRPr/>
              </a:pPr>
              <a:t>07/06/2021</a:t>
            </a:fld>
            <a:endParaRPr lang="en-GB"/>
          </a:p>
        </p:txBody>
      </p:sp>
      <p:sp>
        <p:nvSpPr>
          <p:cNvPr id="6" name="Footer Placeholder 4">
            <a:extLst>
              <a:ext uri="{FF2B5EF4-FFF2-40B4-BE49-F238E27FC236}">
                <a16:creationId xmlns:a16="http://schemas.microsoft.com/office/drawing/2014/main" id="{B32D5758-E6F0-4E54-8759-F1D1677779C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3C4465-0671-494D-BF2A-BC87E506AE3A}"/>
              </a:ext>
            </a:extLst>
          </p:cNvPr>
          <p:cNvSpPr>
            <a:spLocks noGrp="1"/>
          </p:cNvSpPr>
          <p:nvPr>
            <p:ph type="sldNum" sz="quarter" idx="12"/>
          </p:nvPr>
        </p:nvSpPr>
        <p:spPr/>
        <p:txBody>
          <a:bodyPr/>
          <a:lstStyle>
            <a:lvl1pPr>
              <a:defRPr/>
            </a:lvl1pPr>
          </a:lstStyle>
          <a:p>
            <a:pPr>
              <a:defRPr/>
            </a:pPr>
            <a:fld id="{5272D86B-DC66-4716-93B7-8E0A9E553A9E}" type="slidenum">
              <a:rPr lang="en-GB" altLang="en-US"/>
              <a:pPr>
                <a:defRPr/>
              </a:pPr>
              <a:t>‹#›</a:t>
            </a:fld>
            <a:endParaRPr lang="en-GB" altLang="en-US"/>
          </a:p>
        </p:txBody>
      </p:sp>
    </p:spTree>
    <p:extLst>
      <p:ext uri="{BB962C8B-B14F-4D97-AF65-F5344CB8AC3E}">
        <p14:creationId xmlns:p14="http://schemas.microsoft.com/office/powerpoint/2010/main" val="33975250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866402A-5424-46C4-8E03-A939E925D8B3}"/>
              </a:ext>
            </a:extLst>
          </p:cNvPr>
          <p:cNvSpPr>
            <a:spLocks noGrp="1"/>
          </p:cNvSpPr>
          <p:nvPr>
            <p:ph type="dt" sz="half" idx="10"/>
          </p:nvPr>
        </p:nvSpPr>
        <p:spPr/>
        <p:txBody>
          <a:bodyPr/>
          <a:lstStyle>
            <a:lvl1pPr>
              <a:defRPr/>
            </a:lvl1pPr>
          </a:lstStyle>
          <a:p>
            <a:pPr>
              <a:defRPr/>
            </a:pPr>
            <a:fld id="{FD1C8D52-C3FA-411E-82C1-CD5EB64E37C4}" type="datetimeFigureOut">
              <a:rPr lang="en-GB"/>
              <a:pPr>
                <a:defRPr/>
              </a:pPr>
              <a:t>07/06/2021</a:t>
            </a:fld>
            <a:endParaRPr lang="en-GB"/>
          </a:p>
        </p:txBody>
      </p:sp>
      <p:sp>
        <p:nvSpPr>
          <p:cNvPr id="8" name="Footer Placeholder 4">
            <a:extLst>
              <a:ext uri="{FF2B5EF4-FFF2-40B4-BE49-F238E27FC236}">
                <a16:creationId xmlns:a16="http://schemas.microsoft.com/office/drawing/2014/main" id="{8A7DB493-566B-4A82-B438-E2633E12C17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FD2E08E-ECE5-41E3-9BA0-0442DC2B8BAA}"/>
              </a:ext>
            </a:extLst>
          </p:cNvPr>
          <p:cNvSpPr>
            <a:spLocks noGrp="1"/>
          </p:cNvSpPr>
          <p:nvPr>
            <p:ph type="sldNum" sz="quarter" idx="12"/>
          </p:nvPr>
        </p:nvSpPr>
        <p:spPr/>
        <p:txBody>
          <a:bodyPr/>
          <a:lstStyle>
            <a:lvl1pPr>
              <a:defRPr/>
            </a:lvl1pPr>
          </a:lstStyle>
          <a:p>
            <a:pPr>
              <a:defRPr/>
            </a:pPr>
            <a:fld id="{4703D422-D7DC-4F30-AD61-2B5ADCBCFFF6}" type="slidenum">
              <a:rPr lang="en-GB" altLang="en-US"/>
              <a:pPr>
                <a:defRPr/>
              </a:pPr>
              <a:t>‹#›</a:t>
            </a:fld>
            <a:endParaRPr lang="en-GB" altLang="en-US"/>
          </a:p>
        </p:txBody>
      </p:sp>
    </p:spTree>
    <p:extLst>
      <p:ext uri="{BB962C8B-B14F-4D97-AF65-F5344CB8AC3E}">
        <p14:creationId xmlns:p14="http://schemas.microsoft.com/office/powerpoint/2010/main" val="202813230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39A646A-B65F-44FF-A7FC-324E1D433A5E}"/>
              </a:ext>
            </a:extLst>
          </p:cNvPr>
          <p:cNvSpPr>
            <a:spLocks noGrp="1"/>
          </p:cNvSpPr>
          <p:nvPr>
            <p:ph type="dt" sz="half" idx="10"/>
          </p:nvPr>
        </p:nvSpPr>
        <p:spPr/>
        <p:txBody>
          <a:bodyPr/>
          <a:lstStyle>
            <a:lvl1pPr>
              <a:defRPr/>
            </a:lvl1pPr>
          </a:lstStyle>
          <a:p>
            <a:pPr>
              <a:defRPr/>
            </a:pPr>
            <a:fld id="{72768255-C085-4566-B686-2942CCA2B387}" type="datetimeFigureOut">
              <a:rPr lang="en-GB"/>
              <a:pPr>
                <a:defRPr/>
              </a:pPr>
              <a:t>07/06/2021</a:t>
            </a:fld>
            <a:endParaRPr lang="en-GB"/>
          </a:p>
        </p:txBody>
      </p:sp>
      <p:sp>
        <p:nvSpPr>
          <p:cNvPr id="4" name="Footer Placeholder 4">
            <a:extLst>
              <a:ext uri="{FF2B5EF4-FFF2-40B4-BE49-F238E27FC236}">
                <a16:creationId xmlns:a16="http://schemas.microsoft.com/office/drawing/2014/main" id="{87E0DDE5-89BE-4ADC-88D3-F28F0CF7936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391F3D1-9E49-4EBC-92E7-776A6B3CD053}"/>
              </a:ext>
            </a:extLst>
          </p:cNvPr>
          <p:cNvSpPr>
            <a:spLocks noGrp="1"/>
          </p:cNvSpPr>
          <p:nvPr>
            <p:ph type="sldNum" sz="quarter" idx="12"/>
          </p:nvPr>
        </p:nvSpPr>
        <p:spPr/>
        <p:txBody>
          <a:bodyPr/>
          <a:lstStyle>
            <a:lvl1pPr>
              <a:defRPr/>
            </a:lvl1pPr>
          </a:lstStyle>
          <a:p>
            <a:pPr>
              <a:defRPr/>
            </a:pPr>
            <a:fld id="{E8AA2ADC-E30F-43DA-8D0A-D5173217D9A1}" type="slidenum">
              <a:rPr lang="en-GB" altLang="en-US"/>
              <a:pPr>
                <a:defRPr/>
              </a:pPr>
              <a:t>‹#›</a:t>
            </a:fld>
            <a:endParaRPr lang="en-GB" altLang="en-US"/>
          </a:p>
        </p:txBody>
      </p:sp>
    </p:spTree>
    <p:extLst>
      <p:ext uri="{BB962C8B-B14F-4D97-AF65-F5344CB8AC3E}">
        <p14:creationId xmlns:p14="http://schemas.microsoft.com/office/powerpoint/2010/main" val="215473993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52CAB2-19A2-4F84-BC46-F358D0D6B15F}"/>
              </a:ext>
            </a:extLst>
          </p:cNvPr>
          <p:cNvSpPr>
            <a:spLocks noGrp="1"/>
          </p:cNvSpPr>
          <p:nvPr>
            <p:ph type="dt" sz="half" idx="10"/>
          </p:nvPr>
        </p:nvSpPr>
        <p:spPr/>
        <p:txBody>
          <a:bodyPr/>
          <a:lstStyle>
            <a:lvl1pPr>
              <a:defRPr/>
            </a:lvl1pPr>
          </a:lstStyle>
          <a:p>
            <a:pPr>
              <a:defRPr/>
            </a:pPr>
            <a:fld id="{A9901E51-2934-41A9-B726-3DA1C2457B99}" type="datetimeFigureOut">
              <a:rPr lang="en-GB"/>
              <a:pPr>
                <a:defRPr/>
              </a:pPr>
              <a:t>07/06/2021</a:t>
            </a:fld>
            <a:endParaRPr lang="en-GB"/>
          </a:p>
        </p:txBody>
      </p:sp>
      <p:sp>
        <p:nvSpPr>
          <p:cNvPr id="3" name="Footer Placeholder 4">
            <a:extLst>
              <a:ext uri="{FF2B5EF4-FFF2-40B4-BE49-F238E27FC236}">
                <a16:creationId xmlns:a16="http://schemas.microsoft.com/office/drawing/2014/main" id="{DC4F5E37-7793-48C5-84E2-E3EDBD2D2D1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1847AB5-6B18-4369-AAC4-CC7FE907D4FA}"/>
              </a:ext>
            </a:extLst>
          </p:cNvPr>
          <p:cNvSpPr>
            <a:spLocks noGrp="1"/>
          </p:cNvSpPr>
          <p:nvPr>
            <p:ph type="sldNum" sz="quarter" idx="12"/>
          </p:nvPr>
        </p:nvSpPr>
        <p:spPr/>
        <p:txBody>
          <a:bodyPr/>
          <a:lstStyle>
            <a:lvl1pPr>
              <a:defRPr/>
            </a:lvl1pPr>
          </a:lstStyle>
          <a:p>
            <a:pPr>
              <a:defRPr/>
            </a:pPr>
            <a:fld id="{774E14E2-AD39-459D-A595-B504888D1FA9}" type="slidenum">
              <a:rPr lang="en-GB" altLang="en-US"/>
              <a:pPr>
                <a:defRPr/>
              </a:pPr>
              <a:t>‹#›</a:t>
            </a:fld>
            <a:endParaRPr lang="en-GB" altLang="en-US"/>
          </a:p>
        </p:txBody>
      </p:sp>
    </p:spTree>
    <p:extLst>
      <p:ext uri="{BB962C8B-B14F-4D97-AF65-F5344CB8AC3E}">
        <p14:creationId xmlns:p14="http://schemas.microsoft.com/office/powerpoint/2010/main" val="50865602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2" y="27305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a:extLst>
              <a:ext uri="{FF2B5EF4-FFF2-40B4-BE49-F238E27FC236}">
                <a16:creationId xmlns:a16="http://schemas.microsoft.com/office/drawing/2014/main" id="{F99397C3-CBD5-4DCE-8820-D76D7DDE592B}"/>
              </a:ext>
            </a:extLst>
          </p:cNvPr>
          <p:cNvSpPr>
            <a:spLocks noGrp="1"/>
          </p:cNvSpPr>
          <p:nvPr>
            <p:ph type="dt" sz="half" idx="10"/>
          </p:nvPr>
        </p:nvSpPr>
        <p:spPr/>
        <p:txBody>
          <a:bodyPr/>
          <a:lstStyle>
            <a:lvl1pPr>
              <a:defRPr/>
            </a:lvl1pPr>
          </a:lstStyle>
          <a:p>
            <a:pPr>
              <a:defRPr/>
            </a:pPr>
            <a:fld id="{E5A9D487-E6C3-46F9-B9A6-AF1122C5B2F9}" type="datetimeFigureOut">
              <a:rPr lang="en-GB"/>
              <a:pPr>
                <a:defRPr/>
              </a:pPr>
              <a:t>07/06/2021</a:t>
            </a:fld>
            <a:endParaRPr lang="en-GB"/>
          </a:p>
        </p:txBody>
      </p:sp>
      <p:sp>
        <p:nvSpPr>
          <p:cNvPr id="6" name="Footer Placeholder 4">
            <a:extLst>
              <a:ext uri="{FF2B5EF4-FFF2-40B4-BE49-F238E27FC236}">
                <a16:creationId xmlns:a16="http://schemas.microsoft.com/office/drawing/2014/main" id="{681AA94F-E4E5-4514-B588-3E3314E7988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4422F91-10B9-4563-B5EF-894F931CCCED}"/>
              </a:ext>
            </a:extLst>
          </p:cNvPr>
          <p:cNvSpPr>
            <a:spLocks noGrp="1"/>
          </p:cNvSpPr>
          <p:nvPr>
            <p:ph type="sldNum" sz="quarter" idx="12"/>
          </p:nvPr>
        </p:nvSpPr>
        <p:spPr/>
        <p:txBody>
          <a:bodyPr/>
          <a:lstStyle>
            <a:lvl1pPr>
              <a:defRPr/>
            </a:lvl1pPr>
          </a:lstStyle>
          <a:p>
            <a:pPr>
              <a:defRPr/>
            </a:pPr>
            <a:fld id="{6E5C53CF-AF07-4DD2-9A87-030409719DC4}" type="slidenum">
              <a:rPr lang="en-GB" altLang="en-US"/>
              <a:pPr>
                <a:defRPr/>
              </a:pPr>
              <a:t>‹#›</a:t>
            </a:fld>
            <a:endParaRPr lang="en-GB" altLang="en-US"/>
          </a:p>
        </p:txBody>
      </p:sp>
    </p:spTree>
    <p:extLst>
      <p:ext uri="{BB962C8B-B14F-4D97-AF65-F5344CB8AC3E}">
        <p14:creationId xmlns:p14="http://schemas.microsoft.com/office/powerpoint/2010/main" val="41681665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a:extLst>
              <a:ext uri="{FF2B5EF4-FFF2-40B4-BE49-F238E27FC236}">
                <a16:creationId xmlns:a16="http://schemas.microsoft.com/office/drawing/2014/main" id="{EFCDC86A-F13C-428A-9266-F8474C27627B}"/>
              </a:ext>
            </a:extLst>
          </p:cNvPr>
          <p:cNvSpPr>
            <a:spLocks noGrp="1"/>
          </p:cNvSpPr>
          <p:nvPr>
            <p:ph type="dt" sz="half" idx="10"/>
          </p:nvPr>
        </p:nvSpPr>
        <p:spPr/>
        <p:txBody>
          <a:bodyPr/>
          <a:lstStyle>
            <a:lvl1pPr>
              <a:defRPr/>
            </a:lvl1pPr>
          </a:lstStyle>
          <a:p>
            <a:pPr>
              <a:defRPr/>
            </a:pPr>
            <a:fld id="{D1700668-87D5-4F37-90AB-C750A4FB8623}" type="datetimeFigureOut">
              <a:rPr lang="en-GB"/>
              <a:pPr>
                <a:defRPr/>
              </a:pPr>
              <a:t>07/06/2021</a:t>
            </a:fld>
            <a:endParaRPr lang="en-GB"/>
          </a:p>
        </p:txBody>
      </p:sp>
      <p:sp>
        <p:nvSpPr>
          <p:cNvPr id="6" name="Footer Placeholder 4">
            <a:extLst>
              <a:ext uri="{FF2B5EF4-FFF2-40B4-BE49-F238E27FC236}">
                <a16:creationId xmlns:a16="http://schemas.microsoft.com/office/drawing/2014/main" id="{3DE643A8-8855-4EE4-B5A1-C538D52C71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AC8BF41-BFFA-459C-ABBC-4AA390CCCA8A}"/>
              </a:ext>
            </a:extLst>
          </p:cNvPr>
          <p:cNvSpPr>
            <a:spLocks noGrp="1"/>
          </p:cNvSpPr>
          <p:nvPr>
            <p:ph type="sldNum" sz="quarter" idx="12"/>
          </p:nvPr>
        </p:nvSpPr>
        <p:spPr/>
        <p:txBody>
          <a:bodyPr/>
          <a:lstStyle>
            <a:lvl1pPr>
              <a:defRPr/>
            </a:lvl1pPr>
          </a:lstStyle>
          <a:p>
            <a:pPr>
              <a:defRPr/>
            </a:pPr>
            <a:fld id="{55B70C72-9C8B-4B57-ABF5-9454E711EFF3}" type="slidenum">
              <a:rPr lang="en-GB" altLang="en-US"/>
              <a:pPr>
                <a:defRPr/>
              </a:pPr>
              <a:t>‹#›</a:t>
            </a:fld>
            <a:endParaRPr lang="en-GB" altLang="en-US"/>
          </a:p>
        </p:txBody>
      </p:sp>
    </p:spTree>
    <p:extLst>
      <p:ext uri="{BB962C8B-B14F-4D97-AF65-F5344CB8AC3E}">
        <p14:creationId xmlns:p14="http://schemas.microsoft.com/office/powerpoint/2010/main" val="252159110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4E4EA-EAA6-41ED-9566-38457036B030}"/>
              </a:ext>
            </a:extLst>
          </p:cNvPr>
          <p:cNvSpPr>
            <a:spLocks noGrp="1"/>
          </p:cNvSpPr>
          <p:nvPr>
            <p:ph type="dt" sz="half" idx="10"/>
          </p:nvPr>
        </p:nvSpPr>
        <p:spPr/>
        <p:txBody>
          <a:bodyPr/>
          <a:lstStyle>
            <a:lvl1pPr>
              <a:defRPr/>
            </a:lvl1pPr>
          </a:lstStyle>
          <a:p>
            <a:pPr>
              <a:defRPr/>
            </a:pPr>
            <a:fld id="{CDC8C36D-3ECB-4131-A38B-4CB6452EF4B2}" type="datetimeFigureOut">
              <a:rPr lang="en-GB"/>
              <a:pPr>
                <a:defRPr/>
              </a:pPr>
              <a:t>07/06/2021</a:t>
            </a:fld>
            <a:endParaRPr lang="en-GB"/>
          </a:p>
        </p:txBody>
      </p:sp>
      <p:sp>
        <p:nvSpPr>
          <p:cNvPr id="5" name="Footer Placeholder 4">
            <a:extLst>
              <a:ext uri="{FF2B5EF4-FFF2-40B4-BE49-F238E27FC236}">
                <a16:creationId xmlns:a16="http://schemas.microsoft.com/office/drawing/2014/main" id="{2B3BAA68-1586-48A2-980E-31C0BF5A3AE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EDC506-1A4C-45E9-8FB5-978B251D2277}"/>
              </a:ext>
            </a:extLst>
          </p:cNvPr>
          <p:cNvSpPr>
            <a:spLocks noGrp="1"/>
          </p:cNvSpPr>
          <p:nvPr>
            <p:ph type="sldNum" sz="quarter" idx="12"/>
          </p:nvPr>
        </p:nvSpPr>
        <p:spPr/>
        <p:txBody>
          <a:bodyPr/>
          <a:lstStyle>
            <a:lvl1pPr>
              <a:defRPr/>
            </a:lvl1pPr>
          </a:lstStyle>
          <a:p>
            <a:pPr>
              <a:defRPr/>
            </a:pPr>
            <a:fld id="{DFD67A8E-CEF2-4820-86C6-4CBFDD4E858F}" type="slidenum">
              <a:rPr lang="en-GB" altLang="en-US"/>
              <a:pPr>
                <a:defRPr/>
              </a:pPr>
              <a:t>‹#›</a:t>
            </a:fld>
            <a:endParaRPr lang="en-GB" altLang="en-US"/>
          </a:p>
        </p:txBody>
      </p:sp>
    </p:spTree>
    <p:extLst>
      <p:ext uri="{BB962C8B-B14F-4D97-AF65-F5344CB8AC3E}">
        <p14:creationId xmlns:p14="http://schemas.microsoft.com/office/powerpoint/2010/main" val="108114922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65A0F-44E8-4A98-9741-85A9F639A005}"/>
              </a:ext>
            </a:extLst>
          </p:cNvPr>
          <p:cNvSpPr>
            <a:spLocks noGrp="1"/>
          </p:cNvSpPr>
          <p:nvPr>
            <p:ph type="dt" sz="half" idx="10"/>
          </p:nvPr>
        </p:nvSpPr>
        <p:spPr/>
        <p:txBody>
          <a:bodyPr/>
          <a:lstStyle>
            <a:lvl1pPr>
              <a:defRPr/>
            </a:lvl1pPr>
          </a:lstStyle>
          <a:p>
            <a:pPr>
              <a:defRPr/>
            </a:pPr>
            <a:fld id="{5A9BDDE2-FD31-4BE6-9913-F48CC231F342}" type="datetimeFigureOut">
              <a:rPr lang="en-GB"/>
              <a:pPr>
                <a:defRPr/>
              </a:pPr>
              <a:t>07/06/2021</a:t>
            </a:fld>
            <a:endParaRPr lang="en-GB"/>
          </a:p>
        </p:txBody>
      </p:sp>
      <p:sp>
        <p:nvSpPr>
          <p:cNvPr id="5" name="Footer Placeholder 4">
            <a:extLst>
              <a:ext uri="{FF2B5EF4-FFF2-40B4-BE49-F238E27FC236}">
                <a16:creationId xmlns:a16="http://schemas.microsoft.com/office/drawing/2014/main" id="{CCBE8795-DB9B-4929-8456-3587CBEACA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665120-3CB3-4E4D-A9AB-CA52F69ECB9A}"/>
              </a:ext>
            </a:extLst>
          </p:cNvPr>
          <p:cNvSpPr>
            <a:spLocks noGrp="1"/>
          </p:cNvSpPr>
          <p:nvPr>
            <p:ph type="sldNum" sz="quarter" idx="12"/>
          </p:nvPr>
        </p:nvSpPr>
        <p:spPr/>
        <p:txBody>
          <a:bodyPr/>
          <a:lstStyle>
            <a:lvl1pPr>
              <a:defRPr/>
            </a:lvl1pPr>
          </a:lstStyle>
          <a:p>
            <a:pPr>
              <a:defRPr/>
            </a:pPr>
            <a:fld id="{16439C70-DBCE-4F70-9159-E12254864AF6}" type="slidenum">
              <a:rPr lang="en-GB" altLang="en-US"/>
              <a:pPr>
                <a:defRPr/>
              </a:pPr>
              <a:t>‹#›</a:t>
            </a:fld>
            <a:endParaRPr lang="en-GB" altLang="en-US"/>
          </a:p>
        </p:txBody>
      </p:sp>
    </p:spTree>
    <p:extLst>
      <p:ext uri="{BB962C8B-B14F-4D97-AF65-F5344CB8AC3E}">
        <p14:creationId xmlns:p14="http://schemas.microsoft.com/office/powerpoint/2010/main" val="16165311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4"/>
            <a:ext cx="4040188" cy="1118235"/>
          </a:xfrm>
        </p:spPr>
        <p:txBody>
          <a:bodyPr anchor="b"/>
          <a:lstStyle>
            <a:lvl1pPr marL="0" indent="0">
              <a:buNone/>
              <a:defRPr sz="2215" b="1">
                <a:solidFill>
                  <a:srgbClr val="5784CC"/>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solidFill>
                  <a:srgbClr val="666666"/>
                </a:solidFill>
              </a:defRPr>
            </a:lvl1pPr>
            <a:lvl2pPr>
              <a:defRPr sz="1846">
                <a:solidFill>
                  <a:srgbClr val="666666"/>
                </a:solidFill>
              </a:defRPr>
            </a:lvl2pPr>
            <a:lvl3pPr>
              <a:defRPr sz="1662">
                <a:solidFill>
                  <a:srgbClr val="666666"/>
                </a:solidFill>
              </a:defRPr>
            </a:lvl3pPr>
            <a:lvl4pPr>
              <a:defRPr sz="1477">
                <a:solidFill>
                  <a:srgbClr val="666666"/>
                </a:solidFill>
              </a:defRPr>
            </a:lvl4pPr>
            <a:lvl5pPr>
              <a:defRPr sz="1477">
                <a:solidFill>
                  <a:srgbClr val="666666"/>
                </a:solidFill>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056644"/>
            <a:ext cx="4041775" cy="1118235"/>
          </a:xfrm>
        </p:spPr>
        <p:txBody>
          <a:bodyPr anchor="b"/>
          <a:lstStyle>
            <a:lvl1pPr marL="0" indent="0">
              <a:buNone/>
              <a:defRPr sz="2215" b="1">
                <a:solidFill>
                  <a:srgbClr val="5784CC"/>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15">
                <a:solidFill>
                  <a:srgbClr val="666666"/>
                </a:solidFill>
              </a:defRPr>
            </a:lvl1pPr>
            <a:lvl2pPr>
              <a:defRPr sz="1846">
                <a:solidFill>
                  <a:srgbClr val="666666"/>
                </a:solidFill>
              </a:defRPr>
            </a:lvl2pPr>
            <a:lvl3pPr>
              <a:defRPr sz="1662">
                <a:solidFill>
                  <a:srgbClr val="666666"/>
                </a:solidFill>
              </a:defRPr>
            </a:lvl3pPr>
            <a:lvl4pPr>
              <a:defRPr sz="1477">
                <a:solidFill>
                  <a:srgbClr val="666666"/>
                </a:solidFill>
              </a:defRPr>
            </a:lvl4pPr>
            <a:lvl5pPr>
              <a:defRPr sz="1477">
                <a:solidFill>
                  <a:srgbClr val="666666"/>
                </a:solidFill>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46A1E-CEAA-4E59-A765-DEA3E7AAA5BC}"/>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289FD0F2-A82E-466B-B74B-ADACF42209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3A9F903-A096-47A5-9E42-0F206233C086}"/>
              </a:ext>
            </a:extLst>
          </p:cNvPr>
          <p:cNvSpPr>
            <a:spLocks noGrp="1"/>
          </p:cNvSpPr>
          <p:nvPr>
            <p:ph type="sldNum" sz="quarter" idx="12"/>
          </p:nvPr>
        </p:nvSpPr>
        <p:spPr/>
        <p:txBody>
          <a:bodyPr/>
          <a:lstStyle>
            <a:lvl1pPr>
              <a:defRPr smtClean="0"/>
            </a:lvl1pPr>
          </a:lstStyle>
          <a:p>
            <a:pPr>
              <a:defRPr/>
            </a:pPr>
            <a:fld id="{ACF757A0-E8B1-40B3-91DF-950D63078D25}" type="slidenum">
              <a:rPr lang="en-US" altLang="en-US"/>
              <a:pPr>
                <a:defRPr/>
              </a:pPr>
              <a:t>‹#›</a:t>
            </a:fld>
            <a:endParaRPr lang="en-US" altLang="en-US"/>
          </a:p>
        </p:txBody>
      </p:sp>
    </p:spTree>
    <p:extLst>
      <p:ext uri="{BB962C8B-B14F-4D97-AF65-F5344CB8AC3E}">
        <p14:creationId xmlns:p14="http://schemas.microsoft.com/office/powerpoint/2010/main" val="36165946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9351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Parallelogram 18"/>
          <p:cNvSpPr/>
          <p:nvPr userDrawn="1"/>
        </p:nvSpPr>
        <p:spPr>
          <a:xfrm rot="21100521">
            <a:off x="-1482724" y="-658018"/>
            <a:ext cx="11212513" cy="2614613"/>
          </a:xfrm>
          <a:prstGeom prst="parallelogram">
            <a:avLst/>
          </a:prstGeom>
          <a:solidFill>
            <a:srgbClr val="57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2533805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Parallelogram 18"/>
          <p:cNvSpPr/>
          <p:nvPr userDrawn="1"/>
        </p:nvSpPr>
        <p:spPr>
          <a:xfrm rot="21100521">
            <a:off x="-1482724" y="-658018"/>
            <a:ext cx="11212513" cy="2614613"/>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298916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Parallelogram 18"/>
          <p:cNvSpPr/>
          <p:nvPr userDrawn="1"/>
        </p:nvSpPr>
        <p:spPr>
          <a:xfrm rot="21100521">
            <a:off x="-1482724" y="-658018"/>
            <a:ext cx="11212513" cy="2614613"/>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2989166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7F888-82AB-49EC-8710-94A5CFB408B5}" type="datetimeFigureOut">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512FA3-126F-48BB-8F1D-0ABA67DE120B}" type="slidenum">
              <a:rPr lang="en-GB" smtClean="0"/>
              <a:t>‹#›</a:t>
            </a:fld>
            <a:endParaRPr lang="en-GB"/>
          </a:p>
        </p:txBody>
      </p:sp>
      <p:sp>
        <p:nvSpPr>
          <p:cNvPr id="6" name="Oval 5"/>
          <p:cNvSpPr/>
          <p:nvPr userDrawn="1"/>
        </p:nvSpPr>
        <p:spPr>
          <a:xfrm>
            <a:off x="2865438" y="1577977"/>
            <a:ext cx="3338512" cy="3338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Picture Placeholder 14"/>
          <p:cNvSpPr>
            <a:spLocks noGrp="1"/>
          </p:cNvSpPr>
          <p:nvPr>
            <p:ph type="pic" sz="quarter" idx="13"/>
          </p:nvPr>
        </p:nvSpPr>
        <p:spPr>
          <a:xfrm>
            <a:off x="2979738" y="1720852"/>
            <a:ext cx="3097212" cy="3044417"/>
          </a:xfrm>
          <a:prstGeom prst="ellipse">
            <a:avLst/>
          </a:prstGeom>
        </p:spPr>
        <p:txBody>
          <a:bodyPr/>
          <a:lstStyle>
            <a:lvl1pPr>
              <a:defRPr>
                <a:solidFill>
                  <a:srgbClr val="FFFFFF"/>
                </a:solidFill>
              </a:defRPr>
            </a:lvl1pPr>
          </a:lstStyle>
          <a:p>
            <a:endParaRPr lang="en-GB"/>
          </a:p>
        </p:txBody>
      </p:sp>
      <p:sp>
        <p:nvSpPr>
          <p:cNvPr id="19" name="Content Placeholder 18"/>
          <p:cNvSpPr>
            <a:spLocks noGrp="1"/>
          </p:cNvSpPr>
          <p:nvPr>
            <p:ph sz="quarter" idx="14"/>
          </p:nvPr>
        </p:nvSpPr>
        <p:spPr>
          <a:xfrm>
            <a:off x="457200" y="495300"/>
            <a:ext cx="3429000" cy="895350"/>
          </a:xfrm>
        </p:spPr>
        <p:txBody>
          <a:bodyPr>
            <a:normAutofit/>
          </a:bodyPr>
          <a:lstStyle>
            <a:lvl1pPr marL="0" indent="0">
              <a:buNone/>
              <a:defRPr sz="2000"/>
            </a:lvl1pPr>
          </a:lstStyle>
          <a:p>
            <a:pPr lvl="0"/>
            <a:r>
              <a:rPr lang="en-US"/>
              <a:t>Click to edit Master text styles</a:t>
            </a:r>
          </a:p>
        </p:txBody>
      </p:sp>
      <p:sp>
        <p:nvSpPr>
          <p:cNvPr id="20" name="Content Placeholder 18"/>
          <p:cNvSpPr>
            <a:spLocks noGrp="1"/>
          </p:cNvSpPr>
          <p:nvPr>
            <p:ph sz="quarter" idx="15"/>
          </p:nvPr>
        </p:nvSpPr>
        <p:spPr>
          <a:xfrm>
            <a:off x="5257800" y="514350"/>
            <a:ext cx="3429000" cy="895350"/>
          </a:xfrm>
        </p:spPr>
        <p:txBody>
          <a:bodyPr>
            <a:normAutofit/>
          </a:bodyPr>
          <a:lstStyle>
            <a:lvl1pPr marL="0" indent="0">
              <a:buNone/>
              <a:defRPr sz="2000"/>
            </a:lvl1pPr>
          </a:lstStyle>
          <a:p>
            <a:pPr lvl="0"/>
            <a:r>
              <a:rPr lang="en-US"/>
              <a:t>Click to edit Master text styles</a:t>
            </a:r>
          </a:p>
        </p:txBody>
      </p:sp>
      <p:sp>
        <p:nvSpPr>
          <p:cNvPr id="21" name="Content Placeholder 18"/>
          <p:cNvSpPr>
            <a:spLocks noGrp="1"/>
          </p:cNvSpPr>
          <p:nvPr>
            <p:ph sz="quarter" idx="16"/>
          </p:nvPr>
        </p:nvSpPr>
        <p:spPr>
          <a:xfrm>
            <a:off x="6400800" y="3536950"/>
            <a:ext cx="2286000" cy="895350"/>
          </a:xfrm>
        </p:spPr>
        <p:txBody>
          <a:bodyPr>
            <a:normAutofit/>
          </a:bodyPr>
          <a:lstStyle>
            <a:lvl1pPr marL="0" indent="0">
              <a:buNone/>
              <a:defRPr sz="2000"/>
            </a:lvl1pPr>
          </a:lstStyle>
          <a:p>
            <a:pPr lvl="0"/>
            <a:r>
              <a:rPr lang="en-US"/>
              <a:t>Click to edit Master text styles</a:t>
            </a:r>
          </a:p>
        </p:txBody>
      </p:sp>
      <p:sp>
        <p:nvSpPr>
          <p:cNvPr id="22" name="Content Placeholder 18"/>
          <p:cNvSpPr>
            <a:spLocks noGrp="1"/>
          </p:cNvSpPr>
          <p:nvPr>
            <p:ph sz="quarter" idx="17"/>
          </p:nvPr>
        </p:nvSpPr>
        <p:spPr>
          <a:xfrm>
            <a:off x="6400800" y="1930400"/>
            <a:ext cx="2286000" cy="895350"/>
          </a:xfrm>
        </p:spPr>
        <p:txBody>
          <a:bodyPr>
            <a:normAutofit/>
          </a:bodyPr>
          <a:lstStyle>
            <a:lvl1pPr marL="0" indent="0">
              <a:buNone/>
              <a:defRPr sz="2000"/>
            </a:lvl1pPr>
          </a:lstStyle>
          <a:p>
            <a:pPr lvl="0"/>
            <a:r>
              <a:rPr lang="en-US"/>
              <a:t>Click to edit Master text styles</a:t>
            </a:r>
          </a:p>
        </p:txBody>
      </p:sp>
      <p:sp>
        <p:nvSpPr>
          <p:cNvPr id="23" name="Content Placeholder 18"/>
          <p:cNvSpPr>
            <a:spLocks noGrp="1"/>
          </p:cNvSpPr>
          <p:nvPr>
            <p:ph sz="quarter" idx="18"/>
          </p:nvPr>
        </p:nvSpPr>
        <p:spPr>
          <a:xfrm>
            <a:off x="457200" y="3536950"/>
            <a:ext cx="2286000" cy="895350"/>
          </a:xfrm>
        </p:spPr>
        <p:txBody>
          <a:bodyPr>
            <a:normAutofit/>
          </a:bodyPr>
          <a:lstStyle>
            <a:lvl1pPr marL="0" indent="0">
              <a:buNone/>
              <a:defRPr sz="2000"/>
            </a:lvl1pPr>
          </a:lstStyle>
          <a:p>
            <a:pPr lvl="0"/>
            <a:r>
              <a:rPr lang="en-US"/>
              <a:t>Click to edit Master text styles</a:t>
            </a:r>
          </a:p>
        </p:txBody>
      </p:sp>
      <p:sp>
        <p:nvSpPr>
          <p:cNvPr id="24" name="Content Placeholder 18"/>
          <p:cNvSpPr>
            <a:spLocks noGrp="1"/>
          </p:cNvSpPr>
          <p:nvPr>
            <p:ph sz="quarter" idx="19"/>
          </p:nvPr>
        </p:nvSpPr>
        <p:spPr>
          <a:xfrm>
            <a:off x="457200" y="1930400"/>
            <a:ext cx="2286000" cy="895350"/>
          </a:xfrm>
        </p:spPr>
        <p:txBody>
          <a:bodyPr>
            <a:normAutofit/>
          </a:bodyPr>
          <a:lstStyle>
            <a:lvl1pPr marL="0" indent="0">
              <a:buNone/>
              <a:defRPr sz="2000"/>
            </a:lvl1pPr>
          </a:lstStyle>
          <a:p>
            <a:pPr lvl="0"/>
            <a:r>
              <a:rPr lang="en-US"/>
              <a:t>Click to edit Master text styles</a:t>
            </a:r>
          </a:p>
        </p:txBody>
      </p:sp>
      <p:sp>
        <p:nvSpPr>
          <p:cNvPr id="25" name="Content Placeholder 18"/>
          <p:cNvSpPr>
            <a:spLocks noGrp="1"/>
          </p:cNvSpPr>
          <p:nvPr>
            <p:ph sz="quarter" idx="20"/>
          </p:nvPr>
        </p:nvSpPr>
        <p:spPr>
          <a:xfrm>
            <a:off x="457200" y="4916488"/>
            <a:ext cx="3429000" cy="895350"/>
          </a:xfrm>
        </p:spPr>
        <p:txBody>
          <a:bodyPr>
            <a:normAutofit/>
          </a:bodyPr>
          <a:lstStyle>
            <a:lvl1pPr marL="0" indent="0">
              <a:buNone/>
              <a:defRPr sz="2000"/>
            </a:lvl1pPr>
          </a:lstStyle>
          <a:p>
            <a:pPr lvl="0"/>
            <a:r>
              <a:rPr lang="en-US"/>
              <a:t>Click to edit Master text styles</a:t>
            </a:r>
          </a:p>
        </p:txBody>
      </p:sp>
      <p:sp>
        <p:nvSpPr>
          <p:cNvPr id="26" name="Content Placeholder 18"/>
          <p:cNvSpPr>
            <a:spLocks noGrp="1"/>
          </p:cNvSpPr>
          <p:nvPr>
            <p:ph sz="quarter" idx="21"/>
          </p:nvPr>
        </p:nvSpPr>
        <p:spPr>
          <a:xfrm>
            <a:off x="5257800" y="4916488"/>
            <a:ext cx="3429000" cy="8953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22523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31"/>
          <p:cNvGrpSpPr>
            <a:grpSpLocks/>
          </p:cNvGrpSpPr>
          <p:nvPr userDrawn="1"/>
        </p:nvGrpSpPr>
        <p:grpSpPr bwMode="auto">
          <a:xfrm>
            <a:off x="1" y="2495550"/>
            <a:ext cx="9197975" cy="2559050"/>
            <a:chOff x="212475" y="4286171"/>
            <a:chExt cx="6037790" cy="1759077"/>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5569" y="4132743"/>
            <a:ext cx="3606762" cy="329014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D7F888-82AB-49EC-8710-94A5CFB408B5}"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69174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89" y="723900"/>
            <a:ext cx="8243886" cy="0"/>
          </a:xfrm>
          <a:prstGeom prst="line">
            <a:avLst/>
          </a:prstGeom>
          <a:ln w="381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22" name="Oval 21"/>
          <p:cNvSpPr/>
          <p:nvPr userDrawn="1"/>
        </p:nvSpPr>
        <p:spPr>
          <a:xfrm>
            <a:off x="-820737" y="4456318"/>
            <a:ext cx="3338512" cy="3338513"/>
          </a:xfrm>
          <a:prstGeom prst="ellipse">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a:ln>
            <a:noFill/>
          </a:ln>
        </p:spPr>
        <p:txBody>
          <a:bodyPr>
            <a:normAutofit/>
          </a:bodyPr>
          <a:lstStyle>
            <a:lvl1pPr marL="0" indent="0">
              <a:buNone/>
              <a:defRPr sz="2400" i="0" baseline="0">
                <a:solidFill>
                  <a:srgbClr val="5784CC"/>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rgbClr val="5784CC"/>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3297079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89" y="723900"/>
            <a:ext cx="8243886" cy="0"/>
          </a:xfrm>
          <a:prstGeom prst="line">
            <a:avLst/>
          </a:prstGeom>
          <a:ln w="38100" cap="rnd" cmpd="sng">
            <a:solidFill>
              <a:srgbClr val="6EBE44"/>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22" name="Oval 21"/>
          <p:cNvSpPr/>
          <p:nvPr userDrawn="1"/>
        </p:nvSpPr>
        <p:spPr>
          <a:xfrm>
            <a:off x="-820737" y="4456318"/>
            <a:ext cx="3338512" cy="33385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p:spPr>
        <p:txBody>
          <a:bodyPr>
            <a:normAutofit/>
          </a:bodyPr>
          <a:lstStyle>
            <a:lvl1pPr marL="0" indent="0">
              <a:buNone/>
              <a:defRPr sz="2400" i="0" baseline="0">
                <a:solidFill>
                  <a:schemeClr val="accent3"/>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chemeClr val="accent3"/>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4270328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90" y="723900"/>
            <a:ext cx="8380411" cy="0"/>
          </a:xfrm>
          <a:prstGeom prst="line">
            <a:avLst/>
          </a:prstGeom>
          <a:ln w="38100" cap="rnd" cmpd="sng">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22" name="Oval 21"/>
          <p:cNvSpPr/>
          <p:nvPr userDrawn="1"/>
        </p:nvSpPr>
        <p:spPr>
          <a:xfrm>
            <a:off x="-820737" y="4456318"/>
            <a:ext cx="3338512" cy="3338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p:spPr>
        <p:txBody>
          <a:bodyPr>
            <a:normAutofit/>
          </a:bodyPr>
          <a:lstStyle>
            <a:lvl1pPr marL="0" indent="0">
              <a:buNone/>
              <a:defRPr sz="2400" i="0" baseline="0">
                <a:solidFill>
                  <a:schemeClr val="accent2"/>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chemeClr val="accent2"/>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329707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rgbClr val="075B8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335570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180752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18075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Tree>
    <p:extLst>
      <p:ext uri="{BB962C8B-B14F-4D97-AF65-F5344CB8AC3E}">
        <p14:creationId xmlns:p14="http://schemas.microsoft.com/office/powerpoint/2010/main" val="118075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31"/>
          <p:cNvGrpSpPr>
            <a:grpSpLocks/>
          </p:cNvGrpSpPr>
          <p:nvPr userDrawn="1"/>
        </p:nvGrpSpPr>
        <p:grpSpPr bwMode="auto">
          <a:xfrm>
            <a:off x="1" y="5203825"/>
            <a:ext cx="9197975" cy="2559050"/>
            <a:chOff x="212475" y="4286171"/>
            <a:chExt cx="6037790" cy="1759077"/>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grpSp>
      <p:sp>
        <p:nvSpPr>
          <p:cNvPr id="4" name="Date Placeholder 3"/>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5" name="Footer Placeholder 4"/>
          <p:cNvSpPr>
            <a:spLocks noGrp="1"/>
          </p:cNvSpPr>
          <p:nvPr>
            <p:ph type="ftr" sz="quarter" idx="11"/>
          </p:nvPr>
        </p:nvSpPr>
        <p:spPr/>
        <p:txBody>
          <a:bodyPr/>
          <a:lstStyle/>
          <a:p>
            <a:endParaRPr lang="en-GB">
              <a:solidFill>
                <a:srgbClr val="5784CC">
                  <a:tint val="75000"/>
                </a:srgbClr>
              </a:solidFill>
            </a:endParaRPr>
          </a:p>
        </p:txBody>
      </p:sp>
      <p:sp>
        <p:nvSpPr>
          <p:cNvPr id="6" name="Slide Number Placeholder 5"/>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7" name="Text Placeholder 2"/>
          <p:cNvSpPr>
            <a:spLocks noGrp="1"/>
          </p:cNvSpPr>
          <p:nvPr>
            <p:ph idx="13"/>
          </p:nvPr>
        </p:nvSpPr>
        <p:spPr>
          <a:xfrm>
            <a:off x="1981200" y="2004695"/>
            <a:ext cx="6705600" cy="3493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Oval 7"/>
          <p:cNvSpPr/>
          <p:nvPr userDrawn="1"/>
        </p:nvSpPr>
        <p:spPr>
          <a:xfrm>
            <a:off x="1073151" y="2033590"/>
            <a:ext cx="611188" cy="612775"/>
          </a:xfrm>
          <a:prstGeom prst="ellipse">
            <a:avLst/>
          </a:prstGeom>
          <a:solidFill>
            <a:srgbClr val="6EBE44"/>
          </a:solidFill>
          <a:ln>
            <a:solidFill>
              <a:srgbClr val="6EBE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latin typeface="Open Sans"/>
              </a:rPr>
              <a:t>1</a:t>
            </a:r>
            <a:endParaRPr lang="en-US" sz="1800" b="1">
              <a:solidFill>
                <a:srgbClr val="FFFFFF"/>
              </a:solidFill>
              <a:latin typeface="Open Sans"/>
            </a:endParaRPr>
          </a:p>
        </p:txBody>
      </p:sp>
      <p:sp>
        <p:nvSpPr>
          <p:cNvPr id="9" name="Oval 8"/>
          <p:cNvSpPr/>
          <p:nvPr userDrawn="1"/>
        </p:nvSpPr>
        <p:spPr>
          <a:xfrm>
            <a:off x="1065213" y="3340102"/>
            <a:ext cx="612775" cy="61277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latin typeface="Open Sans"/>
              </a:rPr>
              <a:t>2</a:t>
            </a:r>
            <a:endParaRPr lang="en-US" sz="1800" b="1">
              <a:solidFill>
                <a:srgbClr val="FFFFFF"/>
              </a:solidFill>
              <a:latin typeface="Open Sans"/>
            </a:endParaRPr>
          </a:p>
        </p:txBody>
      </p:sp>
      <p:sp>
        <p:nvSpPr>
          <p:cNvPr id="10" name="Oval 9"/>
          <p:cNvSpPr/>
          <p:nvPr userDrawn="1"/>
        </p:nvSpPr>
        <p:spPr>
          <a:xfrm>
            <a:off x="1063626" y="4737102"/>
            <a:ext cx="612775" cy="569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latin typeface="Open Sans"/>
              </a:rPr>
              <a:t>3</a:t>
            </a:r>
            <a:endParaRPr lang="en-US" sz="1800" b="1">
              <a:solidFill>
                <a:srgbClr val="FFFFFF"/>
              </a:solidFill>
              <a:latin typeface="Open Sans"/>
            </a:endParaRPr>
          </a:p>
        </p:txBody>
      </p:sp>
      <p:sp>
        <p:nvSpPr>
          <p:cNvPr id="1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74164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31"/>
          <p:cNvGrpSpPr>
            <a:grpSpLocks/>
          </p:cNvGrpSpPr>
          <p:nvPr userDrawn="1"/>
        </p:nvGrpSpPr>
        <p:grpSpPr bwMode="auto">
          <a:xfrm>
            <a:off x="1" y="2495550"/>
            <a:ext cx="9197975" cy="2559050"/>
            <a:chOff x="212475" y="4286171"/>
            <a:chExt cx="6037790" cy="1759077"/>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gr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5569" y="4132743"/>
            <a:ext cx="3606762" cy="329014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5" name="Footer Placeholder 4"/>
          <p:cNvSpPr>
            <a:spLocks noGrp="1"/>
          </p:cNvSpPr>
          <p:nvPr>
            <p:ph type="ftr" sz="quarter" idx="11"/>
          </p:nvPr>
        </p:nvSpPr>
        <p:spPr/>
        <p:txBody>
          <a:bodyPr/>
          <a:lstStyle/>
          <a:p>
            <a:endParaRPr lang="en-GB">
              <a:solidFill>
                <a:srgbClr val="5784CC">
                  <a:tint val="75000"/>
                </a:srgbClr>
              </a:solidFill>
            </a:endParaRPr>
          </a:p>
        </p:txBody>
      </p:sp>
      <p:sp>
        <p:nvSpPr>
          <p:cNvPr id="6" name="Slide Number Placeholder 5"/>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2127622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grpSp>
        <p:nvGrpSpPr>
          <p:cNvPr id="13" name="Group 31"/>
          <p:cNvGrpSpPr>
            <a:grpSpLocks/>
          </p:cNvGrpSpPr>
          <p:nvPr userDrawn="1"/>
        </p:nvGrpSpPr>
        <p:grpSpPr bwMode="auto">
          <a:xfrm>
            <a:off x="1" y="2495550"/>
            <a:ext cx="9197975" cy="2559050"/>
            <a:chOff x="212475" y="4286171"/>
            <a:chExt cx="6037790" cy="1759077"/>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grpSp>
      <p:sp>
        <p:nvSpPr>
          <p:cNvPr id="17" name="Content Placeholder 2"/>
          <p:cNvSpPr>
            <a:spLocks noGrp="1"/>
          </p:cNvSpPr>
          <p:nvPr>
            <p:ph idx="1"/>
          </p:nvPr>
        </p:nvSpPr>
        <p:spPr>
          <a:xfrm>
            <a:off x="1981200" y="2004695"/>
            <a:ext cx="6705600" cy="3493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Oval 17"/>
          <p:cNvSpPr/>
          <p:nvPr userDrawn="1"/>
        </p:nvSpPr>
        <p:spPr>
          <a:xfrm>
            <a:off x="-831849" y="4321177"/>
            <a:ext cx="3338512" cy="3338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19" name="Picture Placeholder 14"/>
          <p:cNvSpPr>
            <a:spLocks noGrp="1"/>
          </p:cNvSpPr>
          <p:nvPr>
            <p:ph type="pic" sz="quarter" idx="13"/>
          </p:nvPr>
        </p:nvSpPr>
        <p:spPr>
          <a:xfrm>
            <a:off x="-717549" y="4464052"/>
            <a:ext cx="3097212" cy="3044417"/>
          </a:xfrm>
          <a:prstGeom prst="ellipse">
            <a:avLst/>
          </a:prstGeom>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29794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grpSp>
        <p:nvGrpSpPr>
          <p:cNvPr id="13" name="Group 31"/>
          <p:cNvGrpSpPr>
            <a:grpSpLocks/>
          </p:cNvGrpSpPr>
          <p:nvPr userDrawn="1"/>
        </p:nvGrpSpPr>
        <p:grpSpPr bwMode="auto">
          <a:xfrm>
            <a:off x="1" y="2495550"/>
            <a:ext cx="9197975" cy="2559050"/>
            <a:chOff x="212475" y="4286171"/>
            <a:chExt cx="6037790" cy="1759077"/>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l="2100"/>
            <a:stretch>
              <a:fillRect/>
            </a:stretch>
          </p:blipFill>
          <p:spPr bwMode="auto">
            <a:xfrm>
              <a:off x="212475" y="4286171"/>
              <a:ext cx="6037790" cy="175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708248" y="4286171"/>
              <a:ext cx="3426347" cy="413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grpSp>
      <p:sp>
        <p:nvSpPr>
          <p:cNvPr id="17" name="Content Placeholder 2"/>
          <p:cNvSpPr>
            <a:spLocks noGrp="1"/>
          </p:cNvSpPr>
          <p:nvPr>
            <p:ph idx="1"/>
          </p:nvPr>
        </p:nvSpPr>
        <p:spPr>
          <a:xfrm>
            <a:off x="1981200" y="2004695"/>
            <a:ext cx="6705600" cy="3493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Oval 17"/>
          <p:cNvSpPr/>
          <p:nvPr userDrawn="1"/>
        </p:nvSpPr>
        <p:spPr>
          <a:xfrm>
            <a:off x="-831849" y="4321177"/>
            <a:ext cx="3338512" cy="3338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9" name="Picture Placeholder 14"/>
          <p:cNvSpPr>
            <a:spLocks noGrp="1"/>
          </p:cNvSpPr>
          <p:nvPr>
            <p:ph type="pic" sz="quarter" idx="13"/>
          </p:nvPr>
        </p:nvSpPr>
        <p:spPr>
          <a:xfrm>
            <a:off x="-717549" y="4464052"/>
            <a:ext cx="3097212" cy="3044417"/>
          </a:xfrm>
          <a:prstGeom prst="ellipse">
            <a:avLst/>
          </a:prstGeom>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13538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4274046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46919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66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2836746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3657339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rgbClr val="5784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1"/>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160529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1"/>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18178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2"/>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52530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1" y="0"/>
            <a:ext cx="9144001" cy="5657850"/>
          </a:xfrm>
        </p:spPr>
        <p:txBody>
          <a:bodyPr/>
          <a:lstStyle>
            <a:lvl1pPr>
              <a:defRPr baseline="0"/>
            </a:lvl1pPr>
          </a:lstStyle>
          <a:p>
            <a:r>
              <a:rPr lang="en-GB"/>
              <a:t>Full slide picture</a:t>
            </a:r>
          </a:p>
        </p:txBody>
      </p:sp>
      <p:sp>
        <p:nvSpPr>
          <p:cNvPr id="11" name="Rectangle 10"/>
          <p:cNvSpPr/>
          <p:nvPr userDrawn="1"/>
        </p:nvSpPr>
        <p:spPr>
          <a:xfrm>
            <a:off x="-1" y="487365"/>
            <a:ext cx="9144001" cy="1736725"/>
          </a:xfrm>
          <a:prstGeom prst="rect">
            <a:avLst/>
          </a:prstGeom>
          <a:solidFill>
            <a:srgbClr val="5784C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3" name="Text Placeholder 2"/>
          <p:cNvSpPr>
            <a:spLocks noGrp="1"/>
          </p:cNvSpPr>
          <p:nvPr>
            <p:ph type="body" idx="1"/>
          </p:nvPr>
        </p:nvSpPr>
        <p:spPr>
          <a:xfrm>
            <a:off x="457200" y="901701"/>
            <a:ext cx="4040188" cy="1014413"/>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64076" y="887414"/>
            <a:ext cx="4041775" cy="1028698"/>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8" name="Footer Placeholder 7"/>
          <p:cNvSpPr>
            <a:spLocks noGrp="1"/>
          </p:cNvSpPr>
          <p:nvPr>
            <p:ph type="ftr" sz="quarter" idx="11"/>
          </p:nvPr>
        </p:nvSpPr>
        <p:spPr/>
        <p:txBody>
          <a:bodyPr/>
          <a:lstStyle/>
          <a:p>
            <a:endParaRPr lang="en-GB">
              <a:solidFill>
                <a:srgbClr val="5784CC">
                  <a:tint val="75000"/>
                </a:srgbClr>
              </a:solidFill>
            </a:endParaRPr>
          </a:p>
        </p:txBody>
      </p:sp>
      <p:sp>
        <p:nvSpPr>
          <p:cNvPr id="9" name="Slide Number Placeholder 8"/>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2751864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533401" y="1458913"/>
            <a:ext cx="2486025" cy="43243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8" name="Rectangle 7"/>
          <p:cNvSpPr/>
          <p:nvPr userDrawn="1"/>
        </p:nvSpPr>
        <p:spPr>
          <a:xfrm>
            <a:off x="3333751" y="1458913"/>
            <a:ext cx="2486025" cy="43243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9" name="Rectangle 8"/>
          <p:cNvSpPr/>
          <p:nvPr userDrawn="1"/>
        </p:nvSpPr>
        <p:spPr>
          <a:xfrm>
            <a:off x="6073775" y="1454150"/>
            <a:ext cx="2486025" cy="4324350"/>
          </a:xfrm>
          <a:prstGeom prst="rect">
            <a:avLst/>
          </a:prstGeom>
          <a:solidFill>
            <a:srgbClr val="645096"/>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1800">
              <a:solidFill>
                <a:srgbClr val="FFFFFF"/>
              </a:solidFill>
            </a:endParaRPr>
          </a:p>
        </p:txBody>
      </p:sp>
      <p:sp>
        <p:nvSpPr>
          <p:cNvPr id="15" name="TextBox 14"/>
          <p:cNvSpPr txBox="1"/>
          <p:nvPr userDrawn="1"/>
        </p:nvSpPr>
        <p:spPr>
          <a:xfrm>
            <a:off x="3571875" y="1611313"/>
            <a:ext cx="2247900" cy="523875"/>
          </a:xfrm>
          <a:prstGeom prst="rect">
            <a:avLst/>
          </a:prstGeom>
          <a:solidFill>
            <a:schemeClr val="accent3">
              <a:lumMod val="75000"/>
            </a:schemeClr>
          </a:solidFill>
        </p:spPr>
        <p:txBody>
          <a:bodyPr>
            <a:spAutoFit/>
          </a:bodyPr>
          <a:lstStyle/>
          <a:p>
            <a:pPr>
              <a:defRPr/>
            </a:pPr>
            <a:r>
              <a:rPr lang="en-GB" sz="2800">
                <a:solidFill>
                  <a:srgbClr val="FFFFFF"/>
                </a:solidFill>
                <a:latin typeface="Open Sans"/>
                <a:ea typeface="Open Sans" panose="020B0606030504020204" pitchFamily="34" charset="0"/>
                <a:cs typeface="Open Sans" panose="020B0606030504020204" pitchFamily="34" charset="0"/>
              </a:rPr>
              <a:t>SHARE</a:t>
            </a:r>
          </a:p>
        </p:txBody>
      </p:sp>
      <p:sp>
        <p:nvSpPr>
          <p:cNvPr id="17" name="TextBox 16"/>
          <p:cNvSpPr txBox="1"/>
          <p:nvPr userDrawn="1"/>
        </p:nvSpPr>
        <p:spPr>
          <a:xfrm>
            <a:off x="6246813" y="1611313"/>
            <a:ext cx="2247900" cy="523875"/>
          </a:xfrm>
          <a:prstGeom prst="rect">
            <a:avLst/>
          </a:prstGeom>
          <a:solidFill>
            <a:schemeClr val="accent2">
              <a:lumMod val="75000"/>
            </a:schemeClr>
          </a:solidFill>
          <a:ln>
            <a:solidFill>
              <a:schemeClr val="accent4">
                <a:lumMod val="75000"/>
              </a:schemeClr>
            </a:solidFill>
          </a:ln>
        </p:spPr>
        <p:txBody>
          <a:bodyPr>
            <a:spAutoFit/>
          </a:bodyPr>
          <a:lstStyle/>
          <a:p>
            <a:pPr>
              <a:defRPr/>
            </a:pPr>
            <a:r>
              <a:rPr lang="en-GB" sz="2800">
                <a:solidFill>
                  <a:srgbClr val="FFFFFF"/>
                </a:solidFill>
                <a:latin typeface="Open Sans"/>
                <a:ea typeface="Open Sans" panose="020B0606030504020204" pitchFamily="34" charset="0"/>
                <a:cs typeface="Open Sans" panose="020B0606030504020204" pitchFamily="34" charset="0"/>
              </a:rPr>
              <a:t>USE</a:t>
            </a:r>
          </a:p>
        </p:txBody>
      </p:sp>
      <p:sp>
        <p:nvSpPr>
          <p:cNvPr id="19" name="TextBox 5"/>
          <p:cNvSpPr txBox="1">
            <a:spLocks noChangeArrowheads="1"/>
          </p:cNvSpPr>
          <p:nvPr userDrawn="1"/>
        </p:nvSpPr>
        <p:spPr bwMode="auto">
          <a:xfrm>
            <a:off x="771525" y="1606550"/>
            <a:ext cx="2247900" cy="522288"/>
          </a:xfrm>
          <a:prstGeom prst="rect">
            <a:avLst/>
          </a:prstGeom>
          <a:solidFill>
            <a:srgbClr val="075B8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800">
                <a:solidFill>
                  <a:srgbClr val="FFFFFF"/>
                </a:solidFill>
                <a:latin typeface="Open Sans" pitchFamily="34" charset="0"/>
                <a:ea typeface="Open Sans" pitchFamily="34" charset="0"/>
                <a:cs typeface="Open Sans" pitchFamily="34" charset="0"/>
              </a:rPr>
              <a:t>PRODUCE</a:t>
            </a:r>
          </a:p>
        </p:txBody>
      </p:sp>
      <p:sp>
        <p:nvSpPr>
          <p:cNvPr id="2" name="Title 1"/>
          <p:cNvSpPr>
            <a:spLocks noGrp="1"/>
          </p:cNvSpPr>
          <p:nvPr>
            <p:ph type="title"/>
          </p:nvPr>
        </p:nvSpPr>
        <p:spPr>
          <a:xfrm>
            <a:off x="457200" y="144463"/>
            <a:ext cx="8497888" cy="1143000"/>
          </a:xfrm>
        </p:spPr>
        <p:txBody>
          <a:bodyPr/>
          <a:lstStyle>
            <a:lvl1pPr algn="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21" name="Picture Placeholder 20"/>
          <p:cNvSpPr>
            <a:spLocks noGrp="1"/>
          </p:cNvSpPr>
          <p:nvPr>
            <p:ph type="pic" sz="quarter" idx="13"/>
          </p:nvPr>
        </p:nvSpPr>
        <p:spPr>
          <a:xfrm>
            <a:off x="533401" y="2135188"/>
            <a:ext cx="2486025" cy="1065212"/>
          </a:xfrm>
        </p:spPr>
        <p:txBody>
          <a:bodyPr/>
          <a:lstStyle>
            <a:lvl1pPr>
              <a:defRPr>
                <a:solidFill>
                  <a:srgbClr val="FFFFFF"/>
                </a:solidFill>
              </a:defRPr>
            </a:lvl1pPr>
          </a:lstStyle>
          <a:p>
            <a:endParaRPr lang="en-GB"/>
          </a:p>
        </p:txBody>
      </p:sp>
      <p:sp>
        <p:nvSpPr>
          <p:cNvPr id="22" name="Picture Placeholder 20"/>
          <p:cNvSpPr>
            <a:spLocks noGrp="1"/>
          </p:cNvSpPr>
          <p:nvPr>
            <p:ph type="pic" sz="quarter" idx="14"/>
          </p:nvPr>
        </p:nvSpPr>
        <p:spPr>
          <a:xfrm>
            <a:off x="3333751" y="2135188"/>
            <a:ext cx="2486025" cy="1065212"/>
          </a:xfrm>
        </p:spPr>
        <p:txBody>
          <a:bodyPr/>
          <a:lstStyle>
            <a:lvl1pPr>
              <a:defRPr>
                <a:solidFill>
                  <a:srgbClr val="FFFFFF"/>
                </a:solidFill>
              </a:defRPr>
            </a:lvl1pPr>
          </a:lstStyle>
          <a:p>
            <a:endParaRPr lang="en-GB"/>
          </a:p>
        </p:txBody>
      </p:sp>
      <p:sp>
        <p:nvSpPr>
          <p:cNvPr id="23" name="Picture Placeholder 20"/>
          <p:cNvSpPr>
            <a:spLocks noGrp="1"/>
          </p:cNvSpPr>
          <p:nvPr>
            <p:ph type="pic" sz="quarter" idx="15"/>
          </p:nvPr>
        </p:nvSpPr>
        <p:spPr>
          <a:xfrm>
            <a:off x="6073775" y="2117726"/>
            <a:ext cx="2486025" cy="1065212"/>
          </a:xfrm>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14189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rgbClr val="57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12602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3252266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320726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hasCustomPrompt="1"/>
          </p:nvPr>
        </p:nvSpPr>
        <p:spPr>
          <a:xfrm>
            <a:off x="0" y="171450"/>
            <a:ext cx="9144000" cy="7162800"/>
          </a:xfrm>
        </p:spPr>
        <p:txBody>
          <a:bodyPr/>
          <a:lstStyle>
            <a:lvl1pPr>
              <a:defRPr baseline="0">
                <a:solidFill>
                  <a:srgbClr val="FFFFFF"/>
                </a:solidFill>
              </a:defRPr>
            </a:lvl1pPr>
          </a:lstStyle>
          <a:p>
            <a:r>
              <a:rPr lang="en-GB"/>
              <a:t>Full slide picture</a:t>
            </a:r>
          </a:p>
        </p:txBody>
      </p:sp>
      <p:sp>
        <p:nvSpPr>
          <p:cNvPr id="7" name="Parallelogram 6"/>
          <p:cNvSpPr/>
          <p:nvPr userDrawn="1"/>
        </p:nvSpPr>
        <p:spPr>
          <a:xfrm rot="21100521">
            <a:off x="-850025" y="5849940"/>
            <a:ext cx="11212513" cy="2168525"/>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8" name="Parallelogram 7"/>
          <p:cNvSpPr/>
          <p:nvPr userDrawn="1"/>
        </p:nvSpPr>
        <p:spPr>
          <a:xfrm rot="21100521">
            <a:off x="-1298575" y="11113"/>
            <a:ext cx="11212513" cy="21701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9" name="Parallelogram 8"/>
          <p:cNvSpPr/>
          <p:nvPr userDrawn="1"/>
        </p:nvSpPr>
        <p:spPr>
          <a:xfrm rot="21100521">
            <a:off x="-1482724" y="-658018"/>
            <a:ext cx="11212513" cy="2614613"/>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11" name="Parallelogram 10"/>
          <p:cNvSpPr/>
          <p:nvPr userDrawn="1"/>
        </p:nvSpPr>
        <p:spPr>
          <a:xfrm rot="21100521">
            <a:off x="-798513" y="6140450"/>
            <a:ext cx="11214101" cy="14351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5715001" y="5829300"/>
            <a:ext cx="3190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7837"/>
            <a:ext cx="8229600" cy="1143000"/>
          </a:xfrm>
        </p:spPr>
        <p:txBody>
          <a:bodyPr/>
          <a:lstStyle>
            <a:lvl1pPr algn="l">
              <a:defRPr i="1">
                <a:solidFill>
                  <a:srgbClr val="FFFFFF"/>
                </a:solidFill>
                <a:latin typeface="+mn-lt"/>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1620780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rgbClr val="5784C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FFFFF"/>
              </a:solidFill>
            </a:endParaRPr>
          </a:p>
        </p:txBody>
      </p:sp>
      <p:sp>
        <p:nvSpPr>
          <p:cNvPr id="19" name="Parallelogram 18"/>
          <p:cNvSpPr/>
          <p:nvPr userDrawn="1"/>
        </p:nvSpPr>
        <p:spPr>
          <a:xfrm rot="21100521">
            <a:off x="-1482724" y="-658018"/>
            <a:ext cx="11212513" cy="2614613"/>
          </a:xfrm>
          <a:prstGeom prst="parallelogram">
            <a:avLst/>
          </a:prstGeom>
          <a:solidFill>
            <a:srgbClr val="57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1457504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FFFFF"/>
              </a:solidFill>
            </a:endParaRPr>
          </a:p>
        </p:txBody>
      </p:sp>
      <p:sp>
        <p:nvSpPr>
          <p:cNvPr id="19" name="Parallelogram 18"/>
          <p:cNvSpPr/>
          <p:nvPr userDrawn="1"/>
        </p:nvSpPr>
        <p:spPr>
          <a:xfrm rot="21100521">
            <a:off x="-1482724" y="-658018"/>
            <a:ext cx="11212513" cy="2614613"/>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189084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3779838" y="1463675"/>
            <a:ext cx="5364162" cy="5422900"/>
          </a:xfrm>
        </p:spPr>
        <p:txBody>
          <a:bodyPr/>
          <a:lstStyle/>
          <a:p>
            <a:endParaRPr lang="en-GB"/>
          </a:p>
        </p:txBody>
      </p:sp>
      <p:sp>
        <p:nvSpPr>
          <p:cNvPr id="18" name="Parallelogram 17"/>
          <p:cNvSpPr/>
          <p:nvPr userDrawn="1"/>
        </p:nvSpPr>
        <p:spPr>
          <a:xfrm rot="21100521">
            <a:off x="-1298575" y="11113"/>
            <a:ext cx="11212513" cy="2170112"/>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0" name="Parallelogram 19"/>
          <p:cNvSpPr/>
          <p:nvPr userDrawn="1"/>
        </p:nvSpPr>
        <p:spPr>
          <a:xfrm rot="21100521">
            <a:off x="-850025" y="5849940"/>
            <a:ext cx="11212513" cy="2168525"/>
          </a:xfrm>
          <a:prstGeom prst="parallelogram">
            <a:avLst/>
          </a:prstGeom>
          <a:solidFill>
            <a:schemeClr val="accent2">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1" name="Parallelogram 20"/>
          <p:cNvSpPr/>
          <p:nvPr userDrawn="1"/>
        </p:nvSpPr>
        <p:spPr>
          <a:xfrm rot="21100521">
            <a:off x="-798513" y="6102350"/>
            <a:ext cx="11214101" cy="143510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22" name="Rectangle 21"/>
          <p:cNvSpPr/>
          <p:nvPr userDrawn="1"/>
        </p:nvSpPr>
        <p:spPr>
          <a:xfrm>
            <a:off x="0" y="1600200"/>
            <a:ext cx="3779838"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FFFFFF"/>
              </a:solidFill>
            </a:endParaRPr>
          </a:p>
        </p:txBody>
      </p:sp>
      <p:sp>
        <p:nvSpPr>
          <p:cNvPr id="19" name="Parallelogram 18"/>
          <p:cNvSpPr/>
          <p:nvPr userDrawn="1"/>
        </p:nvSpPr>
        <p:spPr>
          <a:xfrm rot="21100521">
            <a:off x="-1482724" y="-658018"/>
            <a:ext cx="11212513" cy="2614613"/>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4" name="Footer Placeholder 3"/>
          <p:cNvSpPr>
            <a:spLocks noGrp="1"/>
          </p:cNvSpPr>
          <p:nvPr>
            <p:ph type="ftr" sz="quarter" idx="11"/>
          </p:nvPr>
        </p:nvSpPr>
        <p:spPr/>
        <p:txBody>
          <a:bodyPr/>
          <a:lstStyle/>
          <a:p>
            <a:endParaRPr lang="en-GB">
              <a:solidFill>
                <a:srgbClr val="5784CC">
                  <a:tint val="75000"/>
                </a:srgbClr>
              </a:solidFill>
            </a:endParaRPr>
          </a:p>
        </p:txBody>
      </p:sp>
      <p:sp>
        <p:nvSpPr>
          <p:cNvPr id="5" name="Slide Number Placeholder 4"/>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14" name="Content Placeholder 13"/>
          <p:cNvSpPr>
            <a:spLocks noGrp="1"/>
          </p:cNvSpPr>
          <p:nvPr>
            <p:ph sz="quarter" idx="13"/>
          </p:nvPr>
        </p:nvSpPr>
        <p:spPr>
          <a:xfrm>
            <a:off x="339725" y="477838"/>
            <a:ext cx="3257550" cy="1808162"/>
          </a:xfrm>
        </p:spPr>
        <p:txBody>
          <a:bodyPr/>
          <a:lstStyle>
            <a:lvl1pPr marL="0" indent="0">
              <a:buNone/>
              <a:defRPr i="1">
                <a:solidFill>
                  <a:schemeClr val="bg1"/>
                </a:solidFill>
              </a:defRPr>
            </a:lvl1pPr>
          </a:lstStyle>
          <a:p>
            <a:pPr lvl="0"/>
            <a:r>
              <a:rPr lang="en-US"/>
              <a:t>Click to edit Master text styles</a:t>
            </a:r>
          </a:p>
        </p:txBody>
      </p:sp>
      <p:sp>
        <p:nvSpPr>
          <p:cNvPr id="15" name="Content Placeholder 13"/>
          <p:cNvSpPr>
            <a:spLocks noGrp="1"/>
          </p:cNvSpPr>
          <p:nvPr>
            <p:ph sz="quarter" idx="14"/>
          </p:nvPr>
        </p:nvSpPr>
        <p:spPr>
          <a:xfrm>
            <a:off x="434975" y="3429000"/>
            <a:ext cx="3257550" cy="1808162"/>
          </a:xfrm>
        </p:spPr>
        <p:txBody>
          <a:bodyPr>
            <a:normAutofit/>
          </a:bodyPr>
          <a:lstStyle>
            <a:lvl1pPr marL="0" indent="0">
              <a:buNone/>
              <a:defRPr sz="2400" i="1">
                <a:solidFill>
                  <a:srgbClr val="5784CC"/>
                </a:solidFill>
                <a:latin typeface="+mj-lt"/>
              </a:defRPr>
            </a:lvl1pPr>
          </a:lstStyle>
          <a:p>
            <a:pPr lvl="0"/>
            <a:r>
              <a:rPr lang="en-US"/>
              <a:t>Click to edit Master text styles</a:t>
            </a:r>
          </a:p>
        </p:txBody>
      </p:sp>
    </p:spTree>
    <p:extLst>
      <p:ext uri="{BB962C8B-B14F-4D97-AF65-F5344CB8AC3E}">
        <p14:creationId xmlns:p14="http://schemas.microsoft.com/office/powerpoint/2010/main" val="4223118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3" name="Footer Placeholder 2"/>
          <p:cNvSpPr>
            <a:spLocks noGrp="1"/>
          </p:cNvSpPr>
          <p:nvPr>
            <p:ph type="ftr" sz="quarter" idx="11"/>
          </p:nvPr>
        </p:nvSpPr>
        <p:spPr/>
        <p:txBody>
          <a:bodyPr/>
          <a:lstStyle/>
          <a:p>
            <a:endParaRPr lang="en-GB">
              <a:solidFill>
                <a:srgbClr val="5784CC">
                  <a:tint val="75000"/>
                </a:srgbClr>
              </a:solidFill>
            </a:endParaRPr>
          </a:p>
        </p:txBody>
      </p:sp>
      <p:sp>
        <p:nvSpPr>
          <p:cNvPr id="4" name="Slide Number Placeholder 3"/>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6" name="Oval 5"/>
          <p:cNvSpPr/>
          <p:nvPr userDrawn="1"/>
        </p:nvSpPr>
        <p:spPr>
          <a:xfrm>
            <a:off x="2865438" y="1577977"/>
            <a:ext cx="3338512" cy="33385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15" name="Picture Placeholder 14"/>
          <p:cNvSpPr>
            <a:spLocks noGrp="1"/>
          </p:cNvSpPr>
          <p:nvPr>
            <p:ph type="pic" sz="quarter" idx="13"/>
          </p:nvPr>
        </p:nvSpPr>
        <p:spPr>
          <a:xfrm>
            <a:off x="2979738" y="1720852"/>
            <a:ext cx="3097212" cy="3044417"/>
          </a:xfrm>
          <a:prstGeom prst="ellipse">
            <a:avLst/>
          </a:prstGeom>
        </p:spPr>
        <p:txBody>
          <a:bodyPr/>
          <a:lstStyle>
            <a:lvl1pPr>
              <a:defRPr>
                <a:solidFill>
                  <a:srgbClr val="FFFFFF"/>
                </a:solidFill>
              </a:defRPr>
            </a:lvl1pPr>
          </a:lstStyle>
          <a:p>
            <a:endParaRPr lang="en-GB"/>
          </a:p>
        </p:txBody>
      </p:sp>
      <p:sp>
        <p:nvSpPr>
          <p:cNvPr id="19" name="Content Placeholder 18"/>
          <p:cNvSpPr>
            <a:spLocks noGrp="1"/>
          </p:cNvSpPr>
          <p:nvPr>
            <p:ph sz="quarter" idx="14"/>
          </p:nvPr>
        </p:nvSpPr>
        <p:spPr>
          <a:xfrm>
            <a:off x="457200" y="495300"/>
            <a:ext cx="3429000" cy="895350"/>
          </a:xfrm>
        </p:spPr>
        <p:txBody>
          <a:bodyPr>
            <a:normAutofit/>
          </a:bodyPr>
          <a:lstStyle>
            <a:lvl1pPr marL="0" indent="0">
              <a:buNone/>
              <a:defRPr sz="2000"/>
            </a:lvl1pPr>
          </a:lstStyle>
          <a:p>
            <a:pPr lvl="0"/>
            <a:r>
              <a:rPr lang="en-US"/>
              <a:t>Click to edit Master text styles</a:t>
            </a:r>
          </a:p>
        </p:txBody>
      </p:sp>
      <p:sp>
        <p:nvSpPr>
          <p:cNvPr id="20" name="Content Placeholder 18"/>
          <p:cNvSpPr>
            <a:spLocks noGrp="1"/>
          </p:cNvSpPr>
          <p:nvPr>
            <p:ph sz="quarter" idx="15"/>
          </p:nvPr>
        </p:nvSpPr>
        <p:spPr>
          <a:xfrm>
            <a:off x="5257800" y="514350"/>
            <a:ext cx="3429000" cy="895350"/>
          </a:xfrm>
        </p:spPr>
        <p:txBody>
          <a:bodyPr>
            <a:normAutofit/>
          </a:bodyPr>
          <a:lstStyle>
            <a:lvl1pPr marL="0" indent="0">
              <a:buNone/>
              <a:defRPr sz="2000"/>
            </a:lvl1pPr>
          </a:lstStyle>
          <a:p>
            <a:pPr lvl="0"/>
            <a:r>
              <a:rPr lang="en-US"/>
              <a:t>Click to edit Master text styles</a:t>
            </a:r>
          </a:p>
        </p:txBody>
      </p:sp>
      <p:sp>
        <p:nvSpPr>
          <p:cNvPr id="21" name="Content Placeholder 18"/>
          <p:cNvSpPr>
            <a:spLocks noGrp="1"/>
          </p:cNvSpPr>
          <p:nvPr>
            <p:ph sz="quarter" idx="16"/>
          </p:nvPr>
        </p:nvSpPr>
        <p:spPr>
          <a:xfrm>
            <a:off x="6400800" y="3536950"/>
            <a:ext cx="2286000" cy="895350"/>
          </a:xfrm>
        </p:spPr>
        <p:txBody>
          <a:bodyPr>
            <a:normAutofit/>
          </a:bodyPr>
          <a:lstStyle>
            <a:lvl1pPr marL="0" indent="0">
              <a:buNone/>
              <a:defRPr sz="2000"/>
            </a:lvl1pPr>
          </a:lstStyle>
          <a:p>
            <a:pPr lvl="0"/>
            <a:r>
              <a:rPr lang="en-US"/>
              <a:t>Click to edit Master text styles</a:t>
            </a:r>
          </a:p>
        </p:txBody>
      </p:sp>
      <p:sp>
        <p:nvSpPr>
          <p:cNvPr id="22" name="Content Placeholder 18"/>
          <p:cNvSpPr>
            <a:spLocks noGrp="1"/>
          </p:cNvSpPr>
          <p:nvPr>
            <p:ph sz="quarter" idx="17"/>
          </p:nvPr>
        </p:nvSpPr>
        <p:spPr>
          <a:xfrm>
            <a:off x="6400800" y="1930400"/>
            <a:ext cx="2286000" cy="895350"/>
          </a:xfrm>
        </p:spPr>
        <p:txBody>
          <a:bodyPr>
            <a:normAutofit/>
          </a:bodyPr>
          <a:lstStyle>
            <a:lvl1pPr marL="0" indent="0">
              <a:buNone/>
              <a:defRPr sz="2000"/>
            </a:lvl1pPr>
          </a:lstStyle>
          <a:p>
            <a:pPr lvl="0"/>
            <a:r>
              <a:rPr lang="en-US"/>
              <a:t>Click to edit Master text styles</a:t>
            </a:r>
          </a:p>
        </p:txBody>
      </p:sp>
      <p:sp>
        <p:nvSpPr>
          <p:cNvPr id="23" name="Content Placeholder 18"/>
          <p:cNvSpPr>
            <a:spLocks noGrp="1"/>
          </p:cNvSpPr>
          <p:nvPr>
            <p:ph sz="quarter" idx="18"/>
          </p:nvPr>
        </p:nvSpPr>
        <p:spPr>
          <a:xfrm>
            <a:off x="457200" y="3536950"/>
            <a:ext cx="2286000" cy="895350"/>
          </a:xfrm>
        </p:spPr>
        <p:txBody>
          <a:bodyPr>
            <a:normAutofit/>
          </a:bodyPr>
          <a:lstStyle>
            <a:lvl1pPr marL="0" indent="0">
              <a:buNone/>
              <a:defRPr sz="2000"/>
            </a:lvl1pPr>
          </a:lstStyle>
          <a:p>
            <a:pPr lvl="0"/>
            <a:r>
              <a:rPr lang="en-US"/>
              <a:t>Click to edit Master text styles</a:t>
            </a:r>
          </a:p>
        </p:txBody>
      </p:sp>
      <p:sp>
        <p:nvSpPr>
          <p:cNvPr id="24" name="Content Placeholder 18"/>
          <p:cNvSpPr>
            <a:spLocks noGrp="1"/>
          </p:cNvSpPr>
          <p:nvPr>
            <p:ph sz="quarter" idx="19"/>
          </p:nvPr>
        </p:nvSpPr>
        <p:spPr>
          <a:xfrm>
            <a:off x="457200" y="1930400"/>
            <a:ext cx="2286000" cy="895350"/>
          </a:xfrm>
        </p:spPr>
        <p:txBody>
          <a:bodyPr>
            <a:normAutofit/>
          </a:bodyPr>
          <a:lstStyle>
            <a:lvl1pPr marL="0" indent="0">
              <a:buNone/>
              <a:defRPr sz="2000"/>
            </a:lvl1pPr>
          </a:lstStyle>
          <a:p>
            <a:pPr lvl="0"/>
            <a:r>
              <a:rPr lang="en-US"/>
              <a:t>Click to edit Master text styles</a:t>
            </a:r>
          </a:p>
        </p:txBody>
      </p:sp>
      <p:sp>
        <p:nvSpPr>
          <p:cNvPr id="25" name="Content Placeholder 18"/>
          <p:cNvSpPr>
            <a:spLocks noGrp="1"/>
          </p:cNvSpPr>
          <p:nvPr>
            <p:ph sz="quarter" idx="20"/>
          </p:nvPr>
        </p:nvSpPr>
        <p:spPr>
          <a:xfrm>
            <a:off x="457200" y="4916488"/>
            <a:ext cx="3429000" cy="895350"/>
          </a:xfrm>
        </p:spPr>
        <p:txBody>
          <a:bodyPr>
            <a:normAutofit/>
          </a:bodyPr>
          <a:lstStyle>
            <a:lvl1pPr marL="0" indent="0">
              <a:buNone/>
              <a:defRPr sz="2000"/>
            </a:lvl1pPr>
          </a:lstStyle>
          <a:p>
            <a:pPr lvl="0"/>
            <a:r>
              <a:rPr lang="en-US"/>
              <a:t>Click to edit Master text styles</a:t>
            </a:r>
          </a:p>
        </p:txBody>
      </p:sp>
      <p:sp>
        <p:nvSpPr>
          <p:cNvPr id="26" name="Content Placeholder 18"/>
          <p:cNvSpPr>
            <a:spLocks noGrp="1"/>
          </p:cNvSpPr>
          <p:nvPr>
            <p:ph sz="quarter" idx="21"/>
          </p:nvPr>
        </p:nvSpPr>
        <p:spPr>
          <a:xfrm>
            <a:off x="5257800" y="4916488"/>
            <a:ext cx="3429000" cy="8953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75304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89" y="723900"/>
            <a:ext cx="8243886" cy="0"/>
          </a:xfrm>
          <a:prstGeom prst="line">
            <a:avLst/>
          </a:prstGeom>
          <a:ln w="381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22" name="Oval 21"/>
          <p:cNvSpPr/>
          <p:nvPr userDrawn="1"/>
        </p:nvSpPr>
        <p:spPr>
          <a:xfrm>
            <a:off x="-820737" y="4456318"/>
            <a:ext cx="3338512" cy="3338513"/>
          </a:xfrm>
          <a:prstGeom prst="ellipse">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a:ln>
            <a:noFill/>
          </a:ln>
        </p:spPr>
        <p:txBody>
          <a:bodyPr>
            <a:normAutofit/>
          </a:bodyPr>
          <a:lstStyle>
            <a:lvl1pPr marL="0" indent="0">
              <a:buNone/>
              <a:defRPr sz="2400" i="0" baseline="0">
                <a:solidFill>
                  <a:srgbClr val="5784CC"/>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rgbClr val="5784CC"/>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1281331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89" y="723900"/>
            <a:ext cx="8243886" cy="0"/>
          </a:xfrm>
          <a:prstGeom prst="line">
            <a:avLst/>
          </a:prstGeom>
          <a:ln w="38100" cap="rnd" cmpd="sng">
            <a:solidFill>
              <a:srgbClr val="6EBE44"/>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22" name="Oval 21"/>
          <p:cNvSpPr/>
          <p:nvPr userDrawn="1"/>
        </p:nvSpPr>
        <p:spPr>
          <a:xfrm>
            <a:off x="-820737" y="4456318"/>
            <a:ext cx="3338512" cy="33385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p:spPr>
        <p:txBody>
          <a:bodyPr>
            <a:normAutofit/>
          </a:bodyPr>
          <a:lstStyle>
            <a:lvl1pPr marL="0" indent="0">
              <a:buNone/>
              <a:defRPr sz="2400" i="0" baseline="0">
                <a:solidFill>
                  <a:schemeClr val="accent3"/>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chemeClr val="accent3"/>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3693970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cxnSp>
        <p:nvCxnSpPr>
          <p:cNvPr id="15" name="Straight Connector 14"/>
          <p:cNvCxnSpPr/>
          <p:nvPr userDrawn="1"/>
        </p:nvCxnSpPr>
        <p:spPr>
          <a:xfrm flipH="1">
            <a:off x="306390" y="723900"/>
            <a:ext cx="8380411" cy="0"/>
          </a:xfrm>
          <a:prstGeom prst="line">
            <a:avLst/>
          </a:prstGeom>
          <a:ln w="38100" cap="rnd" cmpd="sng">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751" y="-19050"/>
            <a:ext cx="8264525" cy="603250"/>
          </a:xfrm>
        </p:spPr>
        <p:txBody>
          <a:bodyPr anchor="b">
            <a:normAutofit/>
          </a:bodyPr>
          <a:lstStyle>
            <a:lvl1pPr algn="l">
              <a:defRPr sz="2800" b="1" i="1" baseline="0">
                <a:solidFill>
                  <a:schemeClr val="bg1">
                    <a:lumMod val="50000"/>
                  </a:schemeClr>
                </a:solidFill>
              </a:defRPr>
            </a:lvl1pPr>
          </a:lstStyle>
          <a:p>
            <a:r>
              <a:rPr lang="en-US"/>
              <a:t>Case study. Click to edit Master title style</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
        <p:nvSpPr>
          <p:cNvPr id="22" name="Oval 21"/>
          <p:cNvSpPr/>
          <p:nvPr userDrawn="1"/>
        </p:nvSpPr>
        <p:spPr>
          <a:xfrm>
            <a:off x="-820737" y="4456318"/>
            <a:ext cx="3338512" cy="33385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23" name="Picture Placeholder 14"/>
          <p:cNvSpPr>
            <a:spLocks noGrp="1"/>
          </p:cNvSpPr>
          <p:nvPr>
            <p:ph type="pic" sz="quarter" idx="13"/>
          </p:nvPr>
        </p:nvSpPr>
        <p:spPr>
          <a:xfrm>
            <a:off x="-706437" y="4599193"/>
            <a:ext cx="3097212" cy="3044417"/>
          </a:xfrm>
          <a:prstGeom prst="ellipse">
            <a:avLst/>
          </a:prstGeom>
        </p:spPr>
        <p:txBody>
          <a:bodyPr/>
          <a:lstStyle>
            <a:lvl1pPr>
              <a:defRPr>
                <a:solidFill>
                  <a:srgbClr val="FFFFFF"/>
                </a:solidFill>
              </a:defRPr>
            </a:lvl1pPr>
          </a:lstStyle>
          <a:p>
            <a:endParaRPr lang="en-GB"/>
          </a:p>
        </p:txBody>
      </p:sp>
      <p:sp>
        <p:nvSpPr>
          <p:cNvPr id="25" name="Text Placeholder 24"/>
          <p:cNvSpPr>
            <a:spLocks noGrp="1"/>
          </p:cNvSpPr>
          <p:nvPr>
            <p:ph type="body" sz="quarter" idx="14" hasCustomPrompt="1"/>
          </p:nvPr>
        </p:nvSpPr>
        <p:spPr>
          <a:xfrm>
            <a:off x="306388" y="1676400"/>
            <a:ext cx="4991100" cy="800100"/>
          </a:xfrm>
        </p:spPr>
        <p:txBody>
          <a:bodyPr>
            <a:normAutofit/>
          </a:bodyPr>
          <a:lstStyle>
            <a:lvl1pPr marL="0" indent="0">
              <a:buNone/>
              <a:defRPr sz="2400" i="0" baseline="0">
                <a:solidFill>
                  <a:schemeClr val="accent2"/>
                </a:solidFill>
                <a:latin typeface="+mj-lt"/>
              </a:defRPr>
            </a:lvl1pPr>
          </a:lstStyle>
          <a:p>
            <a:pPr lvl="0"/>
            <a:r>
              <a:rPr lang="en-US"/>
              <a:t>“Quote. Click to edit Master text styles”</a:t>
            </a:r>
          </a:p>
        </p:txBody>
      </p:sp>
      <p:sp>
        <p:nvSpPr>
          <p:cNvPr id="26" name="Text Placeholder 24"/>
          <p:cNvSpPr>
            <a:spLocks noGrp="1"/>
          </p:cNvSpPr>
          <p:nvPr>
            <p:ph type="body" sz="quarter" idx="15" hasCustomPrompt="1"/>
          </p:nvPr>
        </p:nvSpPr>
        <p:spPr>
          <a:xfrm>
            <a:off x="337345" y="3207743"/>
            <a:ext cx="4620419" cy="385366"/>
          </a:xfrm>
        </p:spPr>
        <p:txBody>
          <a:bodyPr>
            <a:normAutofit/>
          </a:bodyPr>
          <a:lstStyle>
            <a:lvl1pPr marL="0" indent="0">
              <a:buNone/>
              <a:defRPr sz="1800" i="0" baseline="0">
                <a:solidFill>
                  <a:schemeClr val="accent2"/>
                </a:solidFill>
                <a:latin typeface="+mn-lt"/>
              </a:defRPr>
            </a:lvl1pPr>
          </a:lstStyle>
          <a:p>
            <a:pPr lvl="0"/>
            <a:r>
              <a:rPr lang="en-US"/>
              <a:t>Attributing name or report</a:t>
            </a:r>
          </a:p>
        </p:txBody>
      </p:sp>
      <p:sp>
        <p:nvSpPr>
          <p:cNvPr id="27" name="Text Placeholder 24"/>
          <p:cNvSpPr>
            <a:spLocks noGrp="1"/>
          </p:cNvSpPr>
          <p:nvPr>
            <p:ph type="body" sz="quarter" idx="16" hasCustomPrompt="1"/>
          </p:nvPr>
        </p:nvSpPr>
        <p:spPr>
          <a:xfrm>
            <a:off x="3830638" y="4056266"/>
            <a:ext cx="4991100" cy="1468234"/>
          </a:xfrm>
        </p:spPr>
        <p:txBody>
          <a:bodyPr>
            <a:normAutofit/>
          </a:bodyPr>
          <a:lstStyle>
            <a:lvl1pPr marL="0" indent="0" algn="r">
              <a:buNone/>
              <a:defRPr sz="2400" i="1" baseline="0">
                <a:solidFill>
                  <a:schemeClr val="bg1">
                    <a:lumMod val="50000"/>
                  </a:schemeClr>
                </a:solidFill>
                <a:latin typeface="+mn-lt"/>
              </a:defRPr>
            </a:lvl1pPr>
          </a:lstStyle>
          <a:p>
            <a:pPr lvl="0"/>
            <a:r>
              <a:rPr lang="en-US"/>
              <a:t>Facts about case study. Click to edit Master text styles</a:t>
            </a:r>
          </a:p>
        </p:txBody>
      </p:sp>
    </p:spTree>
    <p:extLst>
      <p:ext uri="{BB962C8B-B14F-4D97-AF65-F5344CB8AC3E}">
        <p14:creationId xmlns:p14="http://schemas.microsoft.com/office/powerpoint/2010/main" val="2063405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rgbClr val="075B8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48313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3249904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598477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1915299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3535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Rectangle 9"/>
          <p:cNvSpPr/>
          <p:nvPr userDrawn="1"/>
        </p:nvSpPr>
        <p:spPr>
          <a:xfrm>
            <a:off x="-34924" y="4054477"/>
            <a:ext cx="9178925" cy="280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hasCustomPrompt="1"/>
          </p:nvPr>
        </p:nvSpPr>
        <p:spPr>
          <a:xfrm>
            <a:off x="457200" y="4337844"/>
            <a:ext cx="5486400" cy="566738"/>
          </a:xfrm>
        </p:spPr>
        <p:txBody>
          <a:bodyPr anchor="b">
            <a:normAutofit/>
          </a:bodyPr>
          <a:lstStyle>
            <a:lvl1pPr algn="l">
              <a:defRPr sz="2400" b="0" i="1">
                <a:solidFill>
                  <a:schemeClr val="bg1"/>
                </a:solidFill>
              </a:defRPr>
            </a:lvl1pPr>
          </a:lstStyle>
          <a:p>
            <a:r>
              <a:rPr lang="en-US"/>
              <a:t>“Quote” Click to edit Master title style</a:t>
            </a:r>
            <a:endParaRPr lang="en-GB"/>
          </a:p>
        </p:txBody>
      </p:sp>
      <p:sp>
        <p:nvSpPr>
          <p:cNvPr id="4" name="Text Placeholder 3"/>
          <p:cNvSpPr>
            <a:spLocks noGrp="1"/>
          </p:cNvSpPr>
          <p:nvPr>
            <p:ph type="body" sz="half" idx="2" hasCustomPrompt="1"/>
          </p:nvPr>
        </p:nvSpPr>
        <p:spPr>
          <a:xfrm>
            <a:off x="457200" y="5551488"/>
            <a:ext cx="5486400" cy="804862"/>
          </a:xfrm>
        </p:spPr>
        <p:txBody>
          <a:bodyPr>
            <a:normAutofit/>
          </a:bodyPr>
          <a:lstStyle>
            <a:lvl1pPr marL="0" indent="0">
              <a:buNone/>
              <a:defRPr sz="20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Attribution. Click to edit Master text styles</a:t>
            </a:r>
          </a:p>
        </p:txBody>
      </p:sp>
      <p:sp>
        <p:nvSpPr>
          <p:cNvPr id="5" name="Date Placeholder 4"/>
          <p:cNvSpPr>
            <a:spLocks noGrp="1"/>
          </p:cNvSpPr>
          <p:nvPr>
            <p:ph type="dt" sz="half" idx="10"/>
          </p:nvPr>
        </p:nvSpPr>
        <p:spPr/>
        <p:txBody>
          <a:body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6" name="Footer Placeholder 5"/>
          <p:cNvSpPr>
            <a:spLocks noGrp="1"/>
          </p:cNvSpPr>
          <p:nvPr>
            <p:ph type="ftr" sz="quarter" idx="11"/>
          </p:nvPr>
        </p:nvSpPr>
        <p:spPr/>
        <p:txBody>
          <a:bodyPr/>
          <a:lstStyle/>
          <a:p>
            <a:endParaRPr lang="en-GB">
              <a:solidFill>
                <a:srgbClr val="5784CC">
                  <a:tint val="75000"/>
                </a:srgbClr>
              </a:solidFill>
            </a:endParaRPr>
          </a:p>
        </p:txBody>
      </p:sp>
      <p:sp>
        <p:nvSpPr>
          <p:cNvPr id="7" name="Slide Number Placeholder 6"/>
          <p:cNvSpPr>
            <a:spLocks noGrp="1"/>
          </p:cNvSpPr>
          <p:nvPr>
            <p:ph type="sldNum" sz="quarter" idx="12"/>
          </p:nvPr>
        </p:nvSpPr>
        <p:spPr/>
        <p:txBody>
          <a:body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spTree>
    <p:extLst>
      <p:ext uri="{BB962C8B-B14F-4D97-AF65-F5344CB8AC3E}">
        <p14:creationId xmlns:p14="http://schemas.microsoft.com/office/powerpoint/2010/main" val="3769146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628650" y="1660125"/>
            <a:ext cx="7886700" cy="4832751"/>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628650" y="536012"/>
            <a:ext cx="7886700" cy="839712"/>
          </a:xfrm>
          <a:prstGeom prst="rect">
            <a:avLst/>
          </a:prstGeom>
        </p:spPr>
        <p:txBody>
          <a:bodyPr/>
          <a:lstStyle/>
          <a:p>
            <a:r>
              <a:rPr lang="nl-NL"/>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347" y="1300106"/>
            <a:ext cx="1701425" cy="75619"/>
          </a:xfrm>
          <a:prstGeom prst="rect">
            <a:avLst/>
          </a:prstGeom>
        </p:spPr>
      </p:pic>
    </p:spTree>
    <p:extLst>
      <p:ext uri="{BB962C8B-B14F-4D97-AF65-F5344CB8AC3E}">
        <p14:creationId xmlns:p14="http://schemas.microsoft.com/office/powerpoint/2010/main" val="3822102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8F4E04-DC63-4620-A8FE-8D04100597D1}"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3A3017-50A7-4C75-BA75-78124161AF7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95559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7D0EB23-1CCF-435C-B0C5-D63D0A03A074}"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8012A5-ACF1-4ACC-AE45-8DEBC3D6EF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288433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DDF0B7-0139-40E8-B69B-0157D45F3E03}"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AEE04B-3E71-4208-A12F-CB044509F7D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7611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A1A8052-39D7-4124-BEF6-04EDE5C401F8}" type="datetimeFigureOut">
              <a:rPr lang="en-GB">
                <a:solidFill>
                  <a:prstClr val="black">
                    <a:tint val="75000"/>
                  </a:prstClr>
                </a:solidFill>
              </a:rPr>
              <a:pPr>
                <a:defRPr/>
              </a:pPr>
              <a:t>07/06/2021</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754D65-A9A6-472C-B241-EF98F0222B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3645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E9BB11E-0753-4D5E-9548-B1FBA0F36BFA}" type="datetimeFigureOut">
              <a:rPr lang="en-GB">
                <a:solidFill>
                  <a:prstClr val="black">
                    <a:tint val="75000"/>
                  </a:prstClr>
                </a:solidFill>
              </a:rPr>
              <a:pPr>
                <a:defRPr/>
              </a:pPr>
              <a:t>07/06/2021</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103F96-35A0-4E2C-AB5C-4DF065B2870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5767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8A35DC-6322-489D-879E-D64C9D10259A}" type="datetimeFigureOut">
              <a:rPr lang="en-GB">
                <a:solidFill>
                  <a:prstClr val="black">
                    <a:tint val="75000"/>
                  </a:prstClr>
                </a:solidFill>
              </a:rPr>
              <a:pPr>
                <a:defRPr/>
              </a:pPr>
              <a:t>07/06/2021</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0551505-5EAA-45CB-8BF9-D0E1C63862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5287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rgbClr val="66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32522664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1EF1DF-97C0-4116-BFFD-75367050A6C1}" type="datetimeFigureOut">
              <a:rPr lang="en-GB">
                <a:solidFill>
                  <a:prstClr val="black">
                    <a:tint val="75000"/>
                  </a:prstClr>
                </a:solidFill>
              </a:rPr>
              <a:pPr>
                <a:defRPr/>
              </a:pPr>
              <a:t>07/06/2021</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E12D7BC-92F7-4B68-8780-5E6EC49CD5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0580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4A922F-0FB0-4E25-81C3-58A98C1D8543}" type="datetimeFigureOut">
              <a:rPr lang="en-GB">
                <a:solidFill>
                  <a:prstClr val="black">
                    <a:tint val="75000"/>
                  </a:prstClr>
                </a:solidFill>
              </a:rPr>
              <a:pPr>
                <a:defRPr/>
              </a:pPr>
              <a:t>07/06/2021</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0BB62BA-2589-4309-9D3A-E1535667A3E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57845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478F89-FCA6-4B0E-8875-59C5F0EBC12E}" type="datetimeFigureOut">
              <a:rPr lang="en-GB">
                <a:solidFill>
                  <a:prstClr val="black">
                    <a:tint val="75000"/>
                  </a:prstClr>
                </a:solidFill>
              </a:rPr>
              <a:pPr>
                <a:defRPr/>
              </a:pPr>
              <a:t>07/06/2021</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A9CE3-02CC-4B9C-83E9-DC9A42B7563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84419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30414EF-8343-4F0B-9539-B1CBCC2698BC}"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990CC7-0BFC-4C17-A305-70D390CB78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8961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D200B2B-3819-40E1-9852-AA61B321FA7D}"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ED10E6-5133-4FD7-A7A1-6D3AB13E608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33087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2"/>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56642"/>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1BDE951C-878C-A942-B133-AA84357AF460}" type="datetime1">
              <a:rPr lang="en-GB">
                <a:solidFill>
                  <a:prstClr val="black">
                    <a:tint val="75000"/>
                  </a:prstClr>
                </a:solidFill>
              </a:rPr>
              <a:pPr>
                <a:defRPr/>
              </a:pPr>
              <a:t>07/06/2021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9C547702-F031-4A32-8F1A-71B44EF8B2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3381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D20A2CC-542C-4DA7-94FB-0DC1CE2C161F}" type="datetimeFigureOut">
              <a:rPr lang="en-GB"/>
              <a:pPr>
                <a:defRPr/>
              </a:pPr>
              <a:t>07/06/2021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4BC0493-F683-406C-B9DA-1D189649F4D5}" type="slidenum">
              <a:rPr lang="en-GB"/>
              <a:pPr>
                <a:defRPr/>
              </a:pPr>
              <a:t>‹#›</a:t>
            </a:fld>
            <a:endParaRPr lang="en-GB"/>
          </a:p>
        </p:txBody>
      </p:sp>
    </p:spTree>
    <p:extLst>
      <p:ext uri="{BB962C8B-B14F-4D97-AF65-F5344CB8AC3E}">
        <p14:creationId xmlns:p14="http://schemas.microsoft.com/office/powerpoint/2010/main" val="1068269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063292A-EF9E-45C5-86A7-E7B71F047482}" type="datetimeFigureOut">
              <a:rPr lang="en-GB"/>
              <a:pPr>
                <a:defRPr/>
              </a:pPr>
              <a:t>07/06/2021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DFE4D1-1AA5-4DCF-AF56-BCE4FDE8E3B5}" type="slidenum">
              <a:rPr lang="en-GB"/>
              <a:pPr>
                <a:defRPr/>
              </a:pPr>
              <a:t>‹#›</a:t>
            </a:fld>
            <a:endParaRPr lang="en-GB"/>
          </a:p>
        </p:txBody>
      </p:sp>
    </p:spTree>
    <p:extLst>
      <p:ext uri="{BB962C8B-B14F-4D97-AF65-F5344CB8AC3E}">
        <p14:creationId xmlns:p14="http://schemas.microsoft.com/office/powerpoint/2010/main" val="12995929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4AB8323-084E-4151-9A25-82568C0628B4}" type="datetimeFigureOut">
              <a:rPr lang="en-GB"/>
              <a:pPr>
                <a:defRPr/>
              </a:pPr>
              <a:t>07/06/2021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CC90C2-DB71-4C43-A591-131C15551894}" type="slidenum">
              <a:rPr lang="en-GB"/>
              <a:pPr>
                <a:defRPr/>
              </a:pPr>
              <a:t>‹#›</a:t>
            </a:fld>
            <a:endParaRPr lang="en-GB"/>
          </a:p>
        </p:txBody>
      </p:sp>
    </p:spTree>
    <p:extLst>
      <p:ext uri="{BB962C8B-B14F-4D97-AF65-F5344CB8AC3E}">
        <p14:creationId xmlns:p14="http://schemas.microsoft.com/office/powerpoint/2010/main" val="826794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79BF381-D9DD-47C3-BBDE-5C9F97B34534}" type="datetimeFigureOut">
              <a:rPr lang="en-GB"/>
              <a:pPr>
                <a:defRPr/>
              </a:pPr>
              <a:t>07/06/2021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716B61-69EF-4125-A127-800F30D1FC56}" type="slidenum">
              <a:rPr lang="en-GB"/>
              <a:pPr>
                <a:defRPr/>
              </a:pPr>
              <a:t>‹#›</a:t>
            </a:fld>
            <a:endParaRPr lang="en-GB"/>
          </a:p>
        </p:txBody>
      </p:sp>
    </p:spTree>
    <p:extLst>
      <p:ext uri="{BB962C8B-B14F-4D97-AF65-F5344CB8AC3E}">
        <p14:creationId xmlns:p14="http://schemas.microsoft.com/office/powerpoint/2010/main" val="143153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1" y="-15875"/>
            <a:ext cx="5292725" cy="5845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1800">
              <a:solidFill>
                <a:prstClr val="white"/>
              </a:solidFill>
            </a:endParaRPr>
          </a:p>
        </p:txBody>
      </p:sp>
      <p:sp>
        <p:nvSpPr>
          <p:cNvPr id="15" name="Text Placeholder 14"/>
          <p:cNvSpPr>
            <a:spLocks noGrp="1"/>
          </p:cNvSpPr>
          <p:nvPr>
            <p:ph type="body" sz="quarter" idx="13"/>
          </p:nvPr>
        </p:nvSpPr>
        <p:spPr>
          <a:xfrm>
            <a:off x="609600" y="2082801"/>
            <a:ext cx="4381500" cy="34417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D7F888-82AB-49EC-8710-94A5CFB408B5}"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512FA3-126F-48BB-8F1D-0ABA67DE120B}" type="slidenum">
              <a:rPr lang="en-GB" smtClean="0"/>
              <a:t>‹#›</a:t>
            </a:fld>
            <a:endParaRPr lang="en-GB"/>
          </a:p>
        </p:txBody>
      </p:sp>
      <p:sp>
        <p:nvSpPr>
          <p:cNvPr id="18" name="Title 1"/>
          <p:cNvSpPr txBox="1">
            <a:spLocks/>
          </p:cNvSpPr>
          <p:nvPr userDrawn="1"/>
        </p:nvSpPr>
        <p:spPr>
          <a:xfrm>
            <a:off x="609600" y="787400"/>
            <a:ext cx="43815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FFFFFF"/>
                </a:solidFill>
              </a:rPr>
              <a:t>Click to edit Master title style</a:t>
            </a:r>
            <a:endParaRPr lang="en-GB" sz="4400">
              <a:solidFill>
                <a:srgbClr val="FFFFFF"/>
              </a:solidFill>
            </a:endParaRPr>
          </a:p>
        </p:txBody>
      </p:sp>
      <p:sp>
        <p:nvSpPr>
          <p:cNvPr id="3" name="Content Placeholder 2"/>
          <p:cNvSpPr>
            <a:spLocks noGrp="1"/>
          </p:cNvSpPr>
          <p:nvPr>
            <p:ph sz="half" idx="1" hasCustomPrompt="1"/>
          </p:nvPr>
        </p:nvSpPr>
        <p:spPr>
          <a:xfrm>
            <a:off x="1" y="266701"/>
            <a:ext cx="5292725" cy="307975"/>
          </a:xfrm>
          <a:solidFill>
            <a:srgbClr val="5784CC"/>
          </a:solidFill>
        </p:spPr>
        <p:txBody>
          <a:bodyPr/>
          <a:lstStyle>
            <a:lvl1pPr marL="0" indent="0">
              <a:buNone/>
              <a:defRPr sz="1400" baseline="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MATSTER TEXT</a:t>
            </a:r>
            <a:endParaRPr lang="en-GB"/>
          </a:p>
        </p:txBody>
      </p:sp>
      <p:sp>
        <p:nvSpPr>
          <p:cNvPr id="22" name="Picture Placeholder 21"/>
          <p:cNvSpPr>
            <a:spLocks noGrp="1"/>
          </p:cNvSpPr>
          <p:nvPr>
            <p:ph type="pic" sz="quarter" idx="14"/>
          </p:nvPr>
        </p:nvSpPr>
        <p:spPr>
          <a:xfrm>
            <a:off x="4991100" y="-15875"/>
            <a:ext cx="4152900" cy="5845175"/>
          </a:xfrm>
        </p:spPr>
        <p:txBody>
          <a:bodyPr/>
          <a:lstStyle/>
          <a:p>
            <a:endParaRPr lang="en-GB"/>
          </a:p>
        </p:txBody>
      </p:sp>
    </p:spTree>
    <p:extLst>
      <p:ext uri="{BB962C8B-B14F-4D97-AF65-F5344CB8AC3E}">
        <p14:creationId xmlns:p14="http://schemas.microsoft.com/office/powerpoint/2010/main" val="1226299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6AD3E79-64D3-4679-B288-C1E9F30CB05B}" type="datetimeFigureOut">
              <a:rPr lang="en-GB"/>
              <a:pPr>
                <a:defRPr/>
              </a:pPr>
              <a:t>07/06/2021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B104E03-7E91-4C0C-B571-4C99DCF82C18}" type="slidenum">
              <a:rPr lang="en-GB"/>
              <a:pPr>
                <a:defRPr/>
              </a:pPr>
              <a:t>‹#›</a:t>
            </a:fld>
            <a:endParaRPr lang="en-GB"/>
          </a:p>
        </p:txBody>
      </p:sp>
    </p:spTree>
    <p:extLst>
      <p:ext uri="{BB962C8B-B14F-4D97-AF65-F5344CB8AC3E}">
        <p14:creationId xmlns:p14="http://schemas.microsoft.com/office/powerpoint/2010/main" val="3925454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FD27133-A1DB-43BF-BA99-AA7000D4D07C}" type="datetimeFigureOut">
              <a:rPr lang="en-GB"/>
              <a:pPr>
                <a:defRPr/>
              </a:pPr>
              <a:t>07/06/2021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B7B6D09-6531-4CF5-8A8C-DF9C16D3F202}" type="slidenum">
              <a:rPr lang="en-GB"/>
              <a:pPr>
                <a:defRPr/>
              </a:pPr>
              <a:t>‹#›</a:t>
            </a:fld>
            <a:endParaRPr lang="en-GB"/>
          </a:p>
        </p:txBody>
      </p:sp>
    </p:spTree>
    <p:extLst>
      <p:ext uri="{BB962C8B-B14F-4D97-AF65-F5344CB8AC3E}">
        <p14:creationId xmlns:p14="http://schemas.microsoft.com/office/powerpoint/2010/main" val="1957301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307988-AB02-4144-80AD-29530C58A4E2}" type="datetimeFigureOut">
              <a:rPr lang="en-GB"/>
              <a:pPr>
                <a:defRPr/>
              </a:pPr>
              <a:t>07/06/2021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86245EF-5E40-4A57-A209-0052D97CCE97}" type="slidenum">
              <a:rPr lang="en-GB"/>
              <a:pPr>
                <a:defRPr/>
              </a:pPr>
              <a:t>‹#›</a:t>
            </a:fld>
            <a:endParaRPr lang="en-GB"/>
          </a:p>
        </p:txBody>
      </p:sp>
    </p:spTree>
    <p:extLst>
      <p:ext uri="{BB962C8B-B14F-4D97-AF65-F5344CB8AC3E}">
        <p14:creationId xmlns:p14="http://schemas.microsoft.com/office/powerpoint/2010/main" val="2375510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645F11-0F71-4948-B1DA-28B0123F83BC}" type="datetimeFigureOut">
              <a:rPr lang="en-GB"/>
              <a:pPr>
                <a:defRPr/>
              </a:pPr>
              <a:t>07/06/2021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D8EF8E-67B4-4E92-8019-938BC3CECEC2}" type="slidenum">
              <a:rPr lang="en-GB"/>
              <a:pPr>
                <a:defRPr/>
              </a:pPr>
              <a:t>‹#›</a:t>
            </a:fld>
            <a:endParaRPr lang="en-GB"/>
          </a:p>
        </p:txBody>
      </p:sp>
    </p:spTree>
    <p:extLst>
      <p:ext uri="{BB962C8B-B14F-4D97-AF65-F5344CB8AC3E}">
        <p14:creationId xmlns:p14="http://schemas.microsoft.com/office/powerpoint/2010/main" val="38391553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E932CE-159F-420D-A434-457577EE38A3}" type="datetimeFigureOut">
              <a:rPr lang="en-GB"/>
              <a:pPr>
                <a:defRPr/>
              </a:pPr>
              <a:t>07/06/2021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068A8C-9E3B-4E01-BE7D-508E9A2B8547}" type="slidenum">
              <a:rPr lang="en-GB"/>
              <a:pPr>
                <a:defRPr/>
              </a:pPr>
              <a:t>‹#›</a:t>
            </a:fld>
            <a:endParaRPr lang="en-GB"/>
          </a:p>
        </p:txBody>
      </p:sp>
    </p:spTree>
    <p:extLst>
      <p:ext uri="{BB962C8B-B14F-4D97-AF65-F5344CB8AC3E}">
        <p14:creationId xmlns:p14="http://schemas.microsoft.com/office/powerpoint/2010/main" val="755536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5520514-C260-462D-9C87-5C78E68EFAC1}" type="datetimeFigureOut">
              <a:rPr lang="en-GB"/>
              <a:pPr>
                <a:defRPr/>
              </a:pPr>
              <a:t>07/06/2021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F46E70-BA62-49CC-9316-89D06A739464}" type="slidenum">
              <a:rPr lang="en-GB"/>
              <a:pPr>
                <a:defRPr/>
              </a:pPr>
              <a:t>‹#›</a:t>
            </a:fld>
            <a:endParaRPr lang="en-GB"/>
          </a:p>
        </p:txBody>
      </p:sp>
    </p:spTree>
    <p:extLst>
      <p:ext uri="{BB962C8B-B14F-4D97-AF65-F5344CB8AC3E}">
        <p14:creationId xmlns:p14="http://schemas.microsoft.com/office/powerpoint/2010/main" val="2036107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48A090-1CE6-44A6-918F-C28FAE69CB8B}" type="datetimeFigureOut">
              <a:rPr lang="en-GB"/>
              <a:pPr>
                <a:defRPr/>
              </a:pPr>
              <a:t>07/06/2021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1150FB-018D-480E-A793-574B95B9E1FC}" type="slidenum">
              <a:rPr lang="en-GB"/>
              <a:pPr>
                <a:defRPr/>
              </a:pPr>
              <a:t>‹#›</a:t>
            </a:fld>
            <a:endParaRPr lang="en-GB"/>
          </a:p>
        </p:txBody>
      </p:sp>
    </p:spTree>
    <p:extLst>
      <p:ext uri="{BB962C8B-B14F-4D97-AF65-F5344CB8AC3E}">
        <p14:creationId xmlns:p14="http://schemas.microsoft.com/office/powerpoint/2010/main" val="3781868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2"/>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56642"/>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87C82E2-1FDE-4D15-95FA-CE6BBFA60DFA}" type="slidenum">
              <a:rPr lang="en-US"/>
              <a:pPr>
                <a:defRPr/>
              </a:pPr>
              <a:t>‹#›</a:t>
            </a:fld>
            <a:endParaRPr lang="en-US"/>
          </a:p>
        </p:txBody>
      </p:sp>
    </p:spTree>
    <p:extLst>
      <p:ext uri="{BB962C8B-B14F-4D97-AF65-F5344CB8AC3E}">
        <p14:creationId xmlns:p14="http://schemas.microsoft.com/office/powerpoint/2010/main" val="1657436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31C03-B786-4911-8A82-86745AABCF4E}"/>
              </a:ext>
            </a:extLst>
          </p:cNvPr>
          <p:cNvSpPr>
            <a:spLocks noGrp="1"/>
          </p:cNvSpPr>
          <p:nvPr>
            <p:ph type="dt" sz="half" idx="10"/>
          </p:nvPr>
        </p:nvSpPr>
        <p:spPr/>
        <p:txBody>
          <a:bodyPr/>
          <a:lstStyle>
            <a:lvl1pPr>
              <a:defRPr/>
            </a:lvl1pPr>
          </a:lstStyle>
          <a:p>
            <a:pPr>
              <a:defRPr/>
            </a:pPr>
            <a:fld id="{35B59E91-CEE7-4B55-9B07-F058B1D7F38A}" type="datetimeFigureOut">
              <a:rPr lang="en-GB"/>
              <a:pPr>
                <a:defRPr/>
              </a:pPr>
              <a:t>07/06/2021</a:t>
            </a:fld>
            <a:endParaRPr lang="en-GB"/>
          </a:p>
        </p:txBody>
      </p:sp>
      <p:sp>
        <p:nvSpPr>
          <p:cNvPr id="5" name="Footer Placeholder 4">
            <a:extLst>
              <a:ext uri="{FF2B5EF4-FFF2-40B4-BE49-F238E27FC236}">
                <a16:creationId xmlns:a16="http://schemas.microsoft.com/office/drawing/2014/main" id="{27ED4A46-E8B2-4D35-BD25-CBAF99B6BD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681ED2-0680-4543-9A58-1C89B6794D8B}"/>
              </a:ext>
            </a:extLst>
          </p:cNvPr>
          <p:cNvSpPr>
            <a:spLocks noGrp="1"/>
          </p:cNvSpPr>
          <p:nvPr>
            <p:ph type="sldNum" sz="quarter" idx="12"/>
          </p:nvPr>
        </p:nvSpPr>
        <p:spPr/>
        <p:txBody>
          <a:bodyPr/>
          <a:lstStyle>
            <a:lvl1pPr>
              <a:defRPr/>
            </a:lvl1pPr>
          </a:lstStyle>
          <a:p>
            <a:pPr>
              <a:defRPr/>
            </a:pPr>
            <a:fld id="{28DDFFC8-F71D-4FE6-8411-F9A12D1DD861}" type="slidenum">
              <a:rPr lang="en-GB" altLang="en-US"/>
              <a:pPr>
                <a:defRPr/>
              </a:pPr>
              <a:t>‹#›</a:t>
            </a:fld>
            <a:endParaRPr lang="en-GB" altLang="en-US"/>
          </a:p>
        </p:txBody>
      </p:sp>
    </p:spTree>
    <p:extLst>
      <p:ext uri="{BB962C8B-B14F-4D97-AF65-F5344CB8AC3E}">
        <p14:creationId xmlns:p14="http://schemas.microsoft.com/office/powerpoint/2010/main" val="527197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62964E-B314-4E09-8601-C2D432BB2B09}"/>
              </a:ext>
            </a:extLst>
          </p:cNvPr>
          <p:cNvSpPr>
            <a:spLocks noGrp="1"/>
          </p:cNvSpPr>
          <p:nvPr>
            <p:ph type="dt" sz="half" idx="10"/>
          </p:nvPr>
        </p:nvSpPr>
        <p:spPr/>
        <p:txBody>
          <a:bodyPr/>
          <a:lstStyle>
            <a:lvl1pPr>
              <a:defRPr/>
            </a:lvl1pPr>
          </a:lstStyle>
          <a:p>
            <a:pPr>
              <a:defRPr/>
            </a:pPr>
            <a:fld id="{76129C9D-F8C6-4DA2-8762-5BB938416DD6}" type="datetimeFigureOut">
              <a:rPr lang="en-GB"/>
              <a:pPr>
                <a:defRPr/>
              </a:pPr>
              <a:t>07/06/2021</a:t>
            </a:fld>
            <a:endParaRPr lang="en-GB"/>
          </a:p>
        </p:txBody>
      </p:sp>
      <p:sp>
        <p:nvSpPr>
          <p:cNvPr id="5" name="Footer Placeholder 4">
            <a:extLst>
              <a:ext uri="{FF2B5EF4-FFF2-40B4-BE49-F238E27FC236}">
                <a16:creationId xmlns:a16="http://schemas.microsoft.com/office/drawing/2014/main" id="{98DADB28-B809-4594-A81F-5AB0AD195C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6EDE59-BFF4-48F9-A967-C6FAF52545C0}"/>
              </a:ext>
            </a:extLst>
          </p:cNvPr>
          <p:cNvSpPr>
            <a:spLocks noGrp="1"/>
          </p:cNvSpPr>
          <p:nvPr>
            <p:ph type="sldNum" sz="quarter" idx="12"/>
          </p:nvPr>
        </p:nvSpPr>
        <p:spPr/>
        <p:txBody>
          <a:bodyPr/>
          <a:lstStyle>
            <a:lvl1pPr>
              <a:defRPr/>
            </a:lvl1pPr>
          </a:lstStyle>
          <a:p>
            <a:pPr>
              <a:defRPr/>
            </a:pPr>
            <a:fld id="{FE20D5E8-19E9-4BC0-8548-94F0D9C4E46B}" type="slidenum">
              <a:rPr lang="en-GB" altLang="en-US"/>
              <a:pPr>
                <a:defRPr/>
              </a:pPr>
              <a:t>‹#›</a:t>
            </a:fld>
            <a:endParaRPr lang="en-GB" altLang="en-US"/>
          </a:p>
        </p:txBody>
      </p:sp>
    </p:spTree>
    <p:extLst>
      <p:ext uri="{BB962C8B-B14F-4D97-AF65-F5344CB8AC3E}">
        <p14:creationId xmlns:p14="http://schemas.microsoft.com/office/powerpoint/2010/main" val="80080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rgbClr val="5784CC">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rgbClr val="578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1"/>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0572972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45F75-DD06-4A42-BAD9-1702BBAA729E}"/>
              </a:ext>
            </a:extLst>
          </p:cNvPr>
          <p:cNvSpPr>
            <a:spLocks noGrp="1"/>
          </p:cNvSpPr>
          <p:nvPr>
            <p:ph type="dt" sz="half" idx="10"/>
          </p:nvPr>
        </p:nvSpPr>
        <p:spPr/>
        <p:txBody>
          <a:bodyPr/>
          <a:lstStyle>
            <a:lvl1pPr>
              <a:defRPr/>
            </a:lvl1pPr>
          </a:lstStyle>
          <a:p>
            <a:pPr>
              <a:defRPr/>
            </a:pPr>
            <a:fld id="{6E05E987-5930-4B1D-8DF8-4233E01F3D12}" type="datetimeFigureOut">
              <a:rPr lang="en-GB"/>
              <a:pPr>
                <a:defRPr/>
              </a:pPr>
              <a:t>07/06/2021</a:t>
            </a:fld>
            <a:endParaRPr lang="en-GB"/>
          </a:p>
        </p:txBody>
      </p:sp>
      <p:sp>
        <p:nvSpPr>
          <p:cNvPr id="5" name="Footer Placeholder 4">
            <a:extLst>
              <a:ext uri="{FF2B5EF4-FFF2-40B4-BE49-F238E27FC236}">
                <a16:creationId xmlns:a16="http://schemas.microsoft.com/office/drawing/2014/main" id="{B9079C15-AAA5-4FBA-9638-9F0D901C7D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21012E6-8E4A-4097-880E-3FB73BF03C91}"/>
              </a:ext>
            </a:extLst>
          </p:cNvPr>
          <p:cNvSpPr>
            <a:spLocks noGrp="1"/>
          </p:cNvSpPr>
          <p:nvPr>
            <p:ph type="sldNum" sz="quarter" idx="12"/>
          </p:nvPr>
        </p:nvSpPr>
        <p:spPr/>
        <p:txBody>
          <a:bodyPr/>
          <a:lstStyle>
            <a:lvl1pPr>
              <a:defRPr/>
            </a:lvl1pPr>
          </a:lstStyle>
          <a:p>
            <a:pPr>
              <a:defRPr/>
            </a:pPr>
            <a:fld id="{6C0D46BE-747E-4602-8CDD-85BDA35D1C9E}" type="slidenum">
              <a:rPr lang="en-GB" altLang="en-US"/>
              <a:pPr>
                <a:defRPr/>
              </a:pPr>
              <a:t>‹#›</a:t>
            </a:fld>
            <a:endParaRPr lang="en-GB" altLang="en-US"/>
          </a:p>
        </p:txBody>
      </p:sp>
    </p:spTree>
    <p:extLst>
      <p:ext uri="{BB962C8B-B14F-4D97-AF65-F5344CB8AC3E}">
        <p14:creationId xmlns:p14="http://schemas.microsoft.com/office/powerpoint/2010/main" val="2250751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41C1316-BA5D-4D63-8600-C436D7A6AEAF}"/>
              </a:ext>
            </a:extLst>
          </p:cNvPr>
          <p:cNvSpPr>
            <a:spLocks noGrp="1"/>
          </p:cNvSpPr>
          <p:nvPr>
            <p:ph type="dt" sz="half" idx="10"/>
          </p:nvPr>
        </p:nvSpPr>
        <p:spPr/>
        <p:txBody>
          <a:bodyPr/>
          <a:lstStyle>
            <a:lvl1pPr>
              <a:defRPr/>
            </a:lvl1pPr>
          </a:lstStyle>
          <a:p>
            <a:pPr>
              <a:defRPr/>
            </a:pPr>
            <a:fld id="{D5ECBA34-E461-4370-AE80-3BB863CEFF33}" type="datetimeFigureOut">
              <a:rPr lang="en-GB"/>
              <a:pPr>
                <a:defRPr/>
              </a:pPr>
              <a:t>07/06/2021</a:t>
            </a:fld>
            <a:endParaRPr lang="en-GB"/>
          </a:p>
        </p:txBody>
      </p:sp>
      <p:sp>
        <p:nvSpPr>
          <p:cNvPr id="6" name="Footer Placeholder 4">
            <a:extLst>
              <a:ext uri="{FF2B5EF4-FFF2-40B4-BE49-F238E27FC236}">
                <a16:creationId xmlns:a16="http://schemas.microsoft.com/office/drawing/2014/main" id="{B32D5758-E6F0-4E54-8759-F1D1677779C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C3C4465-0671-494D-BF2A-BC87E506AE3A}"/>
              </a:ext>
            </a:extLst>
          </p:cNvPr>
          <p:cNvSpPr>
            <a:spLocks noGrp="1"/>
          </p:cNvSpPr>
          <p:nvPr>
            <p:ph type="sldNum" sz="quarter" idx="12"/>
          </p:nvPr>
        </p:nvSpPr>
        <p:spPr/>
        <p:txBody>
          <a:bodyPr/>
          <a:lstStyle>
            <a:lvl1pPr>
              <a:defRPr/>
            </a:lvl1pPr>
          </a:lstStyle>
          <a:p>
            <a:pPr>
              <a:defRPr/>
            </a:pPr>
            <a:fld id="{5272D86B-DC66-4716-93B7-8E0A9E553A9E}" type="slidenum">
              <a:rPr lang="en-GB" altLang="en-US"/>
              <a:pPr>
                <a:defRPr/>
              </a:pPr>
              <a:t>‹#›</a:t>
            </a:fld>
            <a:endParaRPr lang="en-GB" altLang="en-US"/>
          </a:p>
        </p:txBody>
      </p:sp>
    </p:spTree>
    <p:extLst>
      <p:ext uri="{BB962C8B-B14F-4D97-AF65-F5344CB8AC3E}">
        <p14:creationId xmlns:p14="http://schemas.microsoft.com/office/powerpoint/2010/main" val="1596318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866402A-5424-46C4-8E03-A939E925D8B3}"/>
              </a:ext>
            </a:extLst>
          </p:cNvPr>
          <p:cNvSpPr>
            <a:spLocks noGrp="1"/>
          </p:cNvSpPr>
          <p:nvPr>
            <p:ph type="dt" sz="half" idx="10"/>
          </p:nvPr>
        </p:nvSpPr>
        <p:spPr/>
        <p:txBody>
          <a:bodyPr/>
          <a:lstStyle>
            <a:lvl1pPr>
              <a:defRPr/>
            </a:lvl1pPr>
          </a:lstStyle>
          <a:p>
            <a:pPr>
              <a:defRPr/>
            </a:pPr>
            <a:fld id="{FD1C8D52-C3FA-411E-82C1-CD5EB64E37C4}" type="datetimeFigureOut">
              <a:rPr lang="en-GB"/>
              <a:pPr>
                <a:defRPr/>
              </a:pPr>
              <a:t>07/06/2021</a:t>
            </a:fld>
            <a:endParaRPr lang="en-GB"/>
          </a:p>
        </p:txBody>
      </p:sp>
      <p:sp>
        <p:nvSpPr>
          <p:cNvPr id="8" name="Footer Placeholder 4">
            <a:extLst>
              <a:ext uri="{FF2B5EF4-FFF2-40B4-BE49-F238E27FC236}">
                <a16:creationId xmlns:a16="http://schemas.microsoft.com/office/drawing/2014/main" id="{8A7DB493-566B-4A82-B438-E2633E12C17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FD2E08E-ECE5-41E3-9BA0-0442DC2B8BAA}"/>
              </a:ext>
            </a:extLst>
          </p:cNvPr>
          <p:cNvSpPr>
            <a:spLocks noGrp="1"/>
          </p:cNvSpPr>
          <p:nvPr>
            <p:ph type="sldNum" sz="quarter" idx="12"/>
          </p:nvPr>
        </p:nvSpPr>
        <p:spPr/>
        <p:txBody>
          <a:bodyPr/>
          <a:lstStyle>
            <a:lvl1pPr>
              <a:defRPr/>
            </a:lvl1pPr>
          </a:lstStyle>
          <a:p>
            <a:pPr>
              <a:defRPr/>
            </a:pPr>
            <a:fld id="{4703D422-D7DC-4F30-AD61-2B5ADCBCFFF6}" type="slidenum">
              <a:rPr lang="en-GB" altLang="en-US"/>
              <a:pPr>
                <a:defRPr/>
              </a:pPr>
              <a:t>‹#›</a:t>
            </a:fld>
            <a:endParaRPr lang="en-GB" altLang="en-US"/>
          </a:p>
        </p:txBody>
      </p:sp>
    </p:spTree>
    <p:extLst>
      <p:ext uri="{BB962C8B-B14F-4D97-AF65-F5344CB8AC3E}">
        <p14:creationId xmlns:p14="http://schemas.microsoft.com/office/powerpoint/2010/main" val="1308516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39A646A-B65F-44FF-A7FC-324E1D433A5E}"/>
              </a:ext>
            </a:extLst>
          </p:cNvPr>
          <p:cNvSpPr>
            <a:spLocks noGrp="1"/>
          </p:cNvSpPr>
          <p:nvPr>
            <p:ph type="dt" sz="half" idx="10"/>
          </p:nvPr>
        </p:nvSpPr>
        <p:spPr/>
        <p:txBody>
          <a:bodyPr/>
          <a:lstStyle>
            <a:lvl1pPr>
              <a:defRPr/>
            </a:lvl1pPr>
          </a:lstStyle>
          <a:p>
            <a:pPr>
              <a:defRPr/>
            </a:pPr>
            <a:fld id="{72768255-C085-4566-B686-2942CCA2B387}" type="datetimeFigureOut">
              <a:rPr lang="en-GB"/>
              <a:pPr>
                <a:defRPr/>
              </a:pPr>
              <a:t>07/06/2021</a:t>
            </a:fld>
            <a:endParaRPr lang="en-GB"/>
          </a:p>
        </p:txBody>
      </p:sp>
      <p:sp>
        <p:nvSpPr>
          <p:cNvPr id="4" name="Footer Placeholder 4">
            <a:extLst>
              <a:ext uri="{FF2B5EF4-FFF2-40B4-BE49-F238E27FC236}">
                <a16:creationId xmlns:a16="http://schemas.microsoft.com/office/drawing/2014/main" id="{87E0DDE5-89BE-4ADC-88D3-F28F0CF7936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391F3D1-9E49-4EBC-92E7-776A6B3CD053}"/>
              </a:ext>
            </a:extLst>
          </p:cNvPr>
          <p:cNvSpPr>
            <a:spLocks noGrp="1"/>
          </p:cNvSpPr>
          <p:nvPr>
            <p:ph type="sldNum" sz="quarter" idx="12"/>
          </p:nvPr>
        </p:nvSpPr>
        <p:spPr/>
        <p:txBody>
          <a:bodyPr/>
          <a:lstStyle>
            <a:lvl1pPr>
              <a:defRPr/>
            </a:lvl1pPr>
          </a:lstStyle>
          <a:p>
            <a:pPr>
              <a:defRPr/>
            </a:pPr>
            <a:fld id="{E8AA2ADC-E30F-43DA-8D0A-D5173217D9A1}" type="slidenum">
              <a:rPr lang="en-GB" altLang="en-US"/>
              <a:pPr>
                <a:defRPr/>
              </a:pPr>
              <a:t>‹#›</a:t>
            </a:fld>
            <a:endParaRPr lang="en-GB" altLang="en-US"/>
          </a:p>
        </p:txBody>
      </p:sp>
    </p:spTree>
    <p:extLst>
      <p:ext uri="{BB962C8B-B14F-4D97-AF65-F5344CB8AC3E}">
        <p14:creationId xmlns:p14="http://schemas.microsoft.com/office/powerpoint/2010/main" val="2007956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52CAB2-19A2-4F84-BC46-F358D0D6B15F}"/>
              </a:ext>
            </a:extLst>
          </p:cNvPr>
          <p:cNvSpPr>
            <a:spLocks noGrp="1"/>
          </p:cNvSpPr>
          <p:nvPr>
            <p:ph type="dt" sz="half" idx="10"/>
          </p:nvPr>
        </p:nvSpPr>
        <p:spPr/>
        <p:txBody>
          <a:bodyPr/>
          <a:lstStyle>
            <a:lvl1pPr>
              <a:defRPr/>
            </a:lvl1pPr>
          </a:lstStyle>
          <a:p>
            <a:pPr>
              <a:defRPr/>
            </a:pPr>
            <a:fld id="{A9901E51-2934-41A9-B726-3DA1C2457B99}" type="datetimeFigureOut">
              <a:rPr lang="en-GB"/>
              <a:pPr>
                <a:defRPr/>
              </a:pPr>
              <a:t>07/06/2021</a:t>
            </a:fld>
            <a:endParaRPr lang="en-GB"/>
          </a:p>
        </p:txBody>
      </p:sp>
      <p:sp>
        <p:nvSpPr>
          <p:cNvPr id="3" name="Footer Placeholder 4">
            <a:extLst>
              <a:ext uri="{FF2B5EF4-FFF2-40B4-BE49-F238E27FC236}">
                <a16:creationId xmlns:a16="http://schemas.microsoft.com/office/drawing/2014/main" id="{DC4F5E37-7793-48C5-84E2-E3EDBD2D2D1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1847AB5-6B18-4369-AAC4-CC7FE907D4FA}"/>
              </a:ext>
            </a:extLst>
          </p:cNvPr>
          <p:cNvSpPr>
            <a:spLocks noGrp="1"/>
          </p:cNvSpPr>
          <p:nvPr>
            <p:ph type="sldNum" sz="quarter" idx="12"/>
          </p:nvPr>
        </p:nvSpPr>
        <p:spPr/>
        <p:txBody>
          <a:bodyPr/>
          <a:lstStyle>
            <a:lvl1pPr>
              <a:defRPr/>
            </a:lvl1pPr>
          </a:lstStyle>
          <a:p>
            <a:pPr>
              <a:defRPr/>
            </a:pPr>
            <a:fld id="{774E14E2-AD39-459D-A595-B504888D1FA9}" type="slidenum">
              <a:rPr lang="en-GB" altLang="en-US"/>
              <a:pPr>
                <a:defRPr/>
              </a:pPr>
              <a:t>‹#›</a:t>
            </a:fld>
            <a:endParaRPr lang="en-GB" altLang="en-US"/>
          </a:p>
        </p:txBody>
      </p:sp>
    </p:spTree>
    <p:extLst>
      <p:ext uri="{BB962C8B-B14F-4D97-AF65-F5344CB8AC3E}">
        <p14:creationId xmlns:p14="http://schemas.microsoft.com/office/powerpoint/2010/main" val="799026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9397C3-CBD5-4DCE-8820-D76D7DDE592B}"/>
              </a:ext>
            </a:extLst>
          </p:cNvPr>
          <p:cNvSpPr>
            <a:spLocks noGrp="1"/>
          </p:cNvSpPr>
          <p:nvPr>
            <p:ph type="dt" sz="half" idx="10"/>
          </p:nvPr>
        </p:nvSpPr>
        <p:spPr/>
        <p:txBody>
          <a:bodyPr/>
          <a:lstStyle>
            <a:lvl1pPr>
              <a:defRPr/>
            </a:lvl1pPr>
          </a:lstStyle>
          <a:p>
            <a:pPr>
              <a:defRPr/>
            </a:pPr>
            <a:fld id="{E5A9D487-E6C3-46F9-B9A6-AF1122C5B2F9}" type="datetimeFigureOut">
              <a:rPr lang="en-GB"/>
              <a:pPr>
                <a:defRPr/>
              </a:pPr>
              <a:t>07/06/2021</a:t>
            </a:fld>
            <a:endParaRPr lang="en-GB"/>
          </a:p>
        </p:txBody>
      </p:sp>
      <p:sp>
        <p:nvSpPr>
          <p:cNvPr id="6" name="Footer Placeholder 4">
            <a:extLst>
              <a:ext uri="{FF2B5EF4-FFF2-40B4-BE49-F238E27FC236}">
                <a16:creationId xmlns:a16="http://schemas.microsoft.com/office/drawing/2014/main" id="{681AA94F-E4E5-4514-B588-3E3314E7988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4422F91-10B9-4563-B5EF-894F931CCCED}"/>
              </a:ext>
            </a:extLst>
          </p:cNvPr>
          <p:cNvSpPr>
            <a:spLocks noGrp="1"/>
          </p:cNvSpPr>
          <p:nvPr>
            <p:ph type="sldNum" sz="quarter" idx="12"/>
          </p:nvPr>
        </p:nvSpPr>
        <p:spPr/>
        <p:txBody>
          <a:bodyPr/>
          <a:lstStyle>
            <a:lvl1pPr>
              <a:defRPr/>
            </a:lvl1pPr>
          </a:lstStyle>
          <a:p>
            <a:pPr>
              <a:defRPr/>
            </a:pPr>
            <a:fld id="{6E5C53CF-AF07-4DD2-9A87-030409719DC4}" type="slidenum">
              <a:rPr lang="en-GB" altLang="en-US"/>
              <a:pPr>
                <a:defRPr/>
              </a:pPr>
              <a:t>‹#›</a:t>
            </a:fld>
            <a:endParaRPr lang="en-GB" altLang="en-US"/>
          </a:p>
        </p:txBody>
      </p:sp>
    </p:spTree>
    <p:extLst>
      <p:ext uri="{BB962C8B-B14F-4D97-AF65-F5344CB8AC3E}">
        <p14:creationId xmlns:p14="http://schemas.microsoft.com/office/powerpoint/2010/main" val="6916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CDC86A-F13C-428A-9266-F8474C27627B}"/>
              </a:ext>
            </a:extLst>
          </p:cNvPr>
          <p:cNvSpPr>
            <a:spLocks noGrp="1"/>
          </p:cNvSpPr>
          <p:nvPr>
            <p:ph type="dt" sz="half" idx="10"/>
          </p:nvPr>
        </p:nvSpPr>
        <p:spPr/>
        <p:txBody>
          <a:bodyPr/>
          <a:lstStyle>
            <a:lvl1pPr>
              <a:defRPr/>
            </a:lvl1pPr>
          </a:lstStyle>
          <a:p>
            <a:pPr>
              <a:defRPr/>
            </a:pPr>
            <a:fld id="{D1700668-87D5-4F37-90AB-C750A4FB8623}" type="datetimeFigureOut">
              <a:rPr lang="en-GB"/>
              <a:pPr>
                <a:defRPr/>
              </a:pPr>
              <a:t>07/06/2021</a:t>
            </a:fld>
            <a:endParaRPr lang="en-GB"/>
          </a:p>
        </p:txBody>
      </p:sp>
      <p:sp>
        <p:nvSpPr>
          <p:cNvPr id="6" name="Footer Placeholder 4">
            <a:extLst>
              <a:ext uri="{FF2B5EF4-FFF2-40B4-BE49-F238E27FC236}">
                <a16:creationId xmlns:a16="http://schemas.microsoft.com/office/drawing/2014/main" id="{3DE643A8-8855-4EE4-B5A1-C538D52C71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AC8BF41-BFFA-459C-ABBC-4AA390CCCA8A}"/>
              </a:ext>
            </a:extLst>
          </p:cNvPr>
          <p:cNvSpPr>
            <a:spLocks noGrp="1"/>
          </p:cNvSpPr>
          <p:nvPr>
            <p:ph type="sldNum" sz="quarter" idx="12"/>
          </p:nvPr>
        </p:nvSpPr>
        <p:spPr/>
        <p:txBody>
          <a:bodyPr/>
          <a:lstStyle>
            <a:lvl1pPr>
              <a:defRPr/>
            </a:lvl1pPr>
          </a:lstStyle>
          <a:p>
            <a:pPr>
              <a:defRPr/>
            </a:pPr>
            <a:fld id="{55B70C72-9C8B-4B57-ABF5-9454E711EFF3}" type="slidenum">
              <a:rPr lang="en-GB" altLang="en-US"/>
              <a:pPr>
                <a:defRPr/>
              </a:pPr>
              <a:t>‹#›</a:t>
            </a:fld>
            <a:endParaRPr lang="en-GB" altLang="en-US"/>
          </a:p>
        </p:txBody>
      </p:sp>
    </p:spTree>
    <p:extLst>
      <p:ext uri="{BB962C8B-B14F-4D97-AF65-F5344CB8AC3E}">
        <p14:creationId xmlns:p14="http://schemas.microsoft.com/office/powerpoint/2010/main" val="1518832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4E4EA-EAA6-41ED-9566-38457036B030}"/>
              </a:ext>
            </a:extLst>
          </p:cNvPr>
          <p:cNvSpPr>
            <a:spLocks noGrp="1"/>
          </p:cNvSpPr>
          <p:nvPr>
            <p:ph type="dt" sz="half" idx="10"/>
          </p:nvPr>
        </p:nvSpPr>
        <p:spPr/>
        <p:txBody>
          <a:bodyPr/>
          <a:lstStyle>
            <a:lvl1pPr>
              <a:defRPr/>
            </a:lvl1pPr>
          </a:lstStyle>
          <a:p>
            <a:pPr>
              <a:defRPr/>
            </a:pPr>
            <a:fld id="{CDC8C36D-3ECB-4131-A38B-4CB6452EF4B2}" type="datetimeFigureOut">
              <a:rPr lang="en-GB"/>
              <a:pPr>
                <a:defRPr/>
              </a:pPr>
              <a:t>07/06/2021</a:t>
            </a:fld>
            <a:endParaRPr lang="en-GB"/>
          </a:p>
        </p:txBody>
      </p:sp>
      <p:sp>
        <p:nvSpPr>
          <p:cNvPr id="5" name="Footer Placeholder 4">
            <a:extLst>
              <a:ext uri="{FF2B5EF4-FFF2-40B4-BE49-F238E27FC236}">
                <a16:creationId xmlns:a16="http://schemas.microsoft.com/office/drawing/2014/main" id="{2B3BAA68-1586-48A2-980E-31C0BF5A3AE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EDC506-1A4C-45E9-8FB5-978B251D2277}"/>
              </a:ext>
            </a:extLst>
          </p:cNvPr>
          <p:cNvSpPr>
            <a:spLocks noGrp="1"/>
          </p:cNvSpPr>
          <p:nvPr>
            <p:ph type="sldNum" sz="quarter" idx="12"/>
          </p:nvPr>
        </p:nvSpPr>
        <p:spPr/>
        <p:txBody>
          <a:bodyPr/>
          <a:lstStyle>
            <a:lvl1pPr>
              <a:defRPr/>
            </a:lvl1pPr>
          </a:lstStyle>
          <a:p>
            <a:pPr>
              <a:defRPr/>
            </a:pPr>
            <a:fld id="{DFD67A8E-CEF2-4820-86C6-4CBFDD4E858F}" type="slidenum">
              <a:rPr lang="en-GB" altLang="en-US"/>
              <a:pPr>
                <a:defRPr/>
              </a:pPr>
              <a:t>‹#›</a:t>
            </a:fld>
            <a:endParaRPr lang="en-GB" altLang="en-US"/>
          </a:p>
        </p:txBody>
      </p:sp>
    </p:spTree>
    <p:extLst>
      <p:ext uri="{BB962C8B-B14F-4D97-AF65-F5344CB8AC3E}">
        <p14:creationId xmlns:p14="http://schemas.microsoft.com/office/powerpoint/2010/main" val="3497966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65A0F-44E8-4A98-9741-85A9F639A005}"/>
              </a:ext>
            </a:extLst>
          </p:cNvPr>
          <p:cNvSpPr>
            <a:spLocks noGrp="1"/>
          </p:cNvSpPr>
          <p:nvPr>
            <p:ph type="dt" sz="half" idx="10"/>
          </p:nvPr>
        </p:nvSpPr>
        <p:spPr/>
        <p:txBody>
          <a:bodyPr/>
          <a:lstStyle>
            <a:lvl1pPr>
              <a:defRPr/>
            </a:lvl1pPr>
          </a:lstStyle>
          <a:p>
            <a:pPr>
              <a:defRPr/>
            </a:pPr>
            <a:fld id="{5A9BDDE2-FD31-4BE6-9913-F48CC231F342}" type="datetimeFigureOut">
              <a:rPr lang="en-GB"/>
              <a:pPr>
                <a:defRPr/>
              </a:pPr>
              <a:t>07/06/2021</a:t>
            </a:fld>
            <a:endParaRPr lang="en-GB"/>
          </a:p>
        </p:txBody>
      </p:sp>
      <p:sp>
        <p:nvSpPr>
          <p:cNvPr id="5" name="Footer Placeholder 4">
            <a:extLst>
              <a:ext uri="{FF2B5EF4-FFF2-40B4-BE49-F238E27FC236}">
                <a16:creationId xmlns:a16="http://schemas.microsoft.com/office/drawing/2014/main" id="{CCBE8795-DB9B-4929-8456-3587CBEACA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665120-3CB3-4E4D-A9AB-CA52F69ECB9A}"/>
              </a:ext>
            </a:extLst>
          </p:cNvPr>
          <p:cNvSpPr>
            <a:spLocks noGrp="1"/>
          </p:cNvSpPr>
          <p:nvPr>
            <p:ph type="sldNum" sz="quarter" idx="12"/>
          </p:nvPr>
        </p:nvSpPr>
        <p:spPr/>
        <p:txBody>
          <a:bodyPr/>
          <a:lstStyle>
            <a:lvl1pPr>
              <a:defRPr/>
            </a:lvl1pPr>
          </a:lstStyle>
          <a:p>
            <a:pPr>
              <a:defRPr/>
            </a:pPr>
            <a:fld id="{16439C70-DBCE-4F70-9159-E12254864AF6}" type="slidenum">
              <a:rPr lang="en-GB" altLang="en-US"/>
              <a:pPr>
                <a:defRPr/>
              </a:pPr>
              <a:t>‹#›</a:t>
            </a:fld>
            <a:endParaRPr lang="en-GB" altLang="en-US"/>
          </a:p>
        </p:txBody>
      </p:sp>
    </p:spTree>
    <p:extLst>
      <p:ext uri="{BB962C8B-B14F-4D97-AF65-F5344CB8AC3E}">
        <p14:creationId xmlns:p14="http://schemas.microsoft.com/office/powerpoint/2010/main" val="2203501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2"/>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56642"/>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46A1E-CEAA-4E59-A765-DEA3E7AAA5BC}"/>
              </a:ext>
            </a:extLst>
          </p:cNvPr>
          <p:cNvSpPr>
            <a:spLocks noGrp="1"/>
          </p:cNvSpPr>
          <p:nvPr>
            <p:ph type="dt" sz="half" idx="10"/>
          </p:nvPr>
        </p:nvSpPr>
        <p:spPr/>
        <p:txBody>
          <a:bodyPr/>
          <a:lstStyle>
            <a:lvl1pPr>
              <a:defRPr/>
            </a:lvl1pPr>
          </a:lstStyle>
          <a:p>
            <a:pPr>
              <a:defRPr/>
            </a:pPr>
            <a:fld id="{1BDE951C-878C-A942-B133-AA84357AF460}" type="datetime1">
              <a:rPr lang="en-GB"/>
              <a:pPr>
                <a:defRPr/>
              </a:pPr>
              <a:t>07/06/2021</a:t>
            </a:fld>
            <a:endParaRPr lang="en-US"/>
          </a:p>
        </p:txBody>
      </p:sp>
      <p:sp>
        <p:nvSpPr>
          <p:cNvPr id="8" name="Footer Placeholder 7">
            <a:extLst>
              <a:ext uri="{FF2B5EF4-FFF2-40B4-BE49-F238E27FC236}">
                <a16:creationId xmlns:a16="http://schemas.microsoft.com/office/drawing/2014/main" id="{289FD0F2-A82E-466B-B74B-ADACF42209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3A9F903-A096-47A5-9E42-0F206233C086}"/>
              </a:ext>
            </a:extLst>
          </p:cNvPr>
          <p:cNvSpPr>
            <a:spLocks noGrp="1"/>
          </p:cNvSpPr>
          <p:nvPr>
            <p:ph type="sldNum" sz="quarter" idx="12"/>
          </p:nvPr>
        </p:nvSpPr>
        <p:spPr/>
        <p:txBody>
          <a:bodyPr/>
          <a:lstStyle>
            <a:lvl1pPr>
              <a:defRPr smtClean="0"/>
            </a:lvl1pPr>
          </a:lstStyle>
          <a:p>
            <a:pPr>
              <a:defRPr/>
            </a:pPr>
            <a:fld id="{ACF757A0-E8B1-40B3-91DF-950D63078D25}" type="slidenum">
              <a:rPr lang="en-US" altLang="en-US"/>
              <a:pPr>
                <a:defRPr/>
              </a:pPr>
              <a:t>‹#›</a:t>
            </a:fld>
            <a:endParaRPr lang="en-US" altLang="en-US"/>
          </a:p>
        </p:txBody>
      </p:sp>
    </p:spTree>
    <p:extLst>
      <p:ext uri="{BB962C8B-B14F-4D97-AF65-F5344CB8AC3E}">
        <p14:creationId xmlns:p14="http://schemas.microsoft.com/office/powerpoint/2010/main" val="9553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3811588" y="0"/>
            <a:ext cx="5402262" cy="5791200"/>
          </a:xfrm>
        </p:spPr>
        <p:txBody>
          <a:bodyPr/>
          <a:lstStyle/>
          <a:p>
            <a:endParaRPr lang="en-GB"/>
          </a:p>
        </p:txBody>
      </p:sp>
      <p:sp>
        <p:nvSpPr>
          <p:cNvPr id="7" name="Parallelogram 6"/>
          <p:cNvSpPr/>
          <p:nvPr userDrawn="1"/>
        </p:nvSpPr>
        <p:spPr>
          <a:xfrm>
            <a:off x="3352800" y="5030788"/>
            <a:ext cx="6400800" cy="1827212"/>
          </a:xfrm>
          <a:prstGeom prst="parallelogram">
            <a:avLst/>
          </a:prstGeom>
          <a:solidFill>
            <a:schemeClr val="accent3">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8" name="Parallelogram 7"/>
          <p:cNvSpPr/>
          <p:nvPr userDrawn="1"/>
        </p:nvSpPr>
        <p:spPr>
          <a:xfrm>
            <a:off x="3365500" y="5289553"/>
            <a:ext cx="6388100" cy="156844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9" name="Rectangle 8"/>
          <p:cNvSpPr/>
          <p:nvPr userDrawn="1"/>
        </p:nvSpPr>
        <p:spPr>
          <a:xfrm>
            <a:off x="-3175" y="0"/>
            <a:ext cx="40227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l="4280" r="5257" b="22005"/>
          <a:stretch>
            <a:fillRect/>
          </a:stretch>
        </p:blipFill>
        <p:spPr bwMode="auto">
          <a:xfrm>
            <a:off x="1312864" y="0"/>
            <a:ext cx="24987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1" y="868365"/>
            <a:ext cx="4022725" cy="1258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GB" sz="1800">
              <a:solidFill>
                <a:prstClr val="white"/>
              </a:solidFill>
            </a:endParaRPr>
          </a:p>
        </p:txBody>
      </p:sp>
      <p:sp>
        <p:nvSpPr>
          <p:cNvPr id="3" name="Date Placeholder 2"/>
          <p:cNvSpPr>
            <a:spLocks noGrp="1"/>
          </p:cNvSpPr>
          <p:nvPr>
            <p:ph type="dt" sz="half" idx="10"/>
          </p:nvPr>
        </p:nvSpPr>
        <p:spPr/>
        <p:txBody>
          <a:bodyPr/>
          <a:lstStyle/>
          <a:p>
            <a:fld id="{DCD7F888-82AB-49EC-8710-94A5CFB408B5}"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512FA3-126F-48BB-8F1D-0ABA67DE120B}" type="slidenum">
              <a:rPr lang="en-GB" smtClean="0"/>
              <a:t>‹#›</a:t>
            </a:fld>
            <a:endParaRPr lang="en-GB"/>
          </a:p>
        </p:txBody>
      </p:sp>
      <p:sp>
        <p:nvSpPr>
          <p:cNvPr id="16" name="Content Placeholder 15"/>
          <p:cNvSpPr>
            <a:spLocks noGrp="1"/>
          </p:cNvSpPr>
          <p:nvPr>
            <p:ph sz="quarter" idx="13"/>
          </p:nvPr>
        </p:nvSpPr>
        <p:spPr>
          <a:xfrm>
            <a:off x="457200" y="2324102"/>
            <a:ext cx="3354388" cy="3757613"/>
          </a:xfrm>
        </p:spPr>
        <p:txBody>
          <a:bodyPr>
            <a:normAutofit/>
          </a:bodyPr>
          <a:lstStyle>
            <a:lvl1pPr marL="0" indent="0">
              <a:buNone/>
              <a:defRPr sz="2400" i="1">
                <a:solidFill>
                  <a:schemeClr val="accent1"/>
                </a:solidFill>
                <a:latin typeface="+mj-lt"/>
              </a:defRPr>
            </a:lvl1pPr>
          </a:lstStyle>
          <a:p>
            <a:pPr lvl="0"/>
            <a:r>
              <a:rPr lang="en-US"/>
              <a:t>Click to edit Master text styles</a:t>
            </a:r>
          </a:p>
        </p:txBody>
      </p:sp>
      <p:sp>
        <p:nvSpPr>
          <p:cNvPr id="18" name="Content Placeholder 17"/>
          <p:cNvSpPr>
            <a:spLocks noGrp="1"/>
          </p:cNvSpPr>
          <p:nvPr>
            <p:ph sz="quarter" idx="14"/>
          </p:nvPr>
        </p:nvSpPr>
        <p:spPr>
          <a:xfrm>
            <a:off x="457200" y="1028700"/>
            <a:ext cx="3354388" cy="914400"/>
          </a:xfrm>
        </p:spPr>
        <p:txBody>
          <a:bodyPr>
            <a:normAutofit/>
          </a:bodyPr>
          <a:lstStyle>
            <a:lvl1pPr marL="0" indent="0">
              <a:buNone/>
              <a:defRPr sz="2400" i="1">
                <a:solidFill>
                  <a:schemeClr val="bg1"/>
                </a:solidFill>
              </a:defRPr>
            </a:lvl1pPr>
          </a:lstStyle>
          <a:p>
            <a:pPr lvl="0"/>
            <a:r>
              <a:rPr lang="en-US"/>
              <a:t>Click to edit Master text</a:t>
            </a:r>
            <a:endParaRPr lang="en-GB"/>
          </a:p>
        </p:txBody>
      </p:sp>
      <p:sp>
        <p:nvSpPr>
          <p:cNvPr id="19" name="Content Placeholder 15"/>
          <p:cNvSpPr>
            <a:spLocks noGrp="1"/>
          </p:cNvSpPr>
          <p:nvPr>
            <p:ph sz="quarter" idx="15"/>
          </p:nvPr>
        </p:nvSpPr>
        <p:spPr>
          <a:xfrm>
            <a:off x="4342606" y="5391152"/>
            <a:ext cx="4871244" cy="690563"/>
          </a:xfrm>
        </p:spPr>
        <p:txBody>
          <a:bodyPr>
            <a:normAutofit/>
          </a:bodyPr>
          <a:lstStyle>
            <a:lvl1pPr marL="0" indent="0">
              <a:buNone/>
              <a:defRPr sz="2400" i="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89210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BF7B72-9146-4A07-85E9-3D01A9252D86}"/>
              </a:ext>
            </a:extLst>
          </p:cNvPr>
          <p:cNvSpPr>
            <a:spLocks noGrp="1"/>
          </p:cNvSpPr>
          <p:nvPr>
            <p:ph type="dt" sz="half" idx="10"/>
          </p:nvPr>
        </p:nvSpPr>
        <p:spPr/>
        <p:txBody>
          <a:bodyPr/>
          <a:lstStyle>
            <a:lvl1pPr>
              <a:defRPr/>
            </a:lvl1pPr>
          </a:lstStyle>
          <a:p>
            <a:pPr>
              <a:defRPr/>
            </a:pPr>
            <a:fld id="{8925D3A0-42DD-4060-A199-29EC1C63E25D}" type="datetimeFigureOut">
              <a:rPr lang="en-GB"/>
              <a:pPr>
                <a:defRPr/>
              </a:pPr>
              <a:t>07/06/2021</a:t>
            </a:fld>
            <a:endParaRPr lang="en-GB"/>
          </a:p>
        </p:txBody>
      </p:sp>
      <p:sp>
        <p:nvSpPr>
          <p:cNvPr id="5" name="Footer Placeholder 4">
            <a:extLst>
              <a:ext uri="{FF2B5EF4-FFF2-40B4-BE49-F238E27FC236}">
                <a16:creationId xmlns:a16="http://schemas.microsoft.com/office/drawing/2014/main" id="{65E94AAB-BA26-4DD2-8DB0-FCA57990B23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03F5E4-5192-4B31-B9EF-DB583B83ABD8}"/>
              </a:ext>
            </a:extLst>
          </p:cNvPr>
          <p:cNvSpPr>
            <a:spLocks noGrp="1"/>
          </p:cNvSpPr>
          <p:nvPr>
            <p:ph type="sldNum" sz="quarter" idx="12"/>
          </p:nvPr>
        </p:nvSpPr>
        <p:spPr/>
        <p:txBody>
          <a:bodyPr/>
          <a:lstStyle>
            <a:lvl1pPr>
              <a:defRPr/>
            </a:lvl1pPr>
          </a:lstStyle>
          <a:p>
            <a:pPr>
              <a:defRPr/>
            </a:pPr>
            <a:fld id="{7675BE11-942D-4369-BA36-C14F5A3BC72F}" type="slidenum">
              <a:rPr lang="en-GB" altLang="en-US"/>
              <a:pPr>
                <a:defRPr/>
              </a:pPr>
              <a:t>‹#›</a:t>
            </a:fld>
            <a:endParaRPr lang="en-GB" altLang="en-US"/>
          </a:p>
        </p:txBody>
      </p:sp>
    </p:spTree>
    <p:extLst>
      <p:ext uri="{BB962C8B-B14F-4D97-AF65-F5344CB8AC3E}">
        <p14:creationId xmlns:p14="http://schemas.microsoft.com/office/powerpoint/2010/main" val="24388162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B364F6-685B-40B7-843E-5D10E9404903}"/>
              </a:ext>
            </a:extLst>
          </p:cNvPr>
          <p:cNvSpPr>
            <a:spLocks noGrp="1"/>
          </p:cNvSpPr>
          <p:nvPr>
            <p:ph type="dt" sz="half" idx="10"/>
          </p:nvPr>
        </p:nvSpPr>
        <p:spPr/>
        <p:txBody>
          <a:bodyPr/>
          <a:lstStyle>
            <a:lvl1pPr>
              <a:defRPr/>
            </a:lvl1pPr>
          </a:lstStyle>
          <a:p>
            <a:pPr>
              <a:defRPr/>
            </a:pPr>
            <a:fld id="{844BCF3A-CCDE-4F0B-A0C3-B2B8B0D62EF9}" type="datetimeFigureOut">
              <a:rPr lang="en-GB"/>
              <a:pPr>
                <a:defRPr/>
              </a:pPr>
              <a:t>07/06/2021</a:t>
            </a:fld>
            <a:endParaRPr lang="en-GB"/>
          </a:p>
        </p:txBody>
      </p:sp>
      <p:sp>
        <p:nvSpPr>
          <p:cNvPr id="5" name="Footer Placeholder 4">
            <a:extLst>
              <a:ext uri="{FF2B5EF4-FFF2-40B4-BE49-F238E27FC236}">
                <a16:creationId xmlns:a16="http://schemas.microsoft.com/office/drawing/2014/main" id="{F16EDF7C-525D-4B1B-AB43-E17B2C2A1BC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A66F0C-ABF1-4235-A3C5-8996AA4C12B8}"/>
              </a:ext>
            </a:extLst>
          </p:cNvPr>
          <p:cNvSpPr>
            <a:spLocks noGrp="1"/>
          </p:cNvSpPr>
          <p:nvPr>
            <p:ph type="sldNum" sz="quarter" idx="12"/>
          </p:nvPr>
        </p:nvSpPr>
        <p:spPr/>
        <p:txBody>
          <a:bodyPr/>
          <a:lstStyle>
            <a:lvl1pPr>
              <a:defRPr/>
            </a:lvl1pPr>
          </a:lstStyle>
          <a:p>
            <a:pPr>
              <a:defRPr/>
            </a:pPr>
            <a:fld id="{43E4F66C-E6E1-465E-B57D-DCB9C9AA3967}" type="slidenum">
              <a:rPr lang="en-GB" altLang="en-US"/>
              <a:pPr>
                <a:defRPr/>
              </a:pPr>
              <a:t>‹#›</a:t>
            </a:fld>
            <a:endParaRPr lang="en-GB" altLang="en-US"/>
          </a:p>
        </p:txBody>
      </p:sp>
    </p:spTree>
    <p:extLst>
      <p:ext uri="{BB962C8B-B14F-4D97-AF65-F5344CB8AC3E}">
        <p14:creationId xmlns:p14="http://schemas.microsoft.com/office/powerpoint/2010/main" val="31282420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86AC-7846-481D-9593-25CFA2688DA2}"/>
              </a:ext>
            </a:extLst>
          </p:cNvPr>
          <p:cNvSpPr>
            <a:spLocks noGrp="1"/>
          </p:cNvSpPr>
          <p:nvPr>
            <p:ph type="dt" sz="half" idx="10"/>
          </p:nvPr>
        </p:nvSpPr>
        <p:spPr/>
        <p:txBody>
          <a:bodyPr/>
          <a:lstStyle>
            <a:lvl1pPr>
              <a:defRPr/>
            </a:lvl1pPr>
          </a:lstStyle>
          <a:p>
            <a:pPr>
              <a:defRPr/>
            </a:pPr>
            <a:fld id="{96EACD99-170E-44A6-92A2-90511F13B51A}" type="datetimeFigureOut">
              <a:rPr lang="en-GB"/>
              <a:pPr>
                <a:defRPr/>
              </a:pPr>
              <a:t>07/06/2021</a:t>
            </a:fld>
            <a:endParaRPr lang="en-GB"/>
          </a:p>
        </p:txBody>
      </p:sp>
      <p:sp>
        <p:nvSpPr>
          <p:cNvPr id="5" name="Footer Placeholder 4">
            <a:extLst>
              <a:ext uri="{FF2B5EF4-FFF2-40B4-BE49-F238E27FC236}">
                <a16:creationId xmlns:a16="http://schemas.microsoft.com/office/drawing/2014/main" id="{8DFF090D-854F-49A9-AE20-D38591D2D0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D920F8-715A-48DF-B8DE-7D2F20B0FA22}"/>
              </a:ext>
            </a:extLst>
          </p:cNvPr>
          <p:cNvSpPr>
            <a:spLocks noGrp="1"/>
          </p:cNvSpPr>
          <p:nvPr>
            <p:ph type="sldNum" sz="quarter" idx="12"/>
          </p:nvPr>
        </p:nvSpPr>
        <p:spPr/>
        <p:txBody>
          <a:bodyPr/>
          <a:lstStyle>
            <a:lvl1pPr>
              <a:defRPr/>
            </a:lvl1pPr>
          </a:lstStyle>
          <a:p>
            <a:pPr>
              <a:defRPr/>
            </a:pPr>
            <a:fld id="{72DB0980-8C24-4959-87D9-FF45362640B0}" type="slidenum">
              <a:rPr lang="en-GB" altLang="en-US"/>
              <a:pPr>
                <a:defRPr/>
              </a:pPr>
              <a:t>‹#›</a:t>
            </a:fld>
            <a:endParaRPr lang="en-GB" altLang="en-US"/>
          </a:p>
        </p:txBody>
      </p:sp>
    </p:spTree>
    <p:extLst>
      <p:ext uri="{BB962C8B-B14F-4D97-AF65-F5344CB8AC3E}">
        <p14:creationId xmlns:p14="http://schemas.microsoft.com/office/powerpoint/2010/main" val="1625667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0AD98C6-FB42-4929-8DF2-56F5AE2B7F68}"/>
              </a:ext>
            </a:extLst>
          </p:cNvPr>
          <p:cNvSpPr>
            <a:spLocks noGrp="1"/>
          </p:cNvSpPr>
          <p:nvPr>
            <p:ph type="dt" sz="half" idx="10"/>
          </p:nvPr>
        </p:nvSpPr>
        <p:spPr/>
        <p:txBody>
          <a:bodyPr/>
          <a:lstStyle>
            <a:lvl1pPr>
              <a:defRPr/>
            </a:lvl1pPr>
          </a:lstStyle>
          <a:p>
            <a:pPr>
              <a:defRPr/>
            </a:pPr>
            <a:fld id="{145FC60A-93DA-49E5-B240-472948494B54}" type="datetimeFigureOut">
              <a:rPr lang="en-GB"/>
              <a:pPr>
                <a:defRPr/>
              </a:pPr>
              <a:t>07/06/2021</a:t>
            </a:fld>
            <a:endParaRPr lang="en-GB"/>
          </a:p>
        </p:txBody>
      </p:sp>
      <p:sp>
        <p:nvSpPr>
          <p:cNvPr id="6" name="Footer Placeholder 4">
            <a:extLst>
              <a:ext uri="{FF2B5EF4-FFF2-40B4-BE49-F238E27FC236}">
                <a16:creationId xmlns:a16="http://schemas.microsoft.com/office/drawing/2014/main" id="{587442DB-A0D9-4D3B-9273-EB798E8C328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09CABF-AD0B-4736-A97D-DCD75C00D8D5}"/>
              </a:ext>
            </a:extLst>
          </p:cNvPr>
          <p:cNvSpPr>
            <a:spLocks noGrp="1"/>
          </p:cNvSpPr>
          <p:nvPr>
            <p:ph type="sldNum" sz="quarter" idx="12"/>
          </p:nvPr>
        </p:nvSpPr>
        <p:spPr/>
        <p:txBody>
          <a:bodyPr/>
          <a:lstStyle>
            <a:lvl1pPr>
              <a:defRPr/>
            </a:lvl1pPr>
          </a:lstStyle>
          <a:p>
            <a:pPr>
              <a:defRPr/>
            </a:pPr>
            <a:fld id="{74381E68-C042-410F-A66F-9983CAD43A46}" type="slidenum">
              <a:rPr lang="en-GB" altLang="en-US"/>
              <a:pPr>
                <a:defRPr/>
              </a:pPr>
              <a:t>‹#›</a:t>
            </a:fld>
            <a:endParaRPr lang="en-GB" altLang="en-US"/>
          </a:p>
        </p:txBody>
      </p:sp>
    </p:spTree>
    <p:extLst>
      <p:ext uri="{BB962C8B-B14F-4D97-AF65-F5344CB8AC3E}">
        <p14:creationId xmlns:p14="http://schemas.microsoft.com/office/powerpoint/2010/main" val="7090758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1A7AD57-BB37-471C-ABA5-49D00DA4977F}"/>
              </a:ext>
            </a:extLst>
          </p:cNvPr>
          <p:cNvSpPr>
            <a:spLocks noGrp="1"/>
          </p:cNvSpPr>
          <p:nvPr>
            <p:ph type="dt" sz="half" idx="10"/>
          </p:nvPr>
        </p:nvSpPr>
        <p:spPr/>
        <p:txBody>
          <a:bodyPr/>
          <a:lstStyle>
            <a:lvl1pPr>
              <a:defRPr/>
            </a:lvl1pPr>
          </a:lstStyle>
          <a:p>
            <a:pPr>
              <a:defRPr/>
            </a:pPr>
            <a:fld id="{09DDAFA4-9C9D-42B3-BFAA-9FFFC6872444}" type="datetimeFigureOut">
              <a:rPr lang="en-GB"/>
              <a:pPr>
                <a:defRPr/>
              </a:pPr>
              <a:t>07/06/2021</a:t>
            </a:fld>
            <a:endParaRPr lang="en-GB"/>
          </a:p>
        </p:txBody>
      </p:sp>
      <p:sp>
        <p:nvSpPr>
          <p:cNvPr id="8" name="Footer Placeholder 4">
            <a:extLst>
              <a:ext uri="{FF2B5EF4-FFF2-40B4-BE49-F238E27FC236}">
                <a16:creationId xmlns:a16="http://schemas.microsoft.com/office/drawing/2014/main" id="{54DCE313-D675-4ED0-8FAE-4650DBBB53C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D1FBF56-3DE8-467E-A4AD-F187809D4208}"/>
              </a:ext>
            </a:extLst>
          </p:cNvPr>
          <p:cNvSpPr>
            <a:spLocks noGrp="1"/>
          </p:cNvSpPr>
          <p:nvPr>
            <p:ph type="sldNum" sz="quarter" idx="12"/>
          </p:nvPr>
        </p:nvSpPr>
        <p:spPr/>
        <p:txBody>
          <a:bodyPr/>
          <a:lstStyle>
            <a:lvl1pPr>
              <a:defRPr/>
            </a:lvl1pPr>
          </a:lstStyle>
          <a:p>
            <a:pPr>
              <a:defRPr/>
            </a:pPr>
            <a:fld id="{027DF23D-5A7F-4812-BA3E-96EB055413B9}" type="slidenum">
              <a:rPr lang="en-GB" altLang="en-US"/>
              <a:pPr>
                <a:defRPr/>
              </a:pPr>
              <a:t>‹#›</a:t>
            </a:fld>
            <a:endParaRPr lang="en-GB" altLang="en-US"/>
          </a:p>
        </p:txBody>
      </p:sp>
    </p:spTree>
    <p:extLst>
      <p:ext uri="{BB962C8B-B14F-4D97-AF65-F5344CB8AC3E}">
        <p14:creationId xmlns:p14="http://schemas.microsoft.com/office/powerpoint/2010/main" val="14514287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B4F8E39-6FF2-4614-8EE3-F02684A94D62}"/>
              </a:ext>
            </a:extLst>
          </p:cNvPr>
          <p:cNvSpPr>
            <a:spLocks noGrp="1"/>
          </p:cNvSpPr>
          <p:nvPr>
            <p:ph type="dt" sz="half" idx="10"/>
          </p:nvPr>
        </p:nvSpPr>
        <p:spPr/>
        <p:txBody>
          <a:bodyPr/>
          <a:lstStyle>
            <a:lvl1pPr>
              <a:defRPr/>
            </a:lvl1pPr>
          </a:lstStyle>
          <a:p>
            <a:pPr>
              <a:defRPr/>
            </a:pPr>
            <a:fld id="{7EC662C7-234D-4B6B-B982-CACBDCA03832}" type="datetimeFigureOut">
              <a:rPr lang="en-GB"/>
              <a:pPr>
                <a:defRPr/>
              </a:pPr>
              <a:t>07/06/2021</a:t>
            </a:fld>
            <a:endParaRPr lang="en-GB"/>
          </a:p>
        </p:txBody>
      </p:sp>
      <p:sp>
        <p:nvSpPr>
          <p:cNvPr id="4" name="Footer Placeholder 4">
            <a:extLst>
              <a:ext uri="{FF2B5EF4-FFF2-40B4-BE49-F238E27FC236}">
                <a16:creationId xmlns:a16="http://schemas.microsoft.com/office/drawing/2014/main" id="{32ED8E1D-6171-425E-A748-7BB7B1C9F20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A4F8964-C924-4D25-B5C9-43933DF4C334}"/>
              </a:ext>
            </a:extLst>
          </p:cNvPr>
          <p:cNvSpPr>
            <a:spLocks noGrp="1"/>
          </p:cNvSpPr>
          <p:nvPr>
            <p:ph type="sldNum" sz="quarter" idx="12"/>
          </p:nvPr>
        </p:nvSpPr>
        <p:spPr/>
        <p:txBody>
          <a:bodyPr/>
          <a:lstStyle>
            <a:lvl1pPr>
              <a:defRPr/>
            </a:lvl1pPr>
          </a:lstStyle>
          <a:p>
            <a:pPr>
              <a:defRPr/>
            </a:pPr>
            <a:fld id="{BADDB964-A6E6-443E-BCAC-B34516E6F8D5}" type="slidenum">
              <a:rPr lang="en-GB" altLang="en-US"/>
              <a:pPr>
                <a:defRPr/>
              </a:pPr>
              <a:t>‹#›</a:t>
            </a:fld>
            <a:endParaRPr lang="en-GB" altLang="en-US"/>
          </a:p>
        </p:txBody>
      </p:sp>
    </p:spTree>
    <p:extLst>
      <p:ext uri="{BB962C8B-B14F-4D97-AF65-F5344CB8AC3E}">
        <p14:creationId xmlns:p14="http://schemas.microsoft.com/office/powerpoint/2010/main" val="491556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9A1C49-C61A-4C92-8A7F-EB0E734886CA}"/>
              </a:ext>
            </a:extLst>
          </p:cNvPr>
          <p:cNvSpPr>
            <a:spLocks noGrp="1"/>
          </p:cNvSpPr>
          <p:nvPr>
            <p:ph type="dt" sz="half" idx="10"/>
          </p:nvPr>
        </p:nvSpPr>
        <p:spPr/>
        <p:txBody>
          <a:bodyPr/>
          <a:lstStyle>
            <a:lvl1pPr>
              <a:defRPr/>
            </a:lvl1pPr>
          </a:lstStyle>
          <a:p>
            <a:pPr>
              <a:defRPr/>
            </a:pPr>
            <a:fld id="{48407C88-B635-421C-98B4-29B9182C469B}" type="datetimeFigureOut">
              <a:rPr lang="en-GB"/>
              <a:pPr>
                <a:defRPr/>
              </a:pPr>
              <a:t>07/06/2021</a:t>
            </a:fld>
            <a:endParaRPr lang="en-GB"/>
          </a:p>
        </p:txBody>
      </p:sp>
      <p:sp>
        <p:nvSpPr>
          <p:cNvPr id="3" name="Footer Placeholder 4">
            <a:extLst>
              <a:ext uri="{FF2B5EF4-FFF2-40B4-BE49-F238E27FC236}">
                <a16:creationId xmlns:a16="http://schemas.microsoft.com/office/drawing/2014/main" id="{97F7685E-5FA8-4023-A856-B69BEDC200B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5109B6D-1EE8-40FF-91C6-F013EF2CA307}"/>
              </a:ext>
            </a:extLst>
          </p:cNvPr>
          <p:cNvSpPr>
            <a:spLocks noGrp="1"/>
          </p:cNvSpPr>
          <p:nvPr>
            <p:ph type="sldNum" sz="quarter" idx="12"/>
          </p:nvPr>
        </p:nvSpPr>
        <p:spPr/>
        <p:txBody>
          <a:bodyPr/>
          <a:lstStyle>
            <a:lvl1pPr>
              <a:defRPr/>
            </a:lvl1pPr>
          </a:lstStyle>
          <a:p>
            <a:pPr>
              <a:defRPr/>
            </a:pPr>
            <a:fld id="{254DD97B-877D-40A9-A785-44E4892A426B}" type="slidenum">
              <a:rPr lang="en-GB" altLang="en-US"/>
              <a:pPr>
                <a:defRPr/>
              </a:pPr>
              <a:t>‹#›</a:t>
            </a:fld>
            <a:endParaRPr lang="en-GB" altLang="en-US"/>
          </a:p>
        </p:txBody>
      </p:sp>
    </p:spTree>
    <p:extLst>
      <p:ext uri="{BB962C8B-B14F-4D97-AF65-F5344CB8AC3E}">
        <p14:creationId xmlns:p14="http://schemas.microsoft.com/office/powerpoint/2010/main" val="17023177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25E203-C9A1-41FE-9A09-13D35A0756D9}"/>
              </a:ext>
            </a:extLst>
          </p:cNvPr>
          <p:cNvSpPr>
            <a:spLocks noGrp="1"/>
          </p:cNvSpPr>
          <p:nvPr>
            <p:ph type="dt" sz="half" idx="10"/>
          </p:nvPr>
        </p:nvSpPr>
        <p:spPr/>
        <p:txBody>
          <a:bodyPr/>
          <a:lstStyle>
            <a:lvl1pPr>
              <a:defRPr/>
            </a:lvl1pPr>
          </a:lstStyle>
          <a:p>
            <a:pPr>
              <a:defRPr/>
            </a:pPr>
            <a:fld id="{0264D5F7-8B93-4AC8-BB50-C04FC4287C77}" type="datetimeFigureOut">
              <a:rPr lang="en-GB"/>
              <a:pPr>
                <a:defRPr/>
              </a:pPr>
              <a:t>07/06/2021</a:t>
            </a:fld>
            <a:endParaRPr lang="en-GB"/>
          </a:p>
        </p:txBody>
      </p:sp>
      <p:sp>
        <p:nvSpPr>
          <p:cNvPr id="6" name="Footer Placeholder 4">
            <a:extLst>
              <a:ext uri="{FF2B5EF4-FFF2-40B4-BE49-F238E27FC236}">
                <a16:creationId xmlns:a16="http://schemas.microsoft.com/office/drawing/2014/main" id="{5D0CF46F-970A-4CD1-A64F-19801384AF4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8D46C41-0418-4CA1-AE86-7008B05AD31A}"/>
              </a:ext>
            </a:extLst>
          </p:cNvPr>
          <p:cNvSpPr>
            <a:spLocks noGrp="1"/>
          </p:cNvSpPr>
          <p:nvPr>
            <p:ph type="sldNum" sz="quarter" idx="12"/>
          </p:nvPr>
        </p:nvSpPr>
        <p:spPr/>
        <p:txBody>
          <a:bodyPr/>
          <a:lstStyle>
            <a:lvl1pPr>
              <a:defRPr/>
            </a:lvl1pPr>
          </a:lstStyle>
          <a:p>
            <a:pPr>
              <a:defRPr/>
            </a:pPr>
            <a:fld id="{3ECB0909-0D3C-4C02-9932-2EC192688916}" type="slidenum">
              <a:rPr lang="en-GB" altLang="en-US"/>
              <a:pPr>
                <a:defRPr/>
              </a:pPr>
              <a:t>‹#›</a:t>
            </a:fld>
            <a:endParaRPr lang="en-GB" altLang="en-US"/>
          </a:p>
        </p:txBody>
      </p:sp>
    </p:spTree>
    <p:extLst>
      <p:ext uri="{BB962C8B-B14F-4D97-AF65-F5344CB8AC3E}">
        <p14:creationId xmlns:p14="http://schemas.microsoft.com/office/powerpoint/2010/main" val="2149613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ABE134-9402-40AC-BE56-EE0AE655AC04}"/>
              </a:ext>
            </a:extLst>
          </p:cNvPr>
          <p:cNvSpPr>
            <a:spLocks noGrp="1"/>
          </p:cNvSpPr>
          <p:nvPr>
            <p:ph type="dt" sz="half" idx="10"/>
          </p:nvPr>
        </p:nvSpPr>
        <p:spPr/>
        <p:txBody>
          <a:bodyPr/>
          <a:lstStyle>
            <a:lvl1pPr>
              <a:defRPr/>
            </a:lvl1pPr>
          </a:lstStyle>
          <a:p>
            <a:pPr>
              <a:defRPr/>
            </a:pPr>
            <a:fld id="{46201569-4410-4973-9A22-0070E2E5ECA8}" type="datetimeFigureOut">
              <a:rPr lang="en-GB"/>
              <a:pPr>
                <a:defRPr/>
              </a:pPr>
              <a:t>07/06/2021</a:t>
            </a:fld>
            <a:endParaRPr lang="en-GB"/>
          </a:p>
        </p:txBody>
      </p:sp>
      <p:sp>
        <p:nvSpPr>
          <p:cNvPr id="6" name="Footer Placeholder 4">
            <a:extLst>
              <a:ext uri="{FF2B5EF4-FFF2-40B4-BE49-F238E27FC236}">
                <a16:creationId xmlns:a16="http://schemas.microsoft.com/office/drawing/2014/main" id="{7927D39D-C264-42DC-84A6-E179BF387F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0D52ECE-BDD1-408D-8C85-BC1CD5997626}"/>
              </a:ext>
            </a:extLst>
          </p:cNvPr>
          <p:cNvSpPr>
            <a:spLocks noGrp="1"/>
          </p:cNvSpPr>
          <p:nvPr>
            <p:ph type="sldNum" sz="quarter" idx="12"/>
          </p:nvPr>
        </p:nvSpPr>
        <p:spPr/>
        <p:txBody>
          <a:bodyPr/>
          <a:lstStyle>
            <a:lvl1pPr>
              <a:defRPr/>
            </a:lvl1pPr>
          </a:lstStyle>
          <a:p>
            <a:pPr>
              <a:defRPr/>
            </a:pPr>
            <a:fld id="{E32764CA-1CA0-4FCD-8A04-C55832F671C2}" type="slidenum">
              <a:rPr lang="en-GB" altLang="en-US"/>
              <a:pPr>
                <a:defRPr/>
              </a:pPr>
              <a:t>‹#›</a:t>
            </a:fld>
            <a:endParaRPr lang="en-GB" altLang="en-US"/>
          </a:p>
        </p:txBody>
      </p:sp>
    </p:spTree>
    <p:extLst>
      <p:ext uri="{BB962C8B-B14F-4D97-AF65-F5344CB8AC3E}">
        <p14:creationId xmlns:p14="http://schemas.microsoft.com/office/powerpoint/2010/main" val="1233837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4F430-835B-430E-8C99-28D3203FAE7C}"/>
              </a:ext>
            </a:extLst>
          </p:cNvPr>
          <p:cNvSpPr>
            <a:spLocks noGrp="1"/>
          </p:cNvSpPr>
          <p:nvPr>
            <p:ph type="dt" sz="half" idx="10"/>
          </p:nvPr>
        </p:nvSpPr>
        <p:spPr/>
        <p:txBody>
          <a:bodyPr/>
          <a:lstStyle>
            <a:lvl1pPr>
              <a:defRPr/>
            </a:lvl1pPr>
          </a:lstStyle>
          <a:p>
            <a:pPr>
              <a:defRPr/>
            </a:pPr>
            <a:fld id="{1D1D2D7C-42A7-4143-90B3-5D162FB9B91D}" type="datetimeFigureOut">
              <a:rPr lang="en-GB"/>
              <a:pPr>
                <a:defRPr/>
              </a:pPr>
              <a:t>07/06/2021</a:t>
            </a:fld>
            <a:endParaRPr lang="en-GB"/>
          </a:p>
        </p:txBody>
      </p:sp>
      <p:sp>
        <p:nvSpPr>
          <p:cNvPr id="5" name="Footer Placeholder 4">
            <a:extLst>
              <a:ext uri="{FF2B5EF4-FFF2-40B4-BE49-F238E27FC236}">
                <a16:creationId xmlns:a16="http://schemas.microsoft.com/office/drawing/2014/main" id="{E0F98E38-954D-41D5-BAC0-526057BACF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3C55763-094B-4161-BBFE-3B290F06E630}"/>
              </a:ext>
            </a:extLst>
          </p:cNvPr>
          <p:cNvSpPr>
            <a:spLocks noGrp="1"/>
          </p:cNvSpPr>
          <p:nvPr>
            <p:ph type="sldNum" sz="quarter" idx="12"/>
          </p:nvPr>
        </p:nvSpPr>
        <p:spPr/>
        <p:txBody>
          <a:bodyPr/>
          <a:lstStyle>
            <a:lvl1pPr>
              <a:defRPr/>
            </a:lvl1pPr>
          </a:lstStyle>
          <a:p>
            <a:pPr>
              <a:defRPr/>
            </a:pPr>
            <a:fld id="{9B98C8C4-9EA3-40C0-8C40-F2F5F764F791}" type="slidenum">
              <a:rPr lang="en-GB" altLang="en-US"/>
              <a:pPr>
                <a:defRPr/>
              </a:pPr>
              <a:t>‹#›</a:t>
            </a:fld>
            <a:endParaRPr lang="en-GB" altLang="en-US"/>
          </a:p>
        </p:txBody>
      </p:sp>
    </p:spTree>
    <p:extLst>
      <p:ext uri="{BB962C8B-B14F-4D97-AF65-F5344CB8AC3E}">
        <p14:creationId xmlns:p14="http://schemas.microsoft.com/office/powerpoint/2010/main" val="241986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0.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6.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10" Type="http://schemas.openxmlformats.org/officeDocument/2006/relationships/theme" Target="../theme/theme8.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981200" y="2004695"/>
            <a:ext cx="6705600" cy="3493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7F888-82AB-49EC-8710-94A5CFB408B5}" type="datetimeFigureOut">
              <a:rPr lang="en-GB" smtClean="0"/>
              <a:t>07/06/2021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FA3-126F-48BB-8F1D-0ABA67DE120B}" type="slidenum">
              <a:rPr lang="en-GB" smtClean="0"/>
              <a:t>‹#›</a:t>
            </a:fld>
            <a:endParaRPr lang="en-GB"/>
          </a:p>
        </p:txBody>
      </p:sp>
      <p:pic>
        <p:nvPicPr>
          <p:cNvPr id="21" name="Picture 23"/>
          <p:cNvPicPr>
            <a:picLocks noChangeAspect="1"/>
          </p:cNvPicPr>
          <p:nvPr/>
        </p:nvPicPr>
        <p:blipFill>
          <a:blip r:embed="rId28">
            <a:extLst>
              <a:ext uri="{28A0092B-C50C-407E-A947-70E740481C1C}">
                <a14:useLocalDpi xmlns:a14="http://schemas.microsoft.com/office/drawing/2010/main" val="0"/>
              </a:ext>
            </a:extLst>
          </a:blip>
          <a:srcRect l="4280" r="5257" b="22005"/>
          <a:stretch>
            <a:fillRect/>
          </a:stretch>
        </p:blipFill>
        <p:spPr bwMode="auto">
          <a:xfrm>
            <a:off x="5476501" y="5657850"/>
            <a:ext cx="3429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8723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6" r:id="rId3"/>
    <p:sldLayoutId id="2147483673" r:id="rId4"/>
    <p:sldLayoutId id="2147483685" r:id="rId5"/>
    <p:sldLayoutId id="2147483674" r:id="rId6"/>
    <p:sldLayoutId id="2147483665" r:id="rId7"/>
    <p:sldLayoutId id="2147483679" r:id="rId8"/>
    <p:sldLayoutId id="2147483677" r:id="rId9"/>
    <p:sldLayoutId id="2147483678" r:id="rId10"/>
    <p:sldLayoutId id="2147483666" r:id="rId11"/>
    <p:sldLayoutId id="2147483667" r:id="rId12"/>
    <p:sldLayoutId id="2147483675" r:id="rId13"/>
    <p:sldLayoutId id="2147483687" r:id="rId14"/>
    <p:sldLayoutId id="2147483688" r:id="rId15"/>
    <p:sldLayoutId id="2147483686" r:id="rId16"/>
    <p:sldLayoutId id="2147483689" r:id="rId17"/>
    <p:sldLayoutId id="2147483690" r:id="rId18"/>
    <p:sldLayoutId id="2147483668" r:id="rId19"/>
    <p:sldLayoutId id="2147483681" r:id="rId20"/>
    <p:sldLayoutId id="2147483669" r:id="rId21"/>
    <p:sldLayoutId id="2147483680" r:id="rId22"/>
    <p:sldLayoutId id="2147483670" r:id="rId23"/>
    <p:sldLayoutId id="2147483682" r:id="rId24"/>
    <p:sldLayoutId id="2147483683" r:id="rId25"/>
    <p:sldLayoutId id="2147483684"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6666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6666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6666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4347F5B4-0969-4346-9303-27C265651F2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id="{394D100E-77D5-4031-9267-BFF19BA557D9}"/>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47014A9-A342-4514-B21E-D5BB624216D5}"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AC2BC69-6338-460F-A5C9-23197FD4A649}" type="slidenum">
              <a:rPr lang="en-GB" altLang="en-US"/>
              <a:pPr>
                <a:defRPr/>
              </a:pPr>
              <a:t>‹#›</a:t>
            </a:fld>
            <a:endParaRPr lang="en-GB" altLang="en-US"/>
          </a:p>
        </p:txBody>
      </p:sp>
    </p:spTree>
    <p:extLst>
      <p:ext uri="{BB962C8B-B14F-4D97-AF65-F5344CB8AC3E}">
        <p14:creationId xmlns:p14="http://schemas.microsoft.com/office/powerpoint/2010/main" val="379660534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19D911-A668-4985-8A66-E82717A3AB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83BDE02-FEB0-4B93-BFFC-46515251C854}"/>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108">
                <a:solidFill>
                  <a:schemeClr val="tx1">
                    <a:tint val="75000"/>
                  </a:schemeClr>
                </a:solidFill>
                <a:latin typeface="+mn-lt"/>
                <a:cs typeface="+mn-cs"/>
              </a:defRPr>
            </a:lvl1pPr>
          </a:lstStyle>
          <a:p>
            <a:pPr>
              <a:defRPr/>
            </a:pPr>
            <a:fld id="{D411B3F9-8283-4782-AA5C-B9735A244B3A}"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108">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8" smtClean="0">
                <a:solidFill>
                  <a:srgbClr val="898989"/>
                </a:solidFill>
              </a:defRPr>
            </a:lvl1pPr>
          </a:lstStyle>
          <a:p>
            <a:pPr>
              <a:defRPr/>
            </a:pPr>
            <a:fld id="{50AFE631-6465-49E7-97BE-C71039CE7731}" type="slidenum">
              <a:rPr lang="en-GB" altLang="en-US"/>
              <a:pPr>
                <a:defRPr/>
              </a:pPr>
              <a:t>‹#›</a:t>
            </a:fld>
            <a:endParaRPr lang="en-GB" altLang="en-US"/>
          </a:p>
        </p:txBody>
      </p:sp>
    </p:spTree>
    <p:extLst>
      <p:ext uri="{BB962C8B-B14F-4D97-AF65-F5344CB8AC3E}">
        <p14:creationId xmlns:p14="http://schemas.microsoft.com/office/powerpoint/2010/main" val="217332528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981200" y="2004695"/>
            <a:ext cx="6705600" cy="34934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7F888-82AB-49EC-8710-94A5CFB408B5}" type="datetimeFigureOut">
              <a:rPr lang="en-GB" smtClean="0">
                <a:solidFill>
                  <a:srgbClr val="5784CC">
                    <a:tint val="75000"/>
                  </a:srgbClr>
                </a:solidFill>
              </a:rPr>
              <a:pPr/>
              <a:t>07/06/2021</a:t>
            </a:fld>
            <a:endParaRPr lang="en-GB">
              <a:solidFill>
                <a:srgbClr val="5784CC">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5784CC">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12FA3-126F-48BB-8F1D-0ABA67DE120B}" type="slidenum">
              <a:rPr lang="en-GB" smtClean="0">
                <a:solidFill>
                  <a:srgbClr val="5784CC">
                    <a:tint val="75000"/>
                  </a:srgbClr>
                </a:solidFill>
              </a:rPr>
              <a:pPr/>
              <a:t>‹#›</a:t>
            </a:fld>
            <a:endParaRPr lang="en-GB">
              <a:solidFill>
                <a:srgbClr val="5784CC">
                  <a:tint val="75000"/>
                </a:srgbClr>
              </a:solidFill>
            </a:endParaRPr>
          </a:p>
        </p:txBody>
      </p:sp>
      <p:pic>
        <p:nvPicPr>
          <p:cNvPr id="21" name="Picture 23"/>
          <p:cNvPicPr>
            <a:picLocks noChangeAspect="1"/>
          </p:cNvPicPr>
          <p:nvPr/>
        </p:nvPicPr>
        <p:blipFill>
          <a:blip r:embed="rId29">
            <a:extLst>
              <a:ext uri="{28A0092B-C50C-407E-A947-70E740481C1C}">
                <a14:useLocalDpi xmlns:a14="http://schemas.microsoft.com/office/drawing/2010/main" val="0"/>
              </a:ext>
            </a:extLst>
          </a:blip>
          <a:srcRect l="4280" r="5257" b="22005"/>
          <a:stretch>
            <a:fillRect/>
          </a:stretch>
        </p:blipFill>
        <p:spPr bwMode="auto">
          <a:xfrm>
            <a:off x="5476501" y="5657850"/>
            <a:ext cx="3429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60265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982"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6666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6666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6666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BC09FA-30EF-4EBE-8256-8CCC406FC72B}" type="datetimeFigureOut">
              <a:rPr lang="en-GB">
                <a:solidFill>
                  <a:prstClr val="black">
                    <a:tint val="75000"/>
                  </a:prstClr>
                </a:solidFill>
              </a:rPr>
              <a:pPr>
                <a:defRPr/>
              </a:pPr>
              <a:t>07/06/2021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9FB85E-7BF6-4E4E-B1FD-993B71658E5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6704118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0A61C28-B74A-453F-9703-171DAE06AC0F}" type="datetimeFigureOut">
              <a:rPr lang="en-GB"/>
              <a:pPr>
                <a:defRPr/>
              </a:pPr>
              <a:t>07/06/2021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BA24A8C-A62B-4E42-BFD2-05C2C7AF2F30}" type="slidenum">
              <a:rPr lang="en-GB"/>
              <a:pPr>
                <a:defRPr/>
              </a:pPr>
              <a:t>‹#›</a:t>
            </a:fld>
            <a:endParaRPr lang="en-GB"/>
          </a:p>
        </p:txBody>
      </p:sp>
    </p:spTree>
    <p:extLst>
      <p:ext uri="{BB962C8B-B14F-4D97-AF65-F5344CB8AC3E}">
        <p14:creationId xmlns:p14="http://schemas.microsoft.com/office/powerpoint/2010/main" val="41874065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19D911-A668-4985-8A66-E82717A3AB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83BDE02-FEB0-4B93-BFFC-46515251C854}"/>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411B3F9-8283-4782-AA5C-B9735A244B3A}"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0AFE631-6465-49E7-97BE-C71039CE7731}" type="slidenum">
              <a:rPr lang="en-GB" altLang="en-US"/>
              <a:pPr>
                <a:defRPr/>
              </a:pPr>
              <a:t>‹#›</a:t>
            </a:fld>
            <a:endParaRPr lang="en-GB" altLang="en-US"/>
          </a:p>
        </p:txBody>
      </p:sp>
    </p:spTree>
    <p:extLst>
      <p:ext uri="{BB962C8B-B14F-4D97-AF65-F5344CB8AC3E}">
        <p14:creationId xmlns:p14="http://schemas.microsoft.com/office/powerpoint/2010/main" val="40753057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7C26BDEE-11DA-45DB-BAAC-86A9E91648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219" name="Text Placeholder 2">
            <a:extLst>
              <a:ext uri="{FF2B5EF4-FFF2-40B4-BE49-F238E27FC236}">
                <a16:creationId xmlns:a16="http://schemas.microsoft.com/office/drawing/2014/main" id="{DAA97CBA-8411-48F3-B718-B48E4C63DE48}"/>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4322E6-98BB-490A-8B66-C37F19AC8B94}"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6B4326-5DA5-4D88-AAE9-83011B488C77}" type="slidenum">
              <a:rPr lang="en-GB" altLang="en-US"/>
              <a:pPr>
                <a:defRPr/>
              </a:pPr>
              <a:t>‹#›</a:t>
            </a:fld>
            <a:endParaRPr lang="en-GB" altLang="en-US"/>
          </a:p>
        </p:txBody>
      </p:sp>
    </p:spTree>
    <p:extLst>
      <p:ext uri="{BB962C8B-B14F-4D97-AF65-F5344CB8AC3E}">
        <p14:creationId xmlns:p14="http://schemas.microsoft.com/office/powerpoint/2010/main" val="369659889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31FC1B-EC4D-4A73-B373-19A4083F47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100C60E-CDBF-4094-AFE9-88E39BB2C525}"/>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90F7548-8D35-40F5-B101-64284614AD8C}"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922FBA-6E01-4DFA-A20D-8DDCBB6E3FDE}" type="slidenum">
              <a:rPr lang="en-GB" altLang="en-US"/>
              <a:pPr>
                <a:defRPr/>
              </a:pPr>
              <a:t>‹#›</a:t>
            </a:fld>
            <a:endParaRPr lang="en-GB" altLang="en-US"/>
          </a:p>
        </p:txBody>
      </p:sp>
    </p:spTree>
    <p:extLst>
      <p:ext uri="{BB962C8B-B14F-4D97-AF65-F5344CB8AC3E}">
        <p14:creationId xmlns:p14="http://schemas.microsoft.com/office/powerpoint/2010/main" val="193113937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1721" y="620688"/>
            <a:ext cx="6624736" cy="50405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57200" y="2060850"/>
            <a:ext cx="8229600" cy="40653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545" y="6309322"/>
            <a:ext cx="1152128" cy="365125"/>
          </a:xfrm>
          <a:prstGeom prst="rect">
            <a:avLst/>
          </a:prstGeom>
        </p:spPr>
        <p:txBody>
          <a:bodyPr vert="horz" lIns="91440" tIns="45720" rIns="91440" bIns="0" rtlCol="0" anchor="b" anchorCtr="0"/>
          <a:lstStyle>
            <a:lvl1pPr algn="l">
              <a:defRPr sz="2200">
                <a:solidFill>
                  <a:schemeClr val="accent1"/>
                </a:solidFill>
                <a:latin typeface="+mj-lt"/>
              </a:defRPr>
            </a:lvl1pPr>
          </a:lstStyle>
          <a:p>
            <a:fld id="{73038AFF-0EA9-4541-A78E-3A8A4FD0BCF1}" type="slidenum">
              <a:rPr lang="en-GB" smtClean="0"/>
              <a:pPr/>
              <a:t>‹#›</a:t>
            </a:fld>
            <a:endParaRPr lang="en-GB"/>
          </a:p>
        </p:txBody>
      </p:sp>
    </p:spTree>
    <p:extLst>
      <p:ext uri="{BB962C8B-B14F-4D97-AF65-F5344CB8AC3E}">
        <p14:creationId xmlns:p14="http://schemas.microsoft.com/office/powerpoint/2010/main" val="360141402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r" defTabSz="914400" rtl="0" eaLnBrk="1" latinLnBrk="0" hangingPunct="1">
        <a:spcBef>
          <a:spcPct val="0"/>
        </a:spcBef>
        <a:buNone/>
        <a:defRPr sz="28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tabLst>
          <a:tab pos="987425" algn="l"/>
        </a:tabLst>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19D911-A668-4985-8A66-E82717A3AB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83BDE02-FEB0-4B93-BFFC-46515251C854}"/>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1E211A-E376-47AA-A3E3-8A2F3629AE06}"/>
              </a:ext>
            </a:extLst>
          </p:cNvPr>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411B3F9-8283-4782-AA5C-B9735A244B3A}" type="datetimeFigureOut">
              <a:rPr lang="en-GB"/>
              <a:pPr>
                <a:defRPr/>
              </a:pPr>
              <a:t>07/06/2021</a:t>
            </a:fld>
            <a:endParaRPr lang="en-GB"/>
          </a:p>
        </p:txBody>
      </p:sp>
      <p:sp>
        <p:nvSpPr>
          <p:cNvPr id="5" name="Footer Placeholder 4">
            <a:extLst>
              <a:ext uri="{FF2B5EF4-FFF2-40B4-BE49-F238E27FC236}">
                <a16:creationId xmlns:a16="http://schemas.microsoft.com/office/drawing/2014/main" id="{C36FC765-E813-4E09-8C60-05AA388F89EA}"/>
              </a:ext>
            </a:extLst>
          </p:cNvPr>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A5FCACB-54D1-4C44-B6B9-24FFC573099D}"/>
              </a:ext>
            </a:extLst>
          </p:cNvPr>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0AFE631-6465-49E7-97BE-C71039CE7731}" type="slidenum">
              <a:rPr lang="en-GB" altLang="en-US"/>
              <a:pPr>
                <a:defRPr/>
              </a:pPr>
              <a:t>‹#›</a:t>
            </a:fld>
            <a:endParaRPr lang="en-GB" altLang="en-US"/>
          </a:p>
        </p:txBody>
      </p:sp>
    </p:spTree>
    <p:extLst>
      <p:ext uri="{BB962C8B-B14F-4D97-AF65-F5344CB8AC3E}">
        <p14:creationId xmlns:p14="http://schemas.microsoft.com/office/powerpoint/2010/main" val="350897776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16.xml"/><Relationship Id="rId5" Type="http://schemas.openxmlformats.org/officeDocument/2006/relationships/image" Target="../media/image13.png"/><Relationship Id="rId4" Type="http://schemas.openxmlformats.org/officeDocument/2006/relationships/hyperlink" Target="http://www.inasp.inf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8.jpeg"/><Relationship Id="rId3" Type="http://schemas.openxmlformats.org/officeDocument/2006/relationships/image" Target="../media/image14.jp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27.jpeg"/><Relationship Id="rId1" Type="http://schemas.openxmlformats.org/officeDocument/2006/relationships/slideLayout" Target="../slideLayouts/slideLayout5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19" Type="http://schemas.openxmlformats.org/officeDocument/2006/relationships/image" Target="../media/image29.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16.xml"/><Relationship Id="rId5" Type="http://schemas.openxmlformats.org/officeDocument/2006/relationships/image" Target="../media/image13.png"/><Relationship Id="rId4" Type="http://schemas.openxmlformats.org/officeDocument/2006/relationships/hyperlink" Target="http://www.inasp.inf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9.xml"/><Relationship Id="rId5" Type="http://schemas.openxmlformats.org/officeDocument/2006/relationships/image" Target="../media/image3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B4D4D07-53DF-4F3B-BD3B-585BF2526AA8}"/>
              </a:ext>
            </a:extLst>
          </p:cNvPr>
          <p:cNvSpPr/>
          <p:nvPr/>
        </p:nvSpPr>
        <p:spPr>
          <a:xfrm>
            <a:off x="-166255" y="0"/>
            <a:ext cx="9612036" cy="6858000"/>
          </a:xfrm>
          <a:prstGeom prst="rect">
            <a:avLst/>
          </a:prstGeom>
          <a:solidFill>
            <a:srgbClr val="5784CC"/>
          </a:solidFill>
          <a:ln>
            <a:solidFill>
              <a:srgbClr val="578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5784CC"/>
              </a:solidFill>
              <a:latin typeface="Verdana"/>
            </a:endParaRPr>
          </a:p>
        </p:txBody>
      </p:sp>
      <p:pic>
        <p:nvPicPr>
          <p:cNvPr id="5" name="Content Placeholder 4">
            <a:extLst>
              <a:ext uri="{FF2B5EF4-FFF2-40B4-BE49-F238E27FC236}">
                <a16:creationId xmlns:a16="http://schemas.microsoft.com/office/drawing/2014/main" id="{C1A8230C-611A-4ADF-91D1-C994BBE28A3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70" y="582918"/>
            <a:ext cx="2345951" cy="831945"/>
          </a:xfrm>
        </p:spPr>
      </p:pic>
      <p:sp>
        <p:nvSpPr>
          <p:cNvPr id="8" name="TextBox 7">
            <a:extLst>
              <a:ext uri="{FF2B5EF4-FFF2-40B4-BE49-F238E27FC236}">
                <a16:creationId xmlns:a16="http://schemas.microsoft.com/office/drawing/2014/main" id="{45C28455-FA90-450E-9747-C81608F5F280}"/>
              </a:ext>
            </a:extLst>
          </p:cNvPr>
          <p:cNvSpPr txBox="1"/>
          <p:nvPr/>
        </p:nvSpPr>
        <p:spPr>
          <a:xfrm>
            <a:off x="482287" y="2771127"/>
            <a:ext cx="8811037" cy="4593565"/>
          </a:xfrm>
          <a:prstGeom prst="rect">
            <a:avLst/>
          </a:prstGeom>
          <a:noFill/>
        </p:spPr>
        <p:txBody>
          <a:bodyPr wrap="square" rtlCol="0">
            <a:spAutoFit/>
          </a:bodyPr>
          <a:lstStyle/>
          <a:p>
            <a:pPr defTabSz="685800">
              <a:spcAft>
                <a:spcPts val="900"/>
              </a:spcAft>
              <a:defRPr/>
            </a:pPr>
            <a:r>
              <a:rPr lang="en-GB" sz="3600" dirty="0">
                <a:solidFill>
                  <a:prstClr val="white"/>
                </a:solidFill>
                <a:latin typeface="Arial" panose="020B0604020202020204" pitchFamily="34" charset="0"/>
                <a:cs typeface="Arial" panose="020B0604020202020204" pitchFamily="34" charset="0"/>
              </a:rPr>
              <a:t>Research4Life user review 2020:</a:t>
            </a:r>
          </a:p>
          <a:p>
            <a:pPr defTabSz="685800">
              <a:spcAft>
                <a:spcPts val="900"/>
              </a:spcAft>
              <a:defRPr/>
            </a:pPr>
            <a:r>
              <a:rPr lang="en-GB" sz="3600" dirty="0">
                <a:solidFill>
                  <a:prstClr val="white"/>
                </a:solidFill>
                <a:latin typeface="Arial" panose="020B0604020202020204" pitchFamily="34" charset="0"/>
                <a:ea typeface="Verdana" panose="020B0604030504040204" pitchFamily="34" charset="0"/>
                <a:cs typeface="Arial" panose="020B0604020202020204" pitchFamily="34" charset="0"/>
              </a:rPr>
              <a:t>Summary of findings</a:t>
            </a:r>
          </a:p>
          <a:p>
            <a:pPr defTabSz="685800">
              <a:spcAft>
                <a:spcPts val="900"/>
              </a:spcAft>
              <a:defRPr/>
            </a:pPr>
            <a:endParaRPr lang="en-GB" sz="3600" dirty="0">
              <a:solidFill>
                <a:prstClr val="white"/>
              </a:solidFill>
              <a:latin typeface="Arial" panose="020B0604020202020204" pitchFamily="34" charset="0"/>
              <a:ea typeface="Verdana" panose="020B0604030504040204" pitchFamily="34" charset="0"/>
              <a:cs typeface="Arial" panose="020B0604020202020204" pitchFamily="34" charset="0"/>
            </a:endParaRPr>
          </a:p>
          <a:p>
            <a:pPr algn="ctr" defTabSz="685800">
              <a:spcAft>
                <a:spcPts val="900"/>
              </a:spcAft>
              <a:defRPr/>
            </a:pPr>
            <a:r>
              <a:rPr lang="en-GB" sz="2400" dirty="0" err="1">
                <a:solidFill>
                  <a:prstClr val="white"/>
                </a:solidFill>
                <a:latin typeface="Arial" panose="020B0604020202020204" pitchFamily="34" charset="0"/>
                <a:ea typeface="Verdana" panose="020B0604030504040204" pitchFamily="34" charset="0"/>
                <a:cs typeface="Arial" panose="020B0604020202020204" pitchFamily="34" charset="0"/>
              </a:rPr>
              <a:t>Siân</a:t>
            </a:r>
            <a:r>
              <a:rPr lang="en-GB" sz="2400" dirty="0">
                <a:solidFill>
                  <a:prstClr val="white"/>
                </a:solidFill>
                <a:latin typeface="Arial" panose="020B0604020202020204" pitchFamily="34" charset="0"/>
                <a:ea typeface="Verdana" panose="020B0604030504040204" pitchFamily="34" charset="0"/>
                <a:cs typeface="Arial" panose="020B0604020202020204" pitchFamily="34" charset="0"/>
              </a:rPr>
              <a:t> Harris</a:t>
            </a:r>
          </a:p>
          <a:p>
            <a:pPr algn="ctr" defTabSz="685800">
              <a:spcAft>
                <a:spcPts val="900"/>
              </a:spcAft>
              <a:defRPr/>
            </a:pPr>
            <a:r>
              <a:rPr lang="en-GB" sz="2400" dirty="0">
                <a:solidFill>
                  <a:prstClr val="white"/>
                </a:solidFill>
                <a:latin typeface="Arial" panose="020B0604020202020204" pitchFamily="34" charset="0"/>
                <a:ea typeface="Verdana" panose="020B0604030504040204" pitchFamily="34" charset="0"/>
                <a:cs typeface="Arial" panose="020B0604020202020204" pitchFamily="34" charset="0"/>
              </a:rPr>
              <a:t>sharris@inasp.info</a:t>
            </a:r>
          </a:p>
          <a:p>
            <a:pPr algn="ctr" defTabSz="685800">
              <a:spcAft>
                <a:spcPts val="900"/>
              </a:spcAft>
              <a:defRPr/>
            </a:pPr>
            <a:r>
              <a:rPr lang="en-GB" sz="2400" dirty="0">
                <a:solidFill>
                  <a:prstClr val="white"/>
                </a:solidFill>
                <a:latin typeface="Arial" panose="020B0604020202020204" pitchFamily="34" charset="0"/>
                <a:ea typeface="Verdana" panose="020B0604030504040204" pitchFamily="34" charset="0"/>
                <a:cs typeface="Arial" panose="020B0604020202020204" pitchFamily="34" charset="0"/>
                <a:hlinkClick r:id="rId4"/>
              </a:rPr>
              <a:t>www.inasp.info</a:t>
            </a:r>
            <a:endParaRPr lang="en-GB" sz="2400" dirty="0">
              <a:solidFill>
                <a:prstClr val="white"/>
              </a:solidFill>
              <a:latin typeface="Arial" panose="020B0604020202020204" pitchFamily="34" charset="0"/>
              <a:ea typeface="Verdana" panose="020B0604030504040204" pitchFamily="34" charset="0"/>
              <a:cs typeface="Arial" panose="020B0604020202020204" pitchFamily="34" charset="0"/>
            </a:endParaRPr>
          </a:p>
          <a:p>
            <a:pPr algn="ctr" defTabSz="685800">
              <a:spcAft>
                <a:spcPts val="900"/>
              </a:spcAft>
              <a:defRPr/>
            </a:pPr>
            <a:r>
              <a:rPr lang="en-GB" sz="2400" dirty="0">
                <a:solidFill>
                  <a:prstClr val="white"/>
                </a:solidFill>
                <a:latin typeface="Arial" panose="020B0604020202020204" pitchFamily="34" charset="0"/>
                <a:ea typeface="Verdana" panose="020B0604030504040204" pitchFamily="34" charset="0"/>
                <a:cs typeface="Arial" panose="020B0604020202020204" pitchFamily="34" charset="0"/>
              </a:rPr>
              <a:t>@INASPinfo</a:t>
            </a:r>
            <a:endParaRPr lang="en-US" sz="2400" dirty="0">
              <a:solidFill>
                <a:prstClr val="white"/>
              </a:solidFill>
              <a:latin typeface="Arial" panose="020B0604020202020204" pitchFamily="34" charset="0"/>
              <a:ea typeface="Verdana" panose="020B0604030504040204" pitchFamily="34" charset="0"/>
              <a:cs typeface="Arial" panose="020B0604020202020204" pitchFamily="34" charset="0"/>
            </a:endParaRPr>
          </a:p>
          <a:p>
            <a:pPr defTabSz="685800">
              <a:spcAft>
                <a:spcPts val="900"/>
              </a:spcAft>
              <a:defRPr/>
            </a:pPr>
            <a:endParaRPr lang="en-US" sz="360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03436DB-48A1-4195-8F88-FAD28BEB1BC2}"/>
              </a:ext>
            </a:extLst>
          </p:cNvPr>
          <p:cNvSpPr txBox="1">
            <a:spLocks/>
          </p:cNvSpPr>
          <p:nvPr/>
        </p:nvSpPr>
        <p:spPr>
          <a:xfrm>
            <a:off x="607146" y="3429000"/>
            <a:ext cx="7929707"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bg1"/>
              </a:solidFill>
              <a:latin typeface="Liberation Sans"/>
            </a:endParaRPr>
          </a:p>
        </p:txBody>
      </p:sp>
      <p:pic>
        <p:nvPicPr>
          <p:cNvPr id="6" name="Picture 2" descr="Research4Life">
            <a:extLst>
              <a:ext uri="{FF2B5EF4-FFF2-40B4-BE49-F238E27FC236}">
                <a16:creationId xmlns:a16="http://schemas.microsoft.com/office/drawing/2014/main" id="{9D7E5AB5-6A15-4A48-A842-DE051A3EA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481" y="555842"/>
            <a:ext cx="2774610" cy="89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4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645096"/>
                </a:solidFill>
                <a:effectLst/>
                <a:uLnTx/>
                <a:uFillTx/>
                <a:latin typeface="Georgia" panose="02040502050405020303" pitchFamily="18" charset="0"/>
                <a:ea typeface="+mj-ea"/>
                <a:cs typeface="+mj-cs"/>
              </a:rPr>
              <a:t>“No one told me about it, so the first step would be start promoting it by e-mail, handouts and lectures/seminars (even online).”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645096"/>
                </a:solidFill>
                <a:effectLst/>
                <a:uLnTx/>
                <a:uFillTx/>
                <a:latin typeface="Georgia" panose="02040502050405020303" pitchFamily="18" charset="0"/>
                <a:ea typeface="+mj-ea"/>
                <a:cs typeface="+mj-cs"/>
              </a:rPr>
              <a:t>-	Female lecturer, Sri Lanka</a:t>
            </a:r>
          </a:p>
        </p:txBody>
      </p:sp>
    </p:spTree>
    <p:extLst>
      <p:ext uri="{BB962C8B-B14F-4D97-AF65-F5344CB8AC3E}">
        <p14:creationId xmlns:p14="http://schemas.microsoft.com/office/powerpoint/2010/main" val="143264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rPr>
              <a:t>“When you're processing the registrations of new institutions for joining R4L you find some institutions that are already registered. It means whoever is registering is not aware that his institution is already registered.”</a:t>
            </a:r>
          </a:p>
        </p:txBody>
      </p:sp>
    </p:spTree>
    <p:extLst>
      <p:ext uri="{BB962C8B-B14F-4D97-AF65-F5344CB8AC3E}">
        <p14:creationId xmlns:p14="http://schemas.microsoft.com/office/powerpoint/2010/main" val="309732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rPr>
              <a:t>“As a librarian, how do I defend to my authorities that this access is necessary? It can be through usage statistics. But we don’t have access to these statistics.”</a:t>
            </a:r>
          </a:p>
        </p:txBody>
      </p:sp>
    </p:spTree>
    <p:extLst>
      <p:ext uri="{BB962C8B-B14F-4D97-AF65-F5344CB8AC3E}">
        <p14:creationId xmlns:p14="http://schemas.microsoft.com/office/powerpoint/2010/main" val="98530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2">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750796"/>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Effectiveness </a:t>
            </a:r>
          </a:p>
        </p:txBody>
      </p:sp>
      <p:sp>
        <p:nvSpPr>
          <p:cNvPr id="7" name="TextBox 6">
            <a:extLst>
              <a:ext uri="{FF2B5EF4-FFF2-40B4-BE49-F238E27FC236}">
                <a16:creationId xmlns:a16="http://schemas.microsoft.com/office/drawing/2014/main" id="{1F2E34DB-C4DF-49E8-B074-0855EFB88F4B}"/>
              </a:ext>
            </a:extLst>
          </p:cNvPr>
          <p:cNvSpPr txBox="1"/>
          <p:nvPr/>
        </p:nvSpPr>
        <p:spPr>
          <a:xfrm>
            <a:off x="2407190" y="2239603"/>
            <a:ext cx="4572000" cy="1797095"/>
          </a:xfrm>
          <a:prstGeom prst="rect">
            <a:avLst/>
          </a:prstGeom>
          <a:noFill/>
        </p:spPr>
        <p:txBody>
          <a:bodyPr wrap="square">
            <a:spAutoFit/>
          </a:bodyPr>
          <a:lstStyle/>
          <a:p>
            <a:pPr>
              <a:lnSpc>
                <a:spcPct val="105000"/>
              </a:lnSpc>
            </a:pPr>
            <a:r>
              <a:rPr lang="en-GB" sz="3600" dirty="0">
                <a:solidFill>
                  <a:srgbClr val="5784CC"/>
                </a:solidFill>
                <a:latin typeface="Arial" panose="020B0604020202020204" pitchFamily="34" charset="0"/>
                <a:cs typeface="Arial" panose="020B0604020202020204" pitchFamily="34" charset="0"/>
              </a:rPr>
              <a:t>Is Research4Life achieving its goals for the user?</a:t>
            </a:r>
          </a:p>
        </p:txBody>
      </p:sp>
    </p:spTree>
    <p:extLst>
      <p:ext uri="{BB962C8B-B14F-4D97-AF65-F5344CB8AC3E}">
        <p14:creationId xmlns:p14="http://schemas.microsoft.com/office/powerpoint/2010/main" val="323550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E6C9051-6EF5-4CBE-9D1A-F582C05BA77A}"/>
              </a:ext>
            </a:extLst>
          </p:cNvPr>
          <p:cNvSpPr txBox="1"/>
          <p:nvPr/>
        </p:nvSpPr>
        <p:spPr>
          <a:xfrm>
            <a:off x="4966039" y="2200479"/>
            <a:ext cx="3968411" cy="1122936"/>
          </a:xfrm>
          <a:prstGeom prst="rect">
            <a:avLst/>
          </a:prstGeom>
          <a:noFill/>
        </p:spPr>
        <p:txBody>
          <a:bodyPr wrap="square">
            <a:spAutoFit/>
          </a:bodyPr>
          <a:lstStyle/>
          <a:p>
            <a:pPr lvl="0">
              <a:lnSpc>
                <a:spcPct val="107000"/>
              </a:lnSpc>
              <a:spcAft>
                <a:spcPts val="800"/>
              </a:spcAft>
            </a:pPr>
            <a:r>
              <a:rPr lang="en-GB" sz="3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68% </a:t>
            </a:r>
            <a:r>
              <a:rPr lang="en-GB" sz="2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of users found </a:t>
            </a:r>
            <a:br>
              <a:rPr lang="en-GB" sz="2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searching content easy</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7964F17-2197-4062-801D-2A14CDC16183}"/>
              </a:ext>
            </a:extLst>
          </p:cNvPr>
          <p:cNvSpPr txBox="1"/>
          <p:nvPr/>
        </p:nvSpPr>
        <p:spPr>
          <a:xfrm>
            <a:off x="4154825" y="4423035"/>
            <a:ext cx="3968412" cy="1112677"/>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53% </a:t>
            </a: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of respondents were </a:t>
            </a:r>
            <a:br>
              <a:rPr lang="en-GB"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satisfied with training</a:t>
            </a:r>
            <a:endParaRPr lang="en-US" sz="28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B459E70-23D4-49C3-B7A8-76BCF9D89EB7}"/>
              </a:ext>
            </a:extLst>
          </p:cNvPr>
          <p:cNvSpPr txBox="1"/>
          <p:nvPr/>
        </p:nvSpPr>
        <p:spPr>
          <a:xfrm>
            <a:off x="293451" y="889680"/>
            <a:ext cx="4769188" cy="1112677"/>
          </a:xfrm>
          <a:prstGeom prst="rect">
            <a:avLst/>
          </a:prstGeom>
          <a:noFill/>
        </p:spPr>
        <p:txBody>
          <a:bodyPr wrap="square" lIns="91440" tIns="45720" rIns="91440" bIns="45720" anchor="t">
            <a:spAutoFit/>
          </a:bodyPr>
          <a:lstStyle/>
          <a:p>
            <a:pPr>
              <a:lnSpc>
                <a:spcPct val="107000"/>
              </a:lnSpc>
            </a:pPr>
            <a:r>
              <a:rPr lang="en-GB" sz="3600" b="1" dirty="0">
                <a:solidFill>
                  <a:schemeClr val="tx1">
                    <a:lumMod val="65000"/>
                    <a:lumOff val="35000"/>
                  </a:schemeClr>
                </a:solidFill>
                <a:effectLst/>
                <a:latin typeface="Arial"/>
                <a:ea typeface="Calibri" panose="020F0502020204030204" pitchFamily="34" charset="0"/>
                <a:cs typeface="Arial"/>
              </a:rPr>
              <a:t>97% </a:t>
            </a:r>
            <a:r>
              <a:rPr lang="en-GB" sz="2000" dirty="0">
                <a:solidFill>
                  <a:schemeClr val="bg1">
                    <a:lumMod val="50000"/>
                  </a:schemeClr>
                </a:solidFill>
                <a:effectLst/>
                <a:latin typeface="Arial"/>
                <a:ea typeface="Calibri" panose="020F0502020204030204" pitchFamily="34" charset="0"/>
                <a:cs typeface="Arial"/>
              </a:rPr>
              <a:t>of users rate Research4Life </a:t>
            </a:r>
            <a:br>
              <a:rPr lang="en-GB" sz="2000" dirty="0">
                <a:effectLst/>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lumMod val="65000"/>
                    <a:lumOff val="35000"/>
                  </a:schemeClr>
                </a:solidFill>
                <a:effectLst/>
                <a:latin typeface="Arial"/>
                <a:ea typeface="Calibri" panose="020F0502020204030204" pitchFamily="34" charset="0"/>
                <a:cs typeface="Arial"/>
              </a:rPr>
              <a:t> valuable to their career</a:t>
            </a:r>
            <a:endParaRPr lang="en-US" sz="2800" i="1" dirty="0">
              <a:solidFill>
                <a:schemeClr val="tx1">
                  <a:lumMod val="65000"/>
                  <a:lumOff val="35000"/>
                </a:schemeClr>
              </a:solidFill>
              <a:effectLst/>
              <a:latin typeface="Arial"/>
              <a:ea typeface="Calibri" panose="020F0502020204030204" pitchFamily="34" charset="0"/>
              <a:cs typeface="Arial"/>
            </a:endParaRPr>
          </a:p>
        </p:txBody>
      </p:sp>
      <p:sp>
        <p:nvSpPr>
          <p:cNvPr id="21" name="TextBox 20">
            <a:extLst>
              <a:ext uri="{FF2B5EF4-FFF2-40B4-BE49-F238E27FC236}">
                <a16:creationId xmlns:a16="http://schemas.microsoft.com/office/drawing/2014/main" id="{711A38D8-9794-4077-8916-0E503A233511}"/>
              </a:ext>
            </a:extLst>
          </p:cNvPr>
          <p:cNvSpPr txBox="1"/>
          <p:nvPr/>
        </p:nvSpPr>
        <p:spPr>
          <a:xfrm>
            <a:off x="293451" y="2783840"/>
            <a:ext cx="3968412" cy="1903021"/>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68% </a:t>
            </a: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of users </a:t>
            </a:r>
            <a:b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found it very or quite </a:t>
            </a:r>
            <a:b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rgbClr val="595959"/>
                </a:solidFill>
                <a:effectLst/>
                <a:latin typeface="Arial" panose="020B0604020202020204" pitchFamily="34" charset="0"/>
                <a:ea typeface="Calibri" panose="020F0502020204030204" pitchFamily="34" charset="0"/>
                <a:cs typeface="Arial" panose="020B0604020202020204" pitchFamily="34" charset="0"/>
              </a:rPr>
              <a:t>easy to log onto the platform</a:t>
            </a:r>
            <a:endParaRPr lang="en-US" sz="2800" i="1" dirty="0">
              <a:solidFill>
                <a:srgbClr val="595959"/>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279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B459E70-23D4-49C3-B7A8-76BCF9D89EB7}"/>
              </a:ext>
            </a:extLst>
          </p:cNvPr>
          <p:cNvSpPr txBox="1"/>
          <p:nvPr/>
        </p:nvSpPr>
        <p:spPr>
          <a:xfrm>
            <a:off x="137160" y="802727"/>
            <a:ext cx="8797290" cy="4335418"/>
          </a:xfrm>
          <a:prstGeom prst="rect">
            <a:avLst/>
          </a:prstGeom>
          <a:noFill/>
        </p:spPr>
        <p:txBody>
          <a:bodyPr wrap="square" lIns="91440" tIns="45720" rIns="91440" bIns="45720" anchor="t">
            <a:spAutoFit/>
          </a:bodyPr>
          <a:lstStyle/>
          <a:p>
            <a:pPr>
              <a:lnSpc>
                <a:spcPct val="107000"/>
              </a:lnSpc>
            </a:pPr>
            <a:r>
              <a:rPr lang="en-GB" sz="3600" b="1" dirty="0">
                <a:solidFill>
                  <a:srgbClr val="92D050"/>
                </a:solidFill>
                <a:effectLst/>
                <a:latin typeface="Arial"/>
                <a:ea typeface="Calibri" panose="020F0502020204030204" pitchFamily="34" charset="0"/>
                <a:cs typeface="Arial"/>
              </a:rPr>
              <a:t>Factors that influence effectiveness</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Local support available to the user </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Support from Research4Life </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Language</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Scope of content and publisher exclusions </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Authentication</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Underlying infrastructure challenges </a:t>
            </a: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Confidence </a:t>
            </a:r>
          </a:p>
        </p:txBody>
      </p:sp>
    </p:spTree>
    <p:extLst>
      <p:ext uri="{BB962C8B-B14F-4D97-AF65-F5344CB8AC3E}">
        <p14:creationId xmlns:p14="http://schemas.microsoft.com/office/powerpoint/2010/main" val="229253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rPr>
              <a:t>“In addition to the trainings that we organise as the library, we have been privileged in the sense that information literacy has been integrated in the curriculum … whenever we add training, </a:t>
            </a:r>
            <a:r>
              <a:rPr kumimoji="0" lang="en-GB" altLang="en-US" sz="4400" b="0" i="1" u="none" strike="noStrike" kern="1200" cap="none" spc="0" normalizeH="0" baseline="0" noProof="0" dirty="0" err="1">
                <a:ln>
                  <a:noFill/>
                </a:ln>
                <a:solidFill>
                  <a:srgbClr val="008080"/>
                </a:solidFill>
                <a:effectLst/>
                <a:uLnTx/>
                <a:uFillTx/>
                <a:latin typeface="Georgia" panose="02040502050405020303" pitchFamily="18" charset="0"/>
                <a:ea typeface="+mj-ea"/>
                <a:cs typeface="+mj-cs"/>
              </a:rPr>
              <a:t>Hinari</a:t>
            </a:r>
            <a:r>
              <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rPr>
              <a:t> is always a database that we will cover.” </a:t>
            </a:r>
          </a:p>
        </p:txBody>
      </p:sp>
    </p:spTree>
    <p:extLst>
      <p:ext uri="{BB962C8B-B14F-4D97-AF65-F5344CB8AC3E}">
        <p14:creationId xmlns:p14="http://schemas.microsoft.com/office/powerpoint/2010/main" val="67319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rPr>
              <a:t>“The language is also a challenge, most of the articles are in English. We offer English classes to push this forward.”</a:t>
            </a:r>
          </a:p>
        </p:txBody>
      </p:sp>
    </p:spTree>
    <p:extLst>
      <p:ext uri="{BB962C8B-B14F-4D97-AF65-F5344CB8AC3E}">
        <p14:creationId xmlns:p14="http://schemas.microsoft.com/office/powerpoint/2010/main" val="284757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“The presentation slides were in English and they were delivered in French. In this way, both Anglophones and Francophones could follow the training.”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 Laboratory Manager, Rwanda</a:t>
            </a:r>
          </a:p>
        </p:txBody>
      </p:sp>
    </p:spTree>
    <p:extLst>
      <p:ext uri="{BB962C8B-B14F-4D97-AF65-F5344CB8AC3E}">
        <p14:creationId xmlns:p14="http://schemas.microsoft.com/office/powerpoint/2010/main" val="295134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 It is easy to access, but one needs to be patient to ask the right questions to find what one needs. Navigating is easy, but getting the information takes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 Academic, Nicaragua</a:t>
            </a:r>
          </a:p>
        </p:txBody>
      </p:sp>
    </p:spTree>
    <p:extLst>
      <p:ext uri="{BB962C8B-B14F-4D97-AF65-F5344CB8AC3E}">
        <p14:creationId xmlns:p14="http://schemas.microsoft.com/office/powerpoint/2010/main" val="259803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661480" y="-5825"/>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Objectives</a:t>
            </a: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2B2E624-70E7-4D93-A123-B93B390F804B}"/>
              </a:ext>
            </a:extLst>
          </p:cNvPr>
          <p:cNvSpPr/>
          <p:nvPr/>
        </p:nvSpPr>
        <p:spPr>
          <a:xfrm>
            <a:off x="-1" y="1422666"/>
            <a:ext cx="1317991" cy="923330"/>
          </a:xfrm>
          <a:prstGeom prst="rect">
            <a:avLst/>
          </a:prstGeom>
        </p:spPr>
        <p:txBody>
          <a:bodyPr wrap="square">
            <a:spAutoFit/>
          </a:bodyPr>
          <a:lstStyle/>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rPr>
              <a:t>1. </a:t>
            </a:r>
            <a:endParaRPr kumimoji="0" lang="en-GB" sz="60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8EB8116-74EB-4291-902E-4EAC3943754B}"/>
              </a:ext>
            </a:extLst>
          </p:cNvPr>
          <p:cNvSpPr/>
          <p:nvPr/>
        </p:nvSpPr>
        <p:spPr>
          <a:xfrm>
            <a:off x="0" y="2582238"/>
            <a:ext cx="1317991" cy="923330"/>
          </a:xfrm>
          <a:prstGeom prst="rect">
            <a:avLst/>
          </a:prstGeom>
        </p:spPr>
        <p:txBody>
          <a:bodyPr wrap="square">
            <a:spAutoFit/>
          </a:bodyPr>
          <a:lstStyle/>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rPr>
              <a:t>2. </a:t>
            </a:r>
            <a:endParaRPr kumimoji="0" lang="en-GB" sz="60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B7A242C6-8BF2-4B6E-94E5-446DCDA3E6BD}"/>
              </a:ext>
            </a:extLst>
          </p:cNvPr>
          <p:cNvSpPr/>
          <p:nvPr/>
        </p:nvSpPr>
        <p:spPr>
          <a:xfrm>
            <a:off x="95566" y="3644222"/>
            <a:ext cx="1317991" cy="923330"/>
          </a:xfrm>
          <a:prstGeom prst="rect">
            <a:avLst/>
          </a:prstGeom>
        </p:spPr>
        <p:txBody>
          <a:bodyPr wrap="square">
            <a:spAutoFit/>
          </a:bodyPr>
          <a:lstStyle/>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rPr>
              <a:t>3. </a:t>
            </a:r>
            <a:endParaRPr kumimoji="0" lang="en-GB" sz="60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686BCEA4-8A93-4918-98D4-25603C09BD83}"/>
              </a:ext>
            </a:extLst>
          </p:cNvPr>
          <p:cNvSpPr/>
          <p:nvPr/>
        </p:nvSpPr>
        <p:spPr>
          <a:xfrm>
            <a:off x="95566" y="4706207"/>
            <a:ext cx="1317991" cy="923330"/>
          </a:xfrm>
          <a:prstGeom prst="rect">
            <a:avLst/>
          </a:prstGeom>
        </p:spPr>
        <p:txBody>
          <a:bodyPr wrap="square">
            <a:spAutoFit/>
          </a:bodyPr>
          <a:lstStyle/>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GB" sz="54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rPr>
              <a:t>4. </a:t>
            </a:r>
            <a:endParaRPr kumimoji="0" lang="en-GB" sz="6000" b="1" i="0" u="none" strike="noStrike" kern="1200" cap="none" spc="0" normalizeH="0" baseline="0" noProof="0" dirty="0">
              <a:ln>
                <a:noFill/>
              </a:ln>
              <a:solidFill>
                <a:srgbClr val="5784CC"/>
              </a:solidFill>
              <a:effectLst/>
              <a:uLnTx/>
              <a:uFillTx/>
              <a:latin typeface="Georgia" panose="02040502050405020303" pitchFamily="18" charset="0"/>
              <a:ea typeface="+mn-ea"/>
              <a:cs typeface="Arial" panose="020B0604020202020204" pitchFamily="34" charset="0"/>
            </a:endParaRPr>
          </a:p>
        </p:txBody>
      </p:sp>
      <p:sp>
        <p:nvSpPr>
          <p:cNvPr id="26" name="Content Placeholder 2">
            <a:extLst>
              <a:ext uri="{FF2B5EF4-FFF2-40B4-BE49-F238E27FC236}">
                <a16:creationId xmlns:a16="http://schemas.microsoft.com/office/drawing/2014/main" id="{E337D60D-0E65-40D3-9924-DCCA88B75986}"/>
              </a:ext>
            </a:extLst>
          </p:cNvPr>
          <p:cNvSpPr txBox="1">
            <a:spLocks/>
          </p:cNvSpPr>
          <p:nvPr/>
        </p:nvSpPr>
        <p:spPr bwMode="auto">
          <a:xfrm>
            <a:off x="6596972" y="1709641"/>
            <a:ext cx="32946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schemeClr val="accent3"/>
                </a:solidFill>
                <a:effectLst/>
                <a:uLnTx/>
                <a:uFillTx/>
                <a:latin typeface="Arial" panose="020B0604020202020204" pitchFamily="34" charset="0"/>
                <a:ea typeface="MS Mincho" panose="02020609040205080304" pitchFamily="49" charset="-128"/>
                <a:cs typeface="Arial" panose="020B0604020202020204" pitchFamily="34" charset="0"/>
              </a:rPr>
              <a:t>Relevance</a:t>
            </a:r>
            <a:endParaRPr kumimoji="0" lang="en-GB" sz="2400" b="1"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A112AE9-51B1-41FE-B6A5-CF61DA5DB7EE}"/>
              </a:ext>
            </a:extLst>
          </p:cNvPr>
          <p:cNvSpPr txBox="1"/>
          <p:nvPr/>
        </p:nvSpPr>
        <p:spPr>
          <a:xfrm>
            <a:off x="1413557" y="5176336"/>
            <a:ext cx="4941268" cy="453201"/>
          </a:xfrm>
          <a:prstGeom prst="rect">
            <a:avLst/>
          </a:prstGeom>
          <a:noFill/>
        </p:spPr>
        <p:txBody>
          <a:bodyPr wrap="square">
            <a:spAutoFit/>
          </a:bodyPr>
          <a:lstStyle/>
          <a:p>
            <a:pPr lvl="0">
              <a:lnSpc>
                <a:spcPct val="105000"/>
              </a:lnSpc>
            </a:pPr>
            <a:r>
              <a:rPr lang="en-GB" sz="2400" b="1" dirty="0">
                <a:solidFill>
                  <a:srgbClr val="5784CC"/>
                </a:solidFill>
                <a:effectLst/>
                <a:latin typeface="Arial" panose="020B0604020202020204" pitchFamily="34" charset="0"/>
                <a:ea typeface="Calibri" panose="020F0502020204030204" pitchFamily="34" charset="0"/>
                <a:cs typeface="Arial" panose="020B0604020202020204" pitchFamily="34" charset="0"/>
              </a:rPr>
              <a:t>Constraints</a:t>
            </a:r>
            <a:r>
              <a:rPr lang="en-GB" sz="2400" dirty="0">
                <a:solidFill>
                  <a:srgbClr val="5784CC"/>
                </a:solidFill>
                <a:effectLst/>
                <a:latin typeface="Arial" panose="020B0604020202020204" pitchFamily="34" charset="0"/>
                <a:ea typeface="Calibri" panose="020F0502020204030204" pitchFamily="34" charset="0"/>
                <a:cs typeface="Arial" panose="020B0604020202020204" pitchFamily="34" charset="0"/>
              </a:rPr>
              <a:t> affecting wider use</a:t>
            </a:r>
          </a:p>
        </p:txBody>
      </p:sp>
      <p:sp>
        <p:nvSpPr>
          <p:cNvPr id="23" name="Content Placeholder 2">
            <a:extLst>
              <a:ext uri="{FF2B5EF4-FFF2-40B4-BE49-F238E27FC236}">
                <a16:creationId xmlns:a16="http://schemas.microsoft.com/office/drawing/2014/main" id="{D6044762-89B7-4991-966D-AF171AC91EBD}"/>
              </a:ext>
            </a:extLst>
          </p:cNvPr>
          <p:cNvSpPr txBox="1">
            <a:spLocks/>
          </p:cNvSpPr>
          <p:nvPr/>
        </p:nvSpPr>
        <p:spPr bwMode="auto">
          <a:xfrm>
            <a:off x="6596973" y="3908582"/>
            <a:ext cx="32946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schemeClr val="accent3"/>
                </a:solidFill>
                <a:effectLst/>
                <a:uLnTx/>
                <a:uFillTx/>
                <a:latin typeface="Arial" panose="020B0604020202020204" pitchFamily="34" charset="0"/>
                <a:ea typeface="MS Mincho" panose="02020609040205080304" pitchFamily="49" charset="-128"/>
                <a:cs typeface="Arial" panose="020B0604020202020204" pitchFamily="34" charset="0"/>
              </a:rPr>
              <a:t>Impact</a:t>
            </a:r>
            <a:endParaRPr kumimoji="0" lang="en-GB" sz="2400" b="1"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D21EB1A4-BC6B-404B-B02D-B6305D190681}"/>
              </a:ext>
            </a:extLst>
          </p:cNvPr>
          <p:cNvSpPr txBox="1">
            <a:spLocks/>
          </p:cNvSpPr>
          <p:nvPr/>
        </p:nvSpPr>
        <p:spPr bwMode="auto">
          <a:xfrm>
            <a:off x="6596977" y="2549814"/>
            <a:ext cx="2337473" cy="68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schemeClr val="accent3"/>
                </a:solidFill>
                <a:effectLst/>
                <a:uLnTx/>
                <a:uFillTx/>
                <a:latin typeface="Arial" panose="020B0604020202020204" pitchFamily="34" charset="0"/>
                <a:ea typeface="MS Mincho" panose="02020609040205080304" pitchFamily="49" charset="-128"/>
                <a:cs typeface="Arial" panose="020B0604020202020204" pitchFamily="34" charset="0"/>
              </a:rPr>
              <a:t>Effectiveness</a:t>
            </a:r>
            <a:endParaRPr kumimoji="0" lang="en-GB" sz="2400" b="1"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25" name="Content Placeholder 2">
            <a:extLst>
              <a:ext uri="{FF2B5EF4-FFF2-40B4-BE49-F238E27FC236}">
                <a16:creationId xmlns:a16="http://schemas.microsoft.com/office/drawing/2014/main" id="{A35F347D-4F64-4CE5-B2AC-4116EF2B121F}"/>
              </a:ext>
            </a:extLst>
          </p:cNvPr>
          <p:cNvSpPr txBox="1">
            <a:spLocks/>
          </p:cNvSpPr>
          <p:nvPr/>
        </p:nvSpPr>
        <p:spPr bwMode="auto">
          <a:xfrm>
            <a:off x="6596972" y="5167872"/>
            <a:ext cx="32946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schemeClr val="accent3"/>
                </a:solidFill>
                <a:effectLst/>
                <a:uLnTx/>
                <a:uFillTx/>
                <a:latin typeface="Arial" panose="020B0604020202020204" pitchFamily="34" charset="0"/>
                <a:ea typeface="MS Mincho" panose="02020609040205080304" pitchFamily="49" charset="-128"/>
                <a:cs typeface="Arial" panose="020B0604020202020204" pitchFamily="34" charset="0"/>
              </a:rPr>
              <a:t>Key learnings</a:t>
            </a:r>
            <a:endParaRPr kumimoji="0" lang="en-GB" sz="2400" b="1" i="1"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FC1376F-C3E9-4AB2-A3DC-648FF7693CEE}"/>
              </a:ext>
            </a:extLst>
          </p:cNvPr>
          <p:cNvSpPr txBox="1"/>
          <p:nvPr/>
        </p:nvSpPr>
        <p:spPr>
          <a:xfrm>
            <a:off x="1413558" y="3712474"/>
            <a:ext cx="4504454" cy="1228798"/>
          </a:xfrm>
          <a:prstGeom prst="rect">
            <a:avLst/>
          </a:prstGeom>
          <a:noFill/>
        </p:spPr>
        <p:txBody>
          <a:bodyPr wrap="square">
            <a:spAutoFit/>
          </a:bodyPr>
          <a:lstStyle/>
          <a:p>
            <a:pPr lvl="0">
              <a:lnSpc>
                <a:spcPct val="105000"/>
              </a:lnSpc>
            </a:pPr>
            <a:r>
              <a:rPr lang="en-GB" sz="2400" b="1">
                <a:solidFill>
                  <a:srgbClr val="5784CC"/>
                </a:solidFill>
                <a:effectLst/>
                <a:latin typeface="Arial" panose="020B0604020202020204" pitchFamily="34" charset="0"/>
                <a:ea typeface="Calibri" panose="020F0502020204030204" pitchFamily="34" charset="0"/>
                <a:cs typeface="Arial" panose="020B0604020202020204" pitchFamily="34" charset="0"/>
              </a:rPr>
              <a:t>Impact</a:t>
            </a:r>
            <a:r>
              <a:rPr lang="en-GB" sz="2400">
                <a:solidFill>
                  <a:srgbClr val="5784CC"/>
                </a:solidFill>
                <a:effectLst/>
                <a:latin typeface="Arial" panose="020B0604020202020204" pitchFamily="34" charset="0"/>
                <a:ea typeface="Calibri" panose="020F0502020204030204" pitchFamily="34" charset="0"/>
                <a:cs typeface="Arial" panose="020B0604020202020204" pitchFamily="34" charset="0"/>
              </a:rPr>
              <a:t> of the programmes on scientific and workplace productivity of users </a:t>
            </a:r>
            <a:endParaRPr lang="en-GB" sz="2400" b="1">
              <a:solidFill>
                <a:srgbClr val="5784CC"/>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4A316E4-A799-41F5-ACA0-4513DF00BE22}"/>
              </a:ext>
            </a:extLst>
          </p:cNvPr>
          <p:cNvSpPr txBox="1"/>
          <p:nvPr/>
        </p:nvSpPr>
        <p:spPr>
          <a:xfrm>
            <a:off x="1413557" y="2348275"/>
            <a:ext cx="4166077" cy="1228798"/>
          </a:xfrm>
          <a:prstGeom prst="rect">
            <a:avLst/>
          </a:prstGeom>
          <a:noFill/>
        </p:spPr>
        <p:txBody>
          <a:bodyPr wrap="square">
            <a:spAutoFit/>
          </a:bodyPr>
          <a:lstStyle/>
          <a:p>
            <a:pPr lvl="0">
              <a:lnSpc>
                <a:spcPct val="105000"/>
              </a:lnSpc>
            </a:pPr>
            <a:r>
              <a:rPr lang="en-GB" sz="2400" b="1">
                <a:solidFill>
                  <a:srgbClr val="5784CC"/>
                </a:solidFill>
                <a:effectLst/>
                <a:latin typeface="Arial" panose="020B0604020202020204" pitchFamily="34" charset="0"/>
                <a:ea typeface="Calibri" panose="020F0502020204030204" pitchFamily="34" charset="0"/>
                <a:cs typeface="Arial" panose="020B0604020202020204" pitchFamily="34" charset="0"/>
              </a:rPr>
              <a:t>Perceived value </a:t>
            </a:r>
            <a:r>
              <a:rPr lang="en-GB" sz="2400">
                <a:solidFill>
                  <a:srgbClr val="5784CC"/>
                </a:solidFill>
                <a:effectLst/>
                <a:latin typeface="Arial" panose="020B0604020202020204" pitchFamily="34" charset="0"/>
                <a:ea typeface="Calibri" panose="020F0502020204030204" pitchFamily="34" charset="0"/>
                <a:cs typeface="Arial" panose="020B0604020202020204" pitchFamily="34" charset="0"/>
              </a:rPr>
              <a:t>of training and outreach, platform and contents</a:t>
            </a:r>
          </a:p>
        </p:txBody>
      </p:sp>
      <p:sp>
        <p:nvSpPr>
          <p:cNvPr id="30" name="TextBox 29">
            <a:extLst>
              <a:ext uri="{FF2B5EF4-FFF2-40B4-BE49-F238E27FC236}">
                <a16:creationId xmlns:a16="http://schemas.microsoft.com/office/drawing/2014/main" id="{3BD89F9F-C105-479B-A3D6-78FD245BCC3A}"/>
              </a:ext>
            </a:extLst>
          </p:cNvPr>
          <p:cNvSpPr txBox="1"/>
          <p:nvPr/>
        </p:nvSpPr>
        <p:spPr>
          <a:xfrm>
            <a:off x="1413558" y="1704559"/>
            <a:ext cx="4504454" cy="453201"/>
          </a:xfrm>
          <a:prstGeom prst="rect">
            <a:avLst/>
          </a:prstGeom>
          <a:noFill/>
        </p:spPr>
        <p:txBody>
          <a:bodyPr wrap="square">
            <a:spAutoFit/>
          </a:bodyPr>
          <a:lstStyle/>
          <a:p>
            <a:pPr lvl="0">
              <a:lnSpc>
                <a:spcPct val="105000"/>
              </a:lnSpc>
            </a:pPr>
            <a:r>
              <a:rPr lang="en-GB" sz="2400">
                <a:solidFill>
                  <a:srgbClr val="5784CC"/>
                </a:solidFill>
                <a:effectLst/>
                <a:latin typeface="Arial" panose="020B0604020202020204" pitchFamily="34" charset="0"/>
                <a:ea typeface="Calibri" panose="020F0502020204030204" pitchFamily="34" charset="0"/>
                <a:cs typeface="Arial" panose="020B0604020202020204" pitchFamily="34" charset="0"/>
              </a:rPr>
              <a:t>Patterns and trends in </a:t>
            </a:r>
            <a:r>
              <a:rPr lang="en-GB" sz="2400" b="1">
                <a:solidFill>
                  <a:srgbClr val="5784CC"/>
                </a:solidFill>
                <a:effectLst/>
                <a:latin typeface="Arial" panose="020B0604020202020204" pitchFamily="34" charset="0"/>
                <a:ea typeface="Calibri" panose="020F0502020204030204" pitchFamily="34" charset="0"/>
                <a:cs typeface="Arial" panose="020B0604020202020204" pitchFamily="34" charset="0"/>
              </a:rPr>
              <a:t>usage</a:t>
            </a:r>
            <a:endParaRPr lang="en-GB" sz="2400">
              <a:solidFill>
                <a:srgbClr val="5784CC"/>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1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2">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750796"/>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Impact </a:t>
            </a:r>
          </a:p>
        </p:txBody>
      </p:sp>
      <p:sp>
        <p:nvSpPr>
          <p:cNvPr id="7" name="TextBox 6">
            <a:extLst>
              <a:ext uri="{FF2B5EF4-FFF2-40B4-BE49-F238E27FC236}">
                <a16:creationId xmlns:a16="http://schemas.microsoft.com/office/drawing/2014/main" id="{1F2E34DB-C4DF-49E8-B074-0855EFB88F4B}"/>
              </a:ext>
            </a:extLst>
          </p:cNvPr>
          <p:cNvSpPr txBox="1"/>
          <p:nvPr/>
        </p:nvSpPr>
        <p:spPr>
          <a:xfrm>
            <a:off x="2407190" y="2239603"/>
            <a:ext cx="4572000" cy="1797095"/>
          </a:xfrm>
          <a:prstGeom prst="rect">
            <a:avLst/>
          </a:prstGeom>
          <a:noFill/>
        </p:spPr>
        <p:txBody>
          <a:bodyPr wrap="square">
            <a:spAutoFit/>
          </a:bodyPr>
          <a:lstStyle/>
          <a:p>
            <a:pPr>
              <a:lnSpc>
                <a:spcPct val="105000"/>
              </a:lnSpc>
            </a:pPr>
            <a:r>
              <a:rPr lang="en-GB" sz="3600" dirty="0">
                <a:solidFill>
                  <a:srgbClr val="5784CC"/>
                </a:solidFill>
                <a:latin typeface="Arial" panose="020B0604020202020204" pitchFamily="34" charset="0"/>
                <a:cs typeface="Arial" panose="020B0604020202020204" pitchFamily="34" charset="0"/>
              </a:rPr>
              <a:t>What do users feel is the “difference made” by Research4Life</a:t>
            </a:r>
          </a:p>
        </p:txBody>
      </p:sp>
    </p:spTree>
    <p:extLst>
      <p:ext uri="{BB962C8B-B14F-4D97-AF65-F5344CB8AC3E}">
        <p14:creationId xmlns:p14="http://schemas.microsoft.com/office/powerpoint/2010/main" val="292186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0" y="200583"/>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41A113F-A95B-43C9-B103-546E29636E34}"/>
              </a:ext>
            </a:extLst>
          </p:cNvPr>
          <p:cNvSpPr txBox="1"/>
          <p:nvPr/>
        </p:nvSpPr>
        <p:spPr>
          <a:xfrm>
            <a:off x="4425612" y="3124682"/>
            <a:ext cx="3968412" cy="1441998"/>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75% </a:t>
            </a:r>
            <a:b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rated Research4Life as having a </a:t>
            </a:r>
            <a:br>
              <a:rPr lang="en-GB"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large positive impact</a:t>
            </a:r>
            <a:endParaRPr lang="en-US" sz="28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146410E-63AE-45F4-B87B-E7A9D006EDC6}"/>
              </a:ext>
            </a:extLst>
          </p:cNvPr>
          <p:cNvSpPr txBox="1"/>
          <p:nvPr/>
        </p:nvSpPr>
        <p:spPr>
          <a:xfrm>
            <a:off x="457200" y="785283"/>
            <a:ext cx="3968412" cy="1771319"/>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87% </a:t>
            </a:r>
            <a:b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reported Research4Life has improved the</a:t>
            </a:r>
            <a:br>
              <a:rPr lang="en-GB"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quality of their output</a:t>
            </a:r>
            <a:endParaRPr lang="en-US" sz="28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B25069-BE95-446D-A55D-8A46F9296698}"/>
              </a:ext>
            </a:extLst>
          </p:cNvPr>
          <p:cNvSpPr txBox="1"/>
          <p:nvPr/>
        </p:nvSpPr>
        <p:spPr>
          <a:xfrm>
            <a:off x="4354861" y="785283"/>
            <a:ext cx="3968412" cy="1771319"/>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78% </a:t>
            </a:r>
            <a:b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reported Research4Life has improved the</a:t>
            </a:r>
            <a:br>
              <a:rPr lang="en-GB"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quantity of their output</a:t>
            </a:r>
            <a:endParaRPr lang="en-US" sz="28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F2C5BE-380A-4B3E-8899-2074A7DD0C23}"/>
              </a:ext>
            </a:extLst>
          </p:cNvPr>
          <p:cNvSpPr txBox="1"/>
          <p:nvPr/>
        </p:nvSpPr>
        <p:spPr>
          <a:xfrm>
            <a:off x="457200" y="3124682"/>
            <a:ext cx="3968412" cy="1771319"/>
          </a:xfrm>
          <a:prstGeom prst="rect">
            <a:avLst/>
          </a:prstGeom>
          <a:noFill/>
        </p:spPr>
        <p:txBody>
          <a:bodyPr wrap="square">
            <a:spAutoFit/>
          </a:bodyPr>
          <a:lstStyle/>
          <a:p>
            <a:pPr>
              <a:lnSpc>
                <a:spcPct val="107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87% </a:t>
            </a:r>
            <a:b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000" dirty="0">
                <a:solidFill>
                  <a:schemeClr val="bg1">
                    <a:lumMod val="50000"/>
                  </a:schemeClr>
                </a:solidFill>
                <a:effectLst/>
                <a:latin typeface="Arial" panose="020B0604020202020204" pitchFamily="34" charset="0"/>
                <a:ea typeface="Calibri" panose="020F0502020204030204" pitchFamily="34" charset="0"/>
                <a:cs typeface="Arial" panose="020B0604020202020204" pitchFamily="34" charset="0"/>
              </a:rPr>
              <a:t>reported Research4Life has improved their </a:t>
            </a:r>
          </a:p>
          <a:p>
            <a:pPr>
              <a:lnSpc>
                <a:spcPct val="107000"/>
              </a:lnSpc>
            </a:pPr>
            <a: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research skills</a:t>
            </a:r>
            <a:endParaRPr lang="en-US" sz="2800"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511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rPr>
              <a:t>“We can’t try to strengthen research for health if there is no access to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i="1" dirty="0">
                <a:solidFill>
                  <a:srgbClr val="92D050"/>
                </a:solidFill>
                <a:latin typeface="Georgia" panose="02040502050405020303" pitchFamily="18" charset="0"/>
              </a:rPr>
              <a:t>- U</a:t>
            </a:r>
            <a:r>
              <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rPr>
              <a:t>ser</a:t>
            </a:r>
            <a:r>
              <a:rPr lang="en-GB" altLang="en-US" i="1" dirty="0">
                <a:solidFill>
                  <a:srgbClr val="92D050"/>
                </a:solidFill>
                <a:latin typeface="Georgia" panose="02040502050405020303" pitchFamily="18" charset="0"/>
              </a:rPr>
              <a:t>, Honduras</a:t>
            </a:r>
            <a:endPar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47928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“To make a scientific paper was a headache, but now we can easily do it with no problem.”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 Researcher, Mozambique</a:t>
            </a:r>
          </a:p>
        </p:txBody>
      </p:sp>
    </p:spTree>
    <p:extLst>
      <p:ext uri="{BB962C8B-B14F-4D97-AF65-F5344CB8AC3E}">
        <p14:creationId xmlns:p14="http://schemas.microsoft.com/office/powerpoint/2010/main" val="186339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rPr>
              <a:t>“In my role as an Editorial Assistant, [R4L] helps me to double check submitted manuscripts, to ensure that we are not duplicating already published works.”</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i="1" dirty="0">
                <a:solidFill>
                  <a:srgbClr val="008080"/>
                </a:solidFill>
                <a:latin typeface="Georgia" panose="02040502050405020303" pitchFamily="18" charset="0"/>
              </a:rPr>
              <a:t>- R</a:t>
            </a:r>
            <a:r>
              <a:rPr kumimoji="0" lang="en-GB" altLang="en-US" sz="4400" b="0" i="1" u="none" strike="noStrike" kern="1200" cap="none" spc="0" normalizeH="0" baseline="0" noProof="0" dirty="0" err="1">
                <a:ln>
                  <a:noFill/>
                </a:ln>
                <a:solidFill>
                  <a:srgbClr val="008080"/>
                </a:solidFill>
                <a:effectLst/>
                <a:uLnTx/>
                <a:uFillTx/>
                <a:latin typeface="Georgia" panose="02040502050405020303" pitchFamily="18" charset="0"/>
                <a:ea typeface="+mj-ea"/>
                <a:cs typeface="+mj-cs"/>
              </a:rPr>
              <a:t>esearcher</a:t>
            </a:r>
            <a:r>
              <a:rPr lang="en-GB" altLang="en-US" i="1" dirty="0">
                <a:solidFill>
                  <a:srgbClr val="008080"/>
                </a:solidFill>
                <a:latin typeface="Georgia" panose="02040502050405020303" pitchFamily="18" charset="0"/>
              </a:rPr>
              <a:t>, Kenya</a:t>
            </a:r>
            <a:endPar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801052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B459E70-23D4-49C3-B7A8-76BCF9D89EB7}"/>
              </a:ext>
            </a:extLst>
          </p:cNvPr>
          <p:cNvSpPr txBox="1"/>
          <p:nvPr/>
        </p:nvSpPr>
        <p:spPr>
          <a:xfrm>
            <a:off x="137160" y="802727"/>
            <a:ext cx="8797290" cy="4401269"/>
          </a:xfrm>
          <a:prstGeom prst="rect">
            <a:avLst/>
          </a:prstGeom>
          <a:noFill/>
        </p:spPr>
        <p:txBody>
          <a:bodyPr wrap="square" lIns="91440" tIns="45720" rIns="91440" bIns="45720" anchor="t">
            <a:spAutoFit/>
          </a:bodyPr>
          <a:lstStyle/>
          <a:p>
            <a:pPr>
              <a:lnSpc>
                <a:spcPct val="107000"/>
              </a:lnSpc>
            </a:pPr>
            <a:r>
              <a:rPr lang="en-GB" sz="3600" b="1" dirty="0">
                <a:solidFill>
                  <a:srgbClr val="92D050"/>
                </a:solidFill>
                <a:effectLst/>
                <a:latin typeface="Arial"/>
                <a:ea typeface="Calibri" panose="020F0502020204030204" pitchFamily="34" charset="0"/>
                <a:cs typeface="Arial"/>
              </a:rPr>
              <a:t>Factors that influence impact</a:t>
            </a:r>
          </a:p>
          <a:p>
            <a:pPr>
              <a:lnSpc>
                <a:spcPct val="107000"/>
              </a:lnSpc>
            </a:pPr>
            <a:endParaRPr lang="en-GB" sz="3600" b="1" dirty="0">
              <a:solidFill>
                <a:srgbClr val="008080"/>
              </a:solidFill>
              <a:effectLst/>
              <a:latin typeface="Arial"/>
              <a:ea typeface="Calibri" panose="020F0502020204030204" pitchFamily="34" charset="0"/>
              <a:cs typeface="Arial"/>
            </a:endParaRP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Content is trusted and seen as quality material</a:t>
            </a:r>
          </a:p>
          <a:p>
            <a:pPr>
              <a:lnSpc>
                <a:spcPct val="107000"/>
              </a:lnSpc>
            </a:pPr>
            <a:endParaRPr lang="en-GB" sz="3200" dirty="0">
              <a:solidFill>
                <a:schemeClr val="tx1">
                  <a:lumMod val="65000"/>
                  <a:lumOff val="35000"/>
                </a:schemeClr>
              </a:solidFill>
              <a:latin typeface="Arial"/>
              <a:ea typeface="Calibri" panose="020F0502020204030204" pitchFamily="34" charset="0"/>
              <a:cs typeface="Arial"/>
            </a:endParaRP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Content is free </a:t>
            </a:r>
          </a:p>
          <a:p>
            <a:pPr>
              <a:lnSpc>
                <a:spcPct val="107000"/>
              </a:lnSpc>
            </a:pPr>
            <a:endParaRPr lang="en-GB" sz="3200" dirty="0">
              <a:solidFill>
                <a:schemeClr val="tx1">
                  <a:lumMod val="65000"/>
                  <a:lumOff val="35000"/>
                </a:schemeClr>
              </a:solidFill>
              <a:latin typeface="Arial"/>
              <a:ea typeface="Calibri" panose="020F0502020204030204" pitchFamily="34" charset="0"/>
              <a:cs typeface="Arial"/>
            </a:endParaRP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Opportunity for capacity development </a:t>
            </a:r>
          </a:p>
        </p:txBody>
      </p:sp>
    </p:spTree>
    <p:extLst>
      <p:ext uri="{BB962C8B-B14F-4D97-AF65-F5344CB8AC3E}">
        <p14:creationId xmlns:p14="http://schemas.microsoft.com/office/powerpoint/2010/main" val="1594595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rPr>
              <a:t>“Although 1500 dollars is not a lot, in a country like Honduras it is a figure that carries weight.” – - Librarian</a:t>
            </a:r>
            <a:r>
              <a:rPr lang="en-GB" altLang="en-US" i="1" dirty="0">
                <a:solidFill>
                  <a:srgbClr val="92D050"/>
                </a:solidFill>
                <a:latin typeface="Georgia" panose="02040502050405020303" pitchFamily="18" charset="0"/>
              </a:rPr>
              <a:t>, Honduras</a:t>
            </a:r>
            <a:endParaRPr kumimoji="0" lang="en-GB" altLang="en-US" sz="4400" b="0" i="1" u="none" strike="noStrike" kern="1200" cap="none" spc="0" normalizeH="0" baseline="0" noProof="0" dirty="0">
              <a:ln>
                <a:noFill/>
              </a:ln>
              <a:solidFill>
                <a:srgbClr val="92D050"/>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257393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2857500"/>
            <a:ext cx="8482519"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rPr>
              <a:t>“More members would be able to publish in these journals if they had accessed some of the content in them in the review, but now that has actually reduced because the access is limited.”</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i="1" dirty="0">
                <a:solidFill>
                  <a:srgbClr val="008080"/>
                </a:solidFill>
                <a:latin typeface="Georgia" panose="02040502050405020303" pitchFamily="18" charset="0"/>
              </a:rPr>
              <a:t>- L</a:t>
            </a:r>
            <a:r>
              <a:rPr kumimoji="0" lang="en-GB" altLang="en-US" sz="4400" b="0" i="1" u="none" strike="noStrike" kern="1200" cap="none" spc="0" normalizeH="0" baseline="0" noProof="0" dirty="0" err="1">
                <a:ln>
                  <a:noFill/>
                </a:ln>
                <a:solidFill>
                  <a:srgbClr val="008080"/>
                </a:solidFill>
                <a:effectLst/>
                <a:uLnTx/>
                <a:uFillTx/>
                <a:latin typeface="Georgia" panose="02040502050405020303" pitchFamily="18" charset="0"/>
                <a:ea typeface="+mj-ea"/>
                <a:cs typeface="+mj-cs"/>
              </a:rPr>
              <a:t>ibrarian</a:t>
            </a:r>
            <a:r>
              <a:rPr lang="en-GB" altLang="en-US" i="1" dirty="0">
                <a:solidFill>
                  <a:srgbClr val="008080"/>
                </a:solidFill>
                <a:latin typeface="Georgia" panose="02040502050405020303" pitchFamily="18" charset="0"/>
              </a:rPr>
              <a:t>, Kenya</a:t>
            </a:r>
            <a:endParaRPr kumimoji="0" lang="en-GB" altLang="en-US" sz="4400" b="0" i="1" u="none" strike="noStrike" kern="1200" cap="none" spc="0" normalizeH="0" baseline="0" noProof="0" dirty="0">
              <a:ln>
                <a:noFill/>
              </a:ln>
              <a:solidFill>
                <a:srgbClr val="008080"/>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84308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2">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661481" y="403942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3 key learnings</a:t>
            </a:r>
          </a:p>
        </p:txBody>
      </p:sp>
    </p:spTree>
    <p:extLst>
      <p:ext uri="{BB962C8B-B14F-4D97-AF65-F5344CB8AC3E}">
        <p14:creationId xmlns:p14="http://schemas.microsoft.com/office/powerpoint/2010/main" val="235413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69462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7000"/>
              </a:lnSpc>
              <a:spcBef>
                <a:spcPct val="0"/>
              </a:spcBef>
              <a:spcAft>
                <a:spcPts val="800"/>
              </a:spcAft>
              <a:buClrTx/>
              <a:buSzTx/>
              <a:buFontTx/>
              <a:buNone/>
              <a:tabLst/>
              <a:defRPr/>
            </a:pPr>
            <a:r>
              <a:rPr kumimoji="0" lang="en-GB" sz="2800" b="1" i="0" u="none" strike="noStrike" kern="1200" cap="none" spc="0" normalizeH="0" baseline="0" noProof="0">
                <a:ln>
                  <a:noFill/>
                </a:ln>
                <a:solidFill>
                  <a:srgbClr val="8064A2"/>
                </a:solidFill>
                <a:effectLst/>
                <a:uLnTx/>
                <a:uFillTx/>
                <a:latin typeface="Georgia" panose="02040502050405020303" pitchFamily="18" charset="0"/>
                <a:ea typeface="Calibri" panose="020F0502020204030204" pitchFamily="34" charset="0"/>
                <a:cs typeface="Calibri" panose="020F0502020204030204" pitchFamily="34" charset="0"/>
              </a:rPr>
              <a:t>Many of the issues raised in previous reviews surfaced once again</a:t>
            </a:r>
          </a:p>
          <a:p>
            <a:pPr marL="0" marR="0" lvl="0" indent="0" algn="ctr" defTabSz="457200" rtl="0" eaLnBrk="0" fontAlgn="base" latinLnBrk="0" hangingPunct="0">
              <a:lnSpc>
                <a:spcPct val="107000"/>
              </a:lnSpc>
              <a:spcBef>
                <a:spcPct val="0"/>
              </a:spcBef>
              <a:spcAft>
                <a:spcPts val="800"/>
              </a:spcAft>
              <a:buClrTx/>
              <a:buSzTx/>
              <a:buFontTx/>
              <a:buNone/>
              <a:tabLst/>
              <a:defRPr/>
            </a:pPr>
            <a:endParaRPr kumimoji="0" lang="en-GB" sz="2800" b="1" i="0" u="none" strike="noStrike" kern="1200" cap="none" spc="0" normalizeH="0" baseline="0" noProof="0">
              <a:ln>
                <a:noFill/>
              </a:ln>
              <a:solidFill>
                <a:srgbClr val="8064A2"/>
              </a:solidFill>
              <a:effectLst/>
              <a:uLnTx/>
              <a:uFillTx/>
              <a:latin typeface="Georgia" panose="02040502050405020303" pitchFamily="18" charset="0"/>
              <a:ea typeface="Calibri" panose="020F0502020204030204" pitchFamily="34" charset="0"/>
              <a:cs typeface="Calibri" panose="020F0502020204030204" pitchFamily="34" charset="0"/>
            </a:endParaRPr>
          </a:p>
          <a:p>
            <a:pPr marL="0" marR="0" lvl="0" indent="0" algn="ctr" defTabSz="457200" rtl="0" eaLnBrk="0" fontAlgn="base" latinLnBrk="0" hangingPunct="0">
              <a:lnSpc>
                <a:spcPct val="107000"/>
              </a:lnSpc>
              <a:spcBef>
                <a:spcPct val="0"/>
              </a:spcBef>
              <a:spcAft>
                <a:spcPts val="800"/>
              </a:spcAft>
              <a:buClrTx/>
              <a:buSzTx/>
              <a:buFontTx/>
              <a:buNone/>
              <a:tabLst/>
              <a:defRPr/>
            </a:pPr>
            <a:r>
              <a:rPr kumimoji="0" lang="en-GB" sz="2800" b="1" i="0" u="none" strike="noStrike" kern="1200" cap="none" spc="0" normalizeH="0" baseline="0" noProof="0">
                <a:ln>
                  <a:noFill/>
                </a:ln>
                <a:solidFill>
                  <a:srgbClr val="8064A2"/>
                </a:solidFill>
                <a:effectLst/>
                <a:uLnTx/>
                <a:uFillTx/>
                <a:latin typeface="Georgia" panose="02040502050405020303" pitchFamily="18" charset="0"/>
                <a:ea typeface="Calibri" panose="020F0502020204030204" pitchFamily="34" charset="0"/>
                <a:cs typeface="Calibri" panose="020F0502020204030204" pitchFamily="34" charset="0"/>
              </a:rPr>
              <a:t>While technological improvements have improved ease of access for many users, the issue of usage is yet to be fully engaged with</a:t>
            </a:r>
            <a:endParaRPr kumimoji="0" lang="en-GB" sz="2800" b="0" i="0" u="none" strike="noStrike" kern="1200" cap="none" spc="0" normalizeH="0" baseline="0" noProof="0">
              <a:ln>
                <a:noFill/>
              </a:ln>
              <a:solidFill>
                <a:srgbClr val="8064A2"/>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Adaptation</a:t>
            </a:r>
          </a:p>
        </p:txBody>
      </p:sp>
      <p:sp>
        <p:nvSpPr>
          <p:cNvPr id="9" name="TextBox 8">
            <a:extLst>
              <a:ext uri="{FF2B5EF4-FFF2-40B4-BE49-F238E27FC236}">
                <a16:creationId xmlns:a16="http://schemas.microsoft.com/office/drawing/2014/main" id="{CFAE39F9-F188-4AD9-9615-659AC2ADC05A}"/>
              </a:ext>
            </a:extLst>
          </p:cNvPr>
          <p:cNvSpPr txBox="1"/>
          <p:nvPr/>
        </p:nvSpPr>
        <p:spPr>
          <a:xfrm>
            <a:off x="3715966" y="208597"/>
            <a:ext cx="5218484" cy="238328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5000"/>
              </a:lnSpc>
              <a:spcBef>
                <a:spcPts val="0"/>
              </a:spcBef>
              <a:spcAft>
                <a:spcPts val="0"/>
              </a:spcAft>
              <a:buClrTx/>
              <a:buSzTx/>
              <a:buFontTx/>
              <a:buNone/>
              <a:tabLst/>
              <a:defRPr/>
            </a:pPr>
            <a:r>
              <a:rPr kumimoji="0" lang="en-GB" sz="2800" b="0" i="0" u="none" strike="noStrike" kern="1200" cap="none" spc="0" normalizeH="0" baseline="0" noProof="0">
                <a:ln>
                  <a:noFill/>
                </a:ln>
                <a:solidFill>
                  <a:srgbClr val="5784CC"/>
                </a:solidFill>
                <a:effectLst/>
                <a:uLnTx/>
                <a:uFillTx/>
                <a:latin typeface="Arial" panose="020B0604020202020204" pitchFamily="34" charset="0"/>
                <a:ea typeface="+mn-ea"/>
                <a:cs typeface="Arial" panose="020B0604020202020204" pitchFamily="34" charset="0"/>
              </a:rPr>
              <a:t>How well has Research4Life been able to learn and adapt its approaches in light of changes in the broad operating context? </a:t>
            </a:r>
          </a:p>
          <a:p>
            <a:pPr marL="0" marR="0" lvl="0" indent="0" algn="l" defTabSz="457200" rtl="0" eaLnBrk="1" fontAlgn="auto" latinLnBrk="0" hangingPunct="1">
              <a:lnSpc>
                <a:spcPct val="105000"/>
              </a:lnSpc>
              <a:spcBef>
                <a:spcPts val="0"/>
              </a:spcBef>
              <a:spcAft>
                <a:spcPts val="0"/>
              </a:spcAft>
              <a:buClrTx/>
              <a:buSzTx/>
              <a:buFontTx/>
              <a:buNone/>
              <a:tabLst/>
              <a:defRPr/>
            </a:pPr>
            <a:endParaRPr kumimoji="0" lang="en-GB" sz="3200" b="0" i="0" u="none" strike="noStrike" kern="1200" cap="none" spc="0" normalizeH="0" baseline="0" noProof="0">
              <a:ln>
                <a:noFill/>
              </a:ln>
              <a:solidFill>
                <a:srgbClr val="5784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647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Our approach</a:t>
            </a: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4A112AE9-51B1-41FE-B6A5-CF61DA5DB7EE}"/>
              </a:ext>
            </a:extLst>
          </p:cNvPr>
          <p:cNvSpPr txBox="1"/>
          <p:nvPr/>
        </p:nvSpPr>
        <p:spPr>
          <a:xfrm>
            <a:off x="457200" y="5263734"/>
            <a:ext cx="4941268" cy="1293431"/>
          </a:xfrm>
          <a:prstGeom prst="rect">
            <a:avLst/>
          </a:prstGeom>
          <a:noFill/>
        </p:spPr>
        <p:txBody>
          <a:bodyPr wrap="square">
            <a:spAutoFit/>
          </a:bodyPr>
          <a:lstStyle/>
          <a:p>
            <a:pPr lvl="0">
              <a:lnSpc>
                <a:spcPct val="105000"/>
              </a:lnSpc>
            </a:pPr>
            <a:r>
              <a:rPr lang="en-GB" sz="3200" b="1">
                <a:solidFill>
                  <a:schemeClr val="accent4"/>
                </a:solidFill>
                <a:latin typeface="Arial" panose="020B0604020202020204" pitchFamily="34" charset="0"/>
                <a:ea typeface="Calibri" panose="020F0502020204030204" pitchFamily="34" charset="0"/>
                <a:cs typeface="Arial" panose="020B0604020202020204" pitchFamily="34" charset="0"/>
              </a:rPr>
              <a:t>2 country </a:t>
            </a:r>
            <a:r>
              <a:rPr lang="en-GB" sz="2400" b="1">
                <a:solidFill>
                  <a:schemeClr val="accent4"/>
                </a:solidFill>
                <a:latin typeface="Arial" panose="020B0604020202020204" pitchFamily="34" charset="0"/>
                <a:ea typeface="Calibri" panose="020F0502020204030204" pitchFamily="34" charset="0"/>
                <a:cs typeface="Arial" panose="020B0604020202020204" pitchFamily="34" charset="0"/>
              </a:rPr>
              <a:t>case studies</a:t>
            </a:r>
          </a:p>
          <a:p>
            <a:pPr lvl="0">
              <a:lnSpc>
                <a:spcPct val="105000"/>
              </a:lnSpc>
            </a:pPr>
            <a:r>
              <a:rPr lang="en-GB">
                <a:solidFill>
                  <a:schemeClr val="accent4"/>
                </a:solidFill>
                <a:latin typeface="Arial" panose="020B0604020202020204" pitchFamily="34" charset="0"/>
                <a:ea typeface="Calibri" panose="020F0502020204030204" pitchFamily="34" charset="0"/>
                <a:cs typeface="Arial" panose="020B0604020202020204" pitchFamily="34" charset="0"/>
              </a:rPr>
              <a:t>Kenya and Honduras</a:t>
            </a:r>
            <a:endParaRPr lang="en-GB" sz="2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lvl="0">
              <a:lnSpc>
                <a:spcPct val="105000"/>
              </a:lnSpc>
            </a:pPr>
            <a:endParaRPr lang="en-GB" sz="240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4A316E4-A799-41F5-ACA0-4513DF00BE22}"/>
              </a:ext>
            </a:extLst>
          </p:cNvPr>
          <p:cNvSpPr txBox="1"/>
          <p:nvPr/>
        </p:nvSpPr>
        <p:spPr>
          <a:xfrm>
            <a:off x="3332520" y="2713111"/>
            <a:ext cx="4745561" cy="1170962"/>
          </a:xfrm>
          <a:prstGeom prst="rect">
            <a:avLst/>
          </a:prstGeom>
          <a:noFill/>
        </p:spPr>
        <p:txBody>
          <a:bodyPr wrap="square">
            <a:spAutoFit/>
          </a:bodyPr>
          <a:lstStyle/>
          <a:p>
            <a:pPr lvl="0">
              <a:lnSpc>
                <a:spcPct val="105000"/>
              </a:lnSpc>
            </a:pPr>
            <a:r>
              <a:rPr lang="en-GB" sz="2400" b="1">
                <a:solidFill>
                  <a:srgbClr val="5784CC"/>
                </a:solidFill>
                <a:latin typeface="Arial" panose="020B0604020202020204" pitchFamily="34" charset="0"/>
                <a:ea typeface="Calibri" panose="020F0502020204030204" pitchFamily="34" charset="0"/>
                <a:cs typeface="Arial" panose="020B0604020202020204" pitchFamily="34" charset="0"/>
              </a:rPr>
              <a:t>Conducted in </a:t>
            </a:r>
            <a:r>
              <a:rPr lang="en-GB" sz="3200" b="1">
                <a:solidFill>
                  <a:srgbClr val="5784CC"/>
                </a:solidFill>
                <a:latin typeface="Arial" panose="020B0604020202020204" pitchFamily="34" charset="0"/>
                <a:ea typeface="Calibri" panose="020F0502020204030204" pitchFamily="34" charset="0"/>
                <a:cs typeface="Arial" panose="020B0604020202020204" pitchFamily="34" charset="0"/>
              </a:rPr>
              <a:t>8 languages</a:t>
            </a:r>
          </a:p>
          <a:p>
            <a:pPr lvl="0">
              <a:lnSpc>
                <a:spcPct val="105000"/>
              </a:lnSpc>
            </a:pPr>
            <a:r>
              <a:rPr lang="en-GB">
                <a:solidFill>
                  <a:srgbClr val="5784CC"/>
                </a:solidFill>
                <a:effectLst/>
                <a:latin typeface="Arial" panose="020B0604020202020204" pitchFamily="34" charset="0"/>
                <a:ea typeface="Calibri" panose="020F0502020204030204" pitchFamily="34" charset="0"/>
                <a:cs typeface="Arial" panose="020B0604020202020204" pitchFamily="34" charset="0"/>
              </a:rPr>
              <a:t>Bangla, English, French, Portuguese, Russian, Spanish, Ukrainian, Vietnamese</a:t>
            </a:r>
          </a:p>
        </p:txBody>
      </p:sp>
      <p:sp>
        <p:nvSpPr>
          <p:cNvPr id="30" name="TextBox 29">
            <a:extLst>
              <a:ext uri="{FF2B5EF4-FFF2-40B4-BE49-F238E27FC236}">
                <a16:creationId xmlns:a16="http://schemas.microsoft.com/office/drawing/2014/main" id="{3BD89F9F-C105-479B-A3D6-78FD245BCC3A}"/>
              </a:ext>
            </a:extLst>
          </p:cNvPr>
          <p:cNvSpPr txBox="1"/>
          <p:nvPr/>
        </p:nvSpPr>
        <p:spPr>
          <a:xfrm>
            <a:off x="457200" y="1379234"/>
            <a:ext cx="6040582" cy="1461810"/>
          </a:xfrm>
          <a:prstGeom prst="rect">
            <a:avLst/>
          </a:prstGeom>
          <a:noFill/>
        </p:spPr>
        <p:txBody>
          <a:bodyPr wrap="square">
            <a:spAutoFit/>
          </a:bodyPr>
          <a:lstStyle/>
          <a:p>
            <a:pPr lvl="0">
              <a:lnSpc>
                <a:spcPct val="105000"/>
              </a:lnSpc>
            </a:pPr>
            <a:r>
              <a:rPr lang="en-GB" sz="2400" b="1" dirty="0">
                <a:solidFill>
                  <a:srgbClr val="5784CC"/>
                </a:solidFill>
                <a:effectLst/>
                <a:latin typeface="Arial" panose="020B0604020202020204" pitchFamily="34" charset="0"/>
                <a:ea typeface="Calibri" panose="020F0502020204030204" pitchFamily="34" charset="0"/>
                <a:cs typeface="Arial" panose="020B0604020202020204" pitchFamily="34" charset="0"/>
              </a:rPr>
              <a:t>Interviews in </a:t>
            </a:r>
            <a:r>
              <a:rPr lang="en-GB" sz="3200" b="1" dirty="0">
                <a:solidFill>
                  <a:srgbClr val="5784CC"/>
                </a:solidFill>
                <a:effectLst/>
                <a:latin typeface="Arial" panose="020B0604020202020204" pitchFamily="34" charset="0"/>
                <a:ea typeface="Calibri" panose="020F0502020204030204" pitchFamily="34" charset="0"/>
                <a:cs typeface="Arial" panose="020B0604020202020204" pitchFamily="34" charset="0"/>
              </a:rPr>
              <a:t>11 countries</a:t>
            </a:r>
            <a:endParaRPr lang="en-GB" sz="2400" b="1" dirty="0">
              <a:solidFill>
                <a:srgbClr val="5784CC"/>
              </a:solidFill>
              <a:effectLst/>
              <a:latin typeface="Arial" panose="020B0604020202020204" pitchFamily="34" charset="0"/>
              <a:ea typeface="Calibri" panose="020F0502020204030204" pitchFamily="34" charset="0"/>
              <a:cs typeface="Arial" panose="020B0604020202020204" pitchFamily="34" charset="0"/>
            </a:endParaRPr>
          </a:p>
          <a:p>
            <a:pPr lvl="0">
              <a:lnSpc>
                <a:spcPct val="105000"/>
              </a:lnSpc>
            </a:pPr>
            <a:r>
              <a:rPr lang="en-GB" dirty="0">
                <a:solidFill>
                  <a:srgbClr val="5784CC"/>
                </a:solidFill>
                <a:effectLst/>
                <a:latin typeface="Arial" panose="020B0604020202020204" pitchFamily="34" charset="0"/>
                <a:ea typeface="Calibri" panose="020F0502020204030204" pitchFamily="34" charset="0"/>
                <a:cs typeface="Arial" panose="020B0604020202020204" pitchFamily="34" charset="0"/>
              </a:rPr>
              <a:t>Algeria, Bangladesh, El Salvador, Ghana, Mozambique, Myanmar, Nicaragua, Papua New Guinea, Rwanda, Ukraine, Viet Nam</a:t>
            </a:r>
          </a:p>
        </p:txBody>
      </p:sp>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F6EE07D-D677-4376-8BCF-79866419B775}"/>
              </a:ext>
            </a:extLst>
          </p:cNvPr>
          <p:cNvSpPr txBox="1"/>
          <p:nvPr/>
        </p:nvSpPr>
        <p:spPr>
          <a:xfrm>
            <a:off x="457200" y="4045149"/>
            <a:ext cx="7191632" cy="573555"/>
          </a:xfrm>
          <a:prstGeom prst="rect">
            <a:avLst/>
          </a:prstGeom>
          <a:noFill/>
        </p:spPr>
        <p:txBody>
          <a:bodyPr wrap="square">
            <a:spAutoFit/>
          </a:bodyPr>
          <a:lstStyle/>
          <a:p>
            <a:pPr lvl="0">
              <a:lnSpc>
                <a:spcPct val="105000"/>
              </a:lnSpc>
            </a:pPr>
            <a:r>
              <a:rPr lang="en-GB" sz="2400" b="1">
                <a:solidFill>
                  <a:schemeClr val="accent3"/>
                </a:solidFill>
                <a:latin typeface="Arial" panose="020B0604020202020204" pitchFamily="34" charset="0"/>
                <a:ea typeface="Calibri" panose="020F0502020204030204" pitchFamily="34" charset="0"/>
                <a:cs typeface="Arial" panose="020B0604020202020204" pitchFamily="34" charset="0"/>
              </a:rPr>
              <a:t>Survey of </a:t>
            </a:r>
            <a:r>
              <a:rPr lang="en-GB" sz="3200" b="1">
                <a:solidFill>
                  <a:schemeClr val="accent3"/>
                </a:solidFill>
                <a:latin typeface="Arial" panose="020B0604020202020204" pitchFamily="34" charset="0"/>
                <a:ea typeface="Calibri" panose="020F0502020204030204" pitchFamily="34" charset="0"/>
                <a:cs typeface="Arial" panose="020B0604020202020204" pitchFamily="34" charset="0"/>
              </a:rPr>
              <a:t>1886 people </a:t>
            </a:r>
            <a:r>
              <a:rPr lang="en-GB" b="1">
                <a:solidFill>
                  <a:schemeClr val="accent3"/>
                </a:solidFill>
                <a:latin typeface="Arial" panose="020B0604020202020204" pitchFamily="34" charset="0"/>
                <a:ea typeface="Calibri" panose="020F0502020204030204" pitchFamily="34" charset="0"/>
                <a:cs typeface="Arial" panose="020B0604020202020204" pitchFamily="34" charset="0"/>
              </a:rPr>
              <a:t>in 85 countries</a:t>
            </a:r>
            <a:endParaRPr lang="en-GB">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0901013-26A5-4E56-974A-38F5B4848B88}"/>
              </a:ext>
            </a:extLst>
          </p:cNvPr>
          <p:cNvSpPr txBox="1"/>
          <p:nvPr/>
        </p:nvSpPr>
        <p:spPr>
          <a:xfrm>
            <a:off x="3332520" y="4525704"/>
            <a:ext cx="4941268" cy="363048"/>
          </a:xfrm>
          <a:prstGeom prst="rect">
            <a:avLst/>
          </a:prstGeom>
          <a:noFill/>
        </p:spPr>
        <p:txBody>
          <a:bodyPr wrap="square">
            <a:spAutoFit/>
          </a:bodyPr>
          <a:lstStyle/>
          <a:p>
            <a:pPr lvl="0">
              <a:lnSpc>
                <a:spcPct val="105000"/>
              </a:lnSpc>
            </a:pPr>
            <a:r>
              <a:rPr lang="en-GB" b="1">
                <a:solidFill>
                  <a:schemeClr val="accent3"/>
                </a:solidFill>
                <a:latin typeface="Arial" panose="020B0604020202020204" pitchFamily="34" charset="0"/>
                <a:ea typeface="Calibri" panose="020F0502020204030204" pitchFamily="34" charset="0"/>
                <a:cs typeface="Arial" panose="020B0604020202020204" pitchFamily="34" charset="0"/>
              </a:rPr>
              <a:t>In English, French and Spanish</a:t>
            </a:r>
            <a:endParaRPr lang="en-GB">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096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7000"/>
              </a:lnSpc>
              <a:spcBef>
                <a:spcPct val="0"/>
              </a:spcBef>
              <a:spcAft>
                <a:spcPts val="800"/>
              </a:spcAft>
              <a:buClrTx/>
              <a:buSzTx/>
              <a:buFontTx/>
              <a:buNone/>
              <a:tabLst/>
              <a:defRPr/>
            </a:pPr>
            <a:r>
              <a:rPr lang="en-GB" sz="2800" b="1">
                <a:solidFill>
                  <a:schemeClr val="accent4"/>
                </a:solidFill>
                <a:effectLst/>
                <a:latin typeface="Georgia" panose="02040502050405020303" pitchFamily="18" charset="0"/>
                <a:ea typeface="Times New Roman" panose="02020603050405020304" pitchFamily="18" charset="0"/>
              </a:rPr>
              <a:t>The future of any access initiative cannot be considered without also considering the role of Open Access in the overall research communication system</a:t>
            </a:r>
            <a:endParaRPr kumimoji="0" lang="en-GB" sz="28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Open Access</a:t>
            </a:r>
          </a:p>
        </p:txBody>
      </p:sp>
    </p:spTree>
    <p:extLst>
      <p:ext uri="{BB962C8B-B14F-4D97-AF65-F5344CB8AC3E}">
        <p14:creationId xmlns:p14="http://schemas.microsoft.com/office/powerpoint/2010/main" val="4284765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457200" rtl="0" eaLnBrk="0" fontAlgn="base" latinLnBrk="0" hangingPunct="0">
              <a:lnSpc>
                <a:spcPct val="107000"/>
              </a:lnSpc>
              <a:spcBef>
                <a:spcPct val="0"/>
              </a:spcBef>
              <a:spcAft>
                <a:spcPts val="800"/>
              </a:spcAft>
              <a:buClrTx/>
              <a:buSzTx/>
              <a:buFontTx/>
              <a:buNone/>
              <a:tabLst/>
              <a:defRPr/>
            </a:pPr>
            <a:r>
              <a:rPr lang="en-GB" sz="2800" b="1">
                <a:solidFill>
                  <a:schemeClr val="accent4"/>
                </a:solidFill>
                <a:latin typeface="Georgia" panose="02040502050405020303" pitchFamily="18" charset="0"/>
                <a:ea typeface="Times New Roman" panose="02020603050405020304" pitchFamily="18" charset="0"/>
              </a:rPr>
              <a:t>I</a:t>
            </a:r>
            <a:r>
              <a:rPr lang="en-GB" sz="2800" b="1">
                <a:solidFill>
                  <a:schemeClr val="accent4"/>
                </a:solidFill>
                <a:effectLst/>
                <a:latin typeface="Georgia" panose="02040502050405020303" pitchFamily="18" charset="0"/>
                <a:ea typeface="Times New Roman" panose="02020603050405020304" pitchFamily="18" charset="0"/>
              </a:rPr>
              <a:t>nvestment is needed in local capacities and structures to enable a greater uptake of Research4Life</a:t>
            </a:r>
          </a:p>
          <a:p>
            <a:pPr marL="0" marR="0" lvl="0" indent="0" algn="ctr" defTabSz="457200" rtl="0" eaLnBrk="0" fontAlgn="base" latinLnBrk="0" hangingPunct="0">
              <a:lnSpc>
                <a:spcPct val="107000"/>
              </a:lnSpc>
              <a:spcBef>
                <a:spcPct val="0"/>
              </a:spcBef>
              <a:spcAft>
                <a:spcPts val="800"/>
              </a:spcAft>
              <a:buClrTx/>
              <a:buSzTx/>
              <a:buFontTx/>
              <a:buNone/>
              <a:tabLst/>
              <a:defRPr/>
            </a:pPr>
            <a:endParaRPr lang="en-GB" sz="2800" b="1">
              <a:solidFill>
                <a:schemeClr val="accent4"/>
              </a:solidFill>
              <a:latin typeface="Georgia" panose="02040502050405020303" pitchFamily="18" charset="0"/>
              <a:ea typeface="Times New Roman" panose="02020603050405020304" pitchFamily="18" charset="0"/>
            </a:endParaRPr>
          </a:p>
          <a:p>
            <a:pPr marL="0" marR="0" lvl="0" indent="0" algn="ctr" defTabSz="457200" rtl="0" eaLnBrk="0" fontAlgn="base" latinLnBrk="0" hangingPunct="0">
              <a:lnSpc>
                <a:spcPct val="107000"/>
              </a:lnSpc>
              <a:spcBef>
                <a:spcPct val="0"/>
              </a:spcBef>
              <a:spcAft>
                <a:spcPts val="800"/>
              </a:spcAft>
              <a:buClrTx/>
              <a:buSzTx/>
              <a:buFontTx/>
              <a:buNone/>
              <a:tabLst/>
              <a:defRPr/>
            </a:pPr>
            <a:r>
              <a:rPr lang="en-GB" sz="2800" b="1">
                <a:solidFill>
                  <a:schemeClr val="accent4"/>
                </a:solidFill>
                <a:effectLst/>
                <a:latin typeface="Georgia" panose="02040502050405020303" pitchFamily="18" charset="0"/>
                <a:ea typeface="Times New Roman" panose="02020603050405020304" pitchFamily="18" charset="0"/>
              </a:rPr>
              <a:t>Research4Life is effectively placed to support the process, but bespoke training, engagement, interaction and support must be developed locally</a:t>
            </a:r>
            <a:endParaRPr kumimoji="0" lang="en-GB" sz="28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Local agency</a:t>
            </a:r>
          </a:p>
        </p:txBody>
      </p:sp>
    </p:spTree>
    <p:extLst>
      <p:ext uri="{BB962C8B-B14F-4D97-AF65-F5344CB8AC3E}">
        <p14:creationId xmlns:p14="http://schemas.microsoft.com/office/powerpoint/2010/main" val="202494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2">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661481" y="403942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Recommendations</a:t>
            </a:r>
          </a:p>
        </p:txBody>
      </p:sp>
    </p:spTree>
    <p:extLst>
      <p:ext uri="{BB962C8B-B14F-4D97-AF65-F5344CB8AC3E}">
        <p14:creationId xmlns:p14="http://schemas.microsoft.com/office/powerpoint/2010/main" val="2537512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a:solidFill>
                  <a:schemeClr val="accent4"/>
                </a:solidFill>
                <a:effectLst/>
                <a:latin typeface="Georgia" panose="02040502050405020303" pitchFamily="18" charset="0"/>
                <a:ea typeface="Times New Roman" panose="02020603050405020304" pitchFamily="18" charset="0"/>
              </a:rPr>
              <a:t>Define how and why Research4Life’s goal will be achieved; develop a Theory of Change</a:t>
            </a:r>
            <a:endParaRPr kumimoji="0" lang="en-GB" sz="40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1</a:t>
            </a:r>
          </a:p>
        </p:txBody>
      </p:sp>
    </p:spTree>
    <p:extLst>
      <p:ext uri="{BB962C8B-B14F-4D97-AF65-F5344CB8AC3E}">
        <p14:creationId xmlns:p14="http://schemas.microsoft.com/office/powerpoint/2010/main" val="271256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a:solidFill>
                  <a:schemeClr val="accent4"/>
                </a:solidFill>
                <a:effectLst/>
                <a:latin typeface="Georgia" panose="02040502050405020303" pitchFamily="18" charset="0"/>
                <a:ea typeface="Times New Roman" panose="02020603050405020304" pitchFamily="18" charset="0"/>
              </a:rPr>
              <a:t>Build awareness, communication and community</a:t>
            </a:r>
            <a:endParaRPr kumimoji="0" lang="en-GB" sz="40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2</a:t>
            </a:r>
          </a:p>
        </p:txBody>
      </p:sp>
    </p:spTree>
    <p:extLst>
      <p:ext uri="{BB962C8B-B14F-4D97-AF65-F5344CB8AC3E}">
        <p14:creationId xmlns:p14="http://schemas.microsoft.com/office/powerpoint/2010/main" val="89763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a:solidFill>
                  <a:schemeClr val="accent4"/>
                </a:solidFill>
                <a:effectLst/>
                <a:latin typeface="Georgia" panose="02040502050405020303" pitchFamily="18" charset="0"/>
                <a:ea typeface="Times New Roman" panose="02020603050405020304" pitchFamily="18" charset="0"/>
              </a:rPr>
              <a:t>Expand and reconceptualise training</a:t>
            </a:r>
            <a:endParaRPr kumimoji="0" lang="en-GB" sz="40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3</a:t>
            </a:r>
          </a:p>
        </p:txBody>
      </p:sp>
    </p:spTree>
    <p:extLst>
      <p:ext uri="{BB962C8B-B14F-4D97-AF65-F5344CB8AC3E}">
        <p14:creationId xmlns:p14="http://schemas.microsoft.com/office/powerpoint/2010/main" val="27438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dirty="0">
                <a:solidFill>
                  <a:schemeClr val="accent4"/>
                </a:solidFill>
                <a:effectLst/>
                <a:latin typeface="Georgia" panose="02040502050405020303" pitchFamily="18" charset="0"/>
                <a:ea typeface="Times New Roman" panose="02020603050405020304" pitchFamily="18" charset="0"/>
              </a:rPr>
              <a:t>Improve support networks</a:t>
            </a:r>
            <a:endParaRPr kumimoji="0" lang="en-GB" sz="4000" b="1" i="0" u="none" strike="noStrike" kern="1200" cap="none" spc="0" normalizeH="0" baseline="0" noProof="0" dirty="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4</a:t>
            </a:r>
          </a:p>
        </p:txBody>
      </p:sp>
    </p:spTree>
    <p:extLst>
      <p:ext uri="{BB962C8B-B14F-4D97-AF65-F5344CB8AC3E}">
        <p14:creationId xmlns:p14="http://schemas.microsoft.com/office/powerpoint/2010/main" val="137843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dirty="0">
                <a:solidFill>
                  <a:schemeClr val="accent4"/>
                </a:solidFill>
                <a:effectLst/>
                <a:latin typeface="Georgia" panose="02040502050405020303" pitchFamily="18" charset="0"/>
                <a:ea typeface="Times New Roman" panose="02020603050405020304" pitchFamily="18" charset="0"/>
              </a:rPr>
              <a:t>Ensure platform and technology supports effective usage</a:t>
            </a:r>
            <a:endParaRPr kumimoji="0" lang="en-GB" sz="4000" b="1" i="0" u="none" strike="noStrike" kern="1200" cap="none" spc="0" normalizeH="0" baseline="0" noProof="0" dirty="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5</a:t>
            </a:r>
          </a:p>
        </p:txBody>
      </p:sp>
    </p:spTree>
    <p:extLst>
      <p:ext uri="{BB962C8B-B14F-4D97-AF65-F5344CB8AC3E}">
        <p14:creationId xmlns:p14="http://schemas.microsoft.com/office/powerpoint/2010/main" val="3871856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a:solidFill>
                  <a:schemeClr val="accent4"/>
                </a:solidFill>
                <a:effectLst/>
                <a:latin typeface="Georgia" panose="02040502050405020303" pitchFamily="18" charset="0"/>
                <a:ea typeface="Times New Roman" panose="02020603050405020304" pitchFamily="18" charset="0"/>
              </a:rPr>
              <a:t>Address gaps and sudden changes in content</a:t>
            </a:r>
            <a:endParaRPr kumimoji="0" lang="en-GB" sz="40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a:ln>
                  <a:noFill/>
                </a:ln>
                <a:solidFill>
                  <a:srgbClr val="5784CC"/>
                </a:solidFill>
                <a:effectLst/>
                <a:uLnTx/>
                <a:uFillTx/>
                <a:latin typeface="Georgia" panose="02040502050405020303" pitchFamily="18" charset="0"/>
                <a:ea typeface="+mj-ea"/>
                <a:cs typeface="+mj-cs"/>
              </a:rPr>
              <a:t>Recommendation 6</a:t>
            </a:r>
          </a:p>
        </p:txBody>
      </p:sp>
    </p:spTree>
    <p:extLst>
      <p:ext uri="{BB962C8B-B14F-4D97-AF65-F5344CB8AC3E}">
        <p14:creationId xmlns:p14="http://schemas.microsoft.com/office/powerpoint/2010/main" val="769828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sp>
        <p:nvSpPr>
          <p:cNvPr id="5" name="Title 1">
            <a:extLst>
              <a:ext uri="{FF2B5EF4-FFF2-40B4-BE49-F238E27FC236}">
                <a16:creationId xmlns:a16="http://schemas.microsoft.com/office/drawing/2014/main" id="{E97EBD03-60AA-4AD8-A51C-2C125A52C4B3}"/>
              </a:ext>
            </a:extLst>
          </p:cNvPr>
          <p:cNvSpPr txBox="1">
            <a:spLocks noChangeArrowheads="1"/>
          </p:cNvSpPr>
          <p:nvPr/>
        </p:nvSpPr>
        <p:spPr bwMode="auto">
          <a:xfrm>
            <a:off x="330740" y="315282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7000"/>
              </a:lnSpc>
              <a:spcBef>
                <a:spcPct val="0"/>
              </a:spcBef>
              <a:spcAft>
                <a:spcPts val="800"/>
              </a:spcAft>
              <a:buClrTx/>
              <a:buSzTx/>
              <a:buFontTx/>
              <a:buNone/>
              <a:tabLst/>
              <a:defRPr/>
            </a:pPr>
            <a:r>
              <a:rPr lang="en-GB" sz="4000" b="1">
                <a:solidFill>
                  <a:schemeClr val="accent4"/>
                </a:solidFill>
                <a:effectLst/>
                <a:latin typeface="Georgia" panose="02040502050405020303" pitchFamily="18" charset="0"/>
                <a:ea typeface="Times New Roman" panose="02020603050405020304" pitchFamily="18" charset="0"/>
              </a:rPr>
              <a:t>Explore potential new avenues for work</a:t>
            </a:r>
            <a:endParaRPr kumimoji="0" lang="en-GB" sz="4000" b="1" i="0" u="none" strike="noStrike" kern="1200" cap="none" spc="0" normalizeH="0" baseline="0" noProof="0">
              <a:ln>
                <a:noFill/>
              </a:ln>
              <a:solidFill>
                <a:schemeClr val="accent4"/>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earch4Life">
            <a:extLst>
              <a:ext uri="{FF2B5EF4-FFF2-40B4-BE49-F238E27FC236}">
                <a16:creationId xmlns:a16="http://schemas.microsoft.com/office/drawing/2014/main" id="{0A7CAEA4-6E82-4254-88CD-F54182B2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991" y="6215644"/>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FEA2BA-D8DD-4034-AA13-32A4008A105B}"/>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Recommendation 7</a:t>
            </a:r>
          </a:p>
        </p:txBody>
      </p:sp>
    </p:spTree>
    <p:extLst>
      <p:ext uri="{BB962C8B-B14F-4D97-AF65-F5344CB8AC3E}">
        <p14:creationId xmlns:p14="http://schemas.microsoft.com/office/powerpoint/2010/main" val="234429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DA6B48-E406-4529-A7F1-D322418FC428}"/>
              </a:ext>
            </a:extLst>
          </p:cNvPr>
          <p:cNvSpPr/>
          <p:nvPr/>
        </p:nvSpPr>
        <p:spPr>
          <a:xfrm>
            <a:off x="485860" y="1113463"/>
            <a:ext cx="2028740" cy="426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Content Placeholder 22" descr="A person with his hand on his chin&#10;&#10;Description automatically generated with medium confidence">
            <a:extLst>
              <a:ext uri="{FF2B5EF4-FFF2-40B4-BE49-F238E27FC236}">
                <a16:creationId xmlns:a16="http://schemas.microsoft.com/office/drawing/2014/main" id="{4F5C2E54-5AB4-4E7D-A7DC-A40FA0C0A9C7}"/>
              </a:ext>
            </a:extLst>
          </p:cNvPr>
          <p:cNvPicPr>
            <a:picLocks noGrp="1" noChangeAspect="1"/>
          </p:cNvPicPr>
          <p:nvPr>
            <p:ph idx="1"/>
          </p:nvPr>
        </p:nvPicPr>
        <p:blipFill>
          <a:blip r:embed="rId3"/>
          <a:stretch>
            <a:fillRect/>
          </a:stretch>
        </p:blipFill>
        <p:spPr>
          <a:xfrm>
            <a:off x="1824566" y="2779056"/>
            <a:ext cx="1032667" cy="1122363"/>
          </a:xfrm>
        </p:spPr>
      </p:pic>
      <p:sp>
        <p:nvSpPr>
          <p:cNvPr id="3" name="Title 2">
            <a:extLst>
              <a:ext uri="{FF2B5EF4-FFF2-40B4-BE49-F238E27FC236}">
                <a16:creationId xmlns:a16="http://schemas.microsoft.com/office/drawing/2014/main" id="{1F1E8714-71DE-490F-A2B7-57644A54B863}"/>
              </a:ext>
            </a:extLst>
          </p:cNvPr>
          <p:cNvSpPr>
            <a:spLocks noGrp="1"/>
          </p:cNvSpPr>
          <p:nvPr>
            <p:ph type="title"/>
          </p:nvPr>
        </p:nvSpPr>
        <p:spPr>
          <a:xfrm>
            <a:off x="485860" y="362915"/>
            <a:ext cx="6841696" cy="839712"/>
          </a:xfrm>
        </p:spPr>
        <p:txBody>
          <a:bodyPr anchor="t">
            <a:normAutofit/>
          </a:bodyPr>
          <a:lstStyle/>
          <a:p>
            <a:pPr algn="l"/>
            <a:r>
              <a:rPr lang="en-US" i="1"/>
              <a:t>User Review researchers</a:t>
            </a:r>
          </a:p>
        </p:txBody>
      </p:sp>
      <p:pic>
        <p:nvPicPr>
          <p:cNvPr id="4" name="Picture 4" descr="A person wearing glasses and smiling at the camera&#10;&#10;Description automatically generated">
            <a:extLst>
              <a:ext uri="{FF2B5EF4-FFF2-40B4-BE49-F238E27FC236}">
                <a16:creationId xmlns:a16="http://schemas.microsoft.com/office/drawing/2014/main" id="{56E25FE4-B9B4-4BDB-A09A-8C9A84477A86}"/>
              </a:ext>
            </a:extLst>
          </p:cNvPr>
          <p:cNvPicPr>
            <a:picLocks noChangeAspect="1"/>
          </p:cNvPicPr>
          <p:nvPr/>
        </p:nvPicPr>
        <p:blipFill rotWithShape="1">
          <a:blip r:embed="rId4"/>
          <a:srcRect l="16923" t="-1911" r="2991" b="2548"/>
          <a:stretch/>
        </p:blipFill>
        <p:spPr>
          <a:xfrm>
            <a:off x="2619769" y="1317207"/>
            <a:ext cx="1125466" cy="1123335"/>
          </a:xfrm>
          <a:prstGeom prst="rect">
            <a:avLst/>
          </a:prstGeom>
        </p:spPr>
      </p:pic>
      <p:pic>
        <p:nvPicPr>
          <p:cNvPr id="5" name="Picture 5" descr="A person in a blue shirt&#10;&#10;Description automatically generated">
            <a:extLst>
              <a:ext uri="{FF2B5EF4-FFF2-40B4-BE49-F238E27FC236}">
                <a16:creationId xmlns:a16="http://schemas.microsoft.com/office/drawing/2014/main" id="{085C7EE9-FA1D-4F13-AD2C-DB42FF9A41A7}"/>
              </a:ext>
            </a:extLst>
          </p:cNvPr>
          <p:cNvPicPr>
            <a:picLocks noChangeAspect="1"/>
          </p:cNvPicPr>
          <p:nvPr/>
        </p:nvPicPr>
        <p:blipFill rotWithShape="1">
          <a:blip r:embed="rId5"/>
          <a:srcRect l="7692" t="-1835" r="35815" b="917"/>
          <a:stretch/>
        </p:blipFill>
        <p:spPr>
          <a:xfrm>
            <a:off x="1117368" y="1321114"/>
            <a:ext cx="1125466" cy="1122053"/>
          </a:xfrm>
          <a:prstGeom prst="rect">
            <a:avLst/>
          </a:prstGeom>
        </p:spPr>
      </p:pic>
      <p:pic>
        <p:nvPicPr>
          <p:cNvPr id="6" name="Picture 6" descr="A person smiling for the camera&#10;&#10;Description automatically generated">
            <a:extLst>
              <a:ext uri="{FF2B5EF4-FFF2-40B4-BE49-F238E27FC236}">
                <a16:creationId xmlns:a16="http://schemas.microsoft.com/office/drawing/2014/main" id="{C5A779A6-21BA-4304-9561-431C8AE89B44}"/>
              </a:ext>
            </a:extLst>
          </p:cNvPr>
          <p:cNvPicPr>
            <a:picLocks noChangeAspect="1"/>
          </p:cNvPicPr>
          <p:nvPr/>
        </p:nvPicPr>
        <p:blipFill rotWithShape="1">
          <a:blip r:embed="rId6"/>
          <a:srcRect l="-741" t="6486" r="741" b="20657"/>
          <a:stretch/>
        </p:blipFill>
        <p:spPr>
          <a:xfrm>
            <a:off x="4121462" y="1331192"/>
            <a:ext cx="1085630" cy="1109350"/>
          </a:xfrm>
          <a:prstGeom prst="rect">
            <a:avLst/>
          </a:prstGeom>
        </p:spPr>
      </p:pic>
      <p:pic>
        <p:nvPicPr>
          <p:cNvPr id="7" name="Picture 7" descr="A person wearing glasses and smiling at the camera&#10;&#10;Description automatically generated">
            <a:extLst>
              <a:ext uri="{FF2B5EF4-FFF2-40B4-BE49-F238E27FC236}">
                <a16:creationId xmlns:a16="http://schemas.microsoft.com/office/drawing/2014/main" id="{2C4853C1-91C5-4015-A4B9-5820C0E93ECD}"/>
              </a:ext>
            </a:extLst>
          </p:cNvPr>
          <p:cNvPicPr>
            <a:picLocks noChangeAspect="1"/>
          </p:cNvPicPr>
          <p:nvPr/>
        </p:nvPicPr>
        <p:blipFill rotWithShape="1">
          <a:blip r:embed="rId7"/>
          <a:srcRect l="6667" r="6269" b="585"/>
          <a:stretch/>
        </p:blipFill>
        <p:spPr>
          <a:xfrm>
            <a:off x="5536438" y="1314000"/>
            <a:ext cx="1123784" cy="1123335"/>
          </a:xfrm>
          <a:prstGeom prst="rect">
            <a:avLst/>
          </a:prstGeom>
        </p:spPr>
      </p:pic>
      <p:pic>
        <p:nvPicPr>
          <p:cNvPr id="8" name="Picture 8" descr="A person in a blue shirt&#10;&#10;Description automatically generated">
            <a:extLst>
              <a:ext uri="{FF2B5EF4-FFF2-40B4-BE49-F238E27FC236}">
                <a16:creationId xmlns:a16="http://schemas.microsoft.com/office/drawing/2014/main" id="{8B391EBC-AA1C-4BED-BD47-735F209ED523}"/>
              </a:ext>
            </a:extLst>
          </p:cNvPr>
          <p:cNvPicPr>
            <a:picLocks noChangeAspect="1"/>
          </p:cNvPicPr>
          <p:nvPr/>
        </p:nvPicPr>
        <p:blipFill rotWithShape="1">
          <a:blip r:embed="rId8"/>
          <a:srcRect r="599" b="42994"/>
          <a:stretch/>
        </p:blipFill>
        <p:spPr>
          <a:xfrm>
            <a:off x="417425" y="2792686"/>
            <a:ext cx="1125466" cy="1124164"/>
          </a:xfrm>
          <a:prstGeom prst="rect">
            <a:avLst/>
          </a:prstGeom>
        </p:spPr>
      </p:pic>
      <p:pic>
        <p:nvPicPr>
          <p:cNvPr id="9" name="Picture 9" descr="A person wearing glasses and looking at the camera&#10;&#10;Description automatically generated">
            <a:extLst>
              <a:ext uri="{FF2B5EF4-FFF2-40B4-BE49-F238E27FC236}">
                <a16:creationId xmlns:a16="http://schemas.microsoft.com/office/drawing/2014/main" id="{9A8ED700-639B-4649-84FC-C917068905DD}"/>
              </a:ext>
            </a:extLst>
          </p:cNvPr>
          <p:cNvPicPr>
            <a:picLocks noChangeAspect="1"/>
          </p:cNvPicPr>
          <p:nvPr/>
        </p:nvPicPr>
        <p:blipFill rotWithShape="1">
          <a:blip r:embed="rId9"/>
          <a:srcRect r="513" b="6400"/>
          <a:stretch/>
        </p:blipFill>
        <p:spPr>
          <a:xfrm>
            <a:off x="3136536" y="2794503"/>
            <a:ext cx="1130791" cy="1122053"/>
          </a:xfrm>
          <a:prstGeom prst="rect">
            <a:avLst/>
          </a:prstGeom>
        </p:spPr>
      </p:pic>
      <p:pic>
        <p:nvPicPr>
          <p:cNvPr id="10" name="Picture 10" descr="A person holding a plant in a garden smiling&#10;&#10;Description automatically generated">
            <a:extLst>
              <a:ext uri="{FF2B5EF4-FFF2-40B4-BE49-F238E27FC236}">
                <a16:creationId xmlns:a16="http://schemas.microsoft.com/office/drawing/2014/main" id="{163C17F6-05B7-4744-A94A-33F02FD2CB25}"/>
              </a:ext>
            </a:extLst>
          </p:cNvPr>
          <p:cNvPicPr>
            <a:picLocks noChangeAspect="1"/>
          </p:cNvPicPr>
          <p:nvPr/>
        </p:nvPicPr>
        <p:blipFill rotWithShape="1">
          <a:blip r:embed="rId10"/>
          <a:srcRect l="6667" r="10256" b="613"/>
          <a:stretch/>
        </p:blipFill>
        <p:spPr>
          <a:xfrm>
            <a:off x="4572000" y="2792686"/>
            <a:ext cx="1127396" cy="1128641"/>
          </a:xfrm>
          <a:prstGeom prst="rect">
            <a:avLst/>
          </a:prstGeom>
        </p:spPr>
      </p:pic>
      <p:pic>
        <p:nvPicPr>
          <p:cNvPr id="11" name="Picture 11" descr="A person smiling for the camera&#10;&#10;Description automatically generated">
            <a:extLst>
              <a:ext uri="{FF2B5EF4-FFF2-40B4-BE49-F238E27FC236}">
                <a16:creationId xmlns:a16="http://schemas.microsoft.com/office/drawing/2014/main" id="{8E95406F-6A42-405D-9582-336ED80DF816}"/>
              </a:ext>
            </a:extLst>
          </p:cNvPr>
          <p:cNvPicPr>
            <a:picLocks noChangeAspect="1"/>
          </p:cNvPicPr>
          <p:nvPr/>
        </p:nvPicPr>
        <p:blipFill rotWithShape="1">
          <a:blip r:embed="rId11"/>
          <a:srcRect r="523" b="1625"/>
          <a:stretch/>
        </p:blipFill>
        <p:spPr>
          <a:xfrm>
            <a:off x="5982094" y="2772663"/>
            <a:ext cx="1136189" cy="1125348"/>
          </a:xfrm>
          <a:prstGeom prst="rect">
            <a:avLst/>
          </a:prstGeom>
        </p:spPr>
      </p:pic>
      <p:pic>
        <p:nvPicPr>
          <p:cNvPr id="12" name="Picture 12" descr="A person posing for the camera&#10;&#10;Description automatically generated">
            <a:extLst>
              <a:ext uri="{FF2B5EF4-FFF2-40B4-BE49-F238E27FC236}">
                <a16:creationId xmlns:a16="http://schemas.microsoft.com/office/drawing/2014/main" id="{D5A04887-4143-4E40-8FCE-8D363267D994}"/>
              </a:ext>
            </a:extLst>
          </p:cNvPr>
          <p:cNvPicPr>
            <a:picLocks noChangeAspect="1"/>
          </p:cNvPicPr>
          <p:nvPr/>
        </p:nvPicPr>
        <p:blipFill rotWithShape="1">
          <a:blip r:embed="rId12"/>
          <a:srcRect l="1026" t="28979" r="40000" b="24206"/>
          <a:stretch/>
        </p:blipFill>
        <p:spPr>
          <a:xfrm>
            <a:off x="2619769" y="4240243"/>
            <a:ext cx="1131219" cy="1122053"/>
          </a:xfrm>
          <a:prstGeom prst="rect">
            <a:avLst/>
          </a:prstGeom>
        </p:spPr>
      </p:pic>
      <p:pic>
        <p:nvPicPr>
          <p:cNvPr id="13" name="Picture 13" descr="A person in a blue shirt and smiling at the camera&#10;&#10;Description automatically generated">
            <a:extLst>
              <a:ext uri="{FF2B5EF4-FFF2-40B4-BE49-F238E27FC236}">
                <a16:creationId xmlns:a16="http://schemas.microsoft.com/office/drawing/2014/main" id="{007BBE7A-33E6-47A6-AF1C-4D3DE648024C}"/>
              </a:ext>
            </a:extLst>
          </p:cNvPr>
          <p:cNvPicPr>
            <a:picLocks noChangeAspect="1"/>
          </p:cNvPicPr>
          <p:nvPr/>
        </p:nvPicPr>
        <p:blipFill rotWithShape="1">
          <a:blip r:embed="rId13"/>
          <a:srcRect l="923" t="-501" r="3705" b="23868"/>
          <a:stretch/>
        </p:blipFill>
        <p:spPr>
          <a:xfrm>
            <a:off x="6974644" y="4261775"/>
            <a:ext cx="1123783" cy="1119886"/>
          </a:xfrm>
          <a:prstGeom prst="rect">
            <a:avLst/>
          </a:prstGeom>
        </p:spPr>
      </p:pic>
      <p:pic>
        <p:nvPicPr>
          <p:cNvPr id="15" name="Picture 15" descr="A person smiling for the camera&#10;&#10;Description automatically generated">
            <a:extLst>
              <a:ext uri="{FF2B5EF4-FFF2-40B4-BE49-F238E27FC236}">
                <a16:creationId xmlns:a16="http://schemas.microsoft.com/office/drawing/2014/main" id="{45C2C144-C4AA-475E-940A-94CD377386D0}"/>
              </a:ext>
            </a:extLst>
          </p:cNvPr>
          <p:cNvPicPr>
            <a:picLocks noChangeAspect="1"/>
          </p:cNvPicPr>
          <p:nvPr/>
        </p:nvPicPr>
        <p:blipFill rotWithShape="1">
          <a:blip r:embed="rId14"/>
          <a:srcRect r="1587" b="18826"/>
          <a:stretch/>
        </p:blipFill>
        <p:spPr>
          <a:xfrm>
            <a:off x="5540999" y="4247211"/>
            <a:ext cx="1130367" cy="1115085"/>
          </a:xfrm>
          <a:prstGeom prst="rect">
            <a:avLst/>
          </a:prstGeom>
        </p:spPr>
      </p:pic>
      <p:pic>
        <p:nvPicPr>
          <p:cNvPr id="16" name="Picture 16" descr="A person wearing glasses and smiling at the camera&#10;&#10;Description automatically generated">
            <a:extLst>
              <a:ext uri="{FF2B5EF4-FFF2-40B4-BE49-F238E27FC236}">
                <a16:creationId xmlns:a16="http://schemas.microsoft.com/office/drawing/2014/main" id="{ED26334A-B46A-43DC-8373-CFBE4F645323}"/>
              </a:ext>
            </a:extLst>
          </p:cNvPr>
          <p:cNvPicPr>
            <a:picLocks noChangeAspect="1"/>
          </p:cNvPicPr>
          <p:nvPr/>
        </p:nvPicPr>
        <p:blipFill rotWithShape="1">
          <a:blip r:embed="rId15"/>
          <a:srcRect t="8304" b="16955"/>
          <a:stretch/>
        </p:blipFill>
        <p:spPr>
          <a:xfrm>
            <a:off x="4120043" y="4247211"/>
            <a:ext cx="1131814" cy="1128641"/>
          </a:xfrm>
          <a:prstGeom prst="rect">
            <a:avLst/>
          </a:prstGeom>
        </p:spPr>
      </p:pic>
      <p:pic>
        <p:nvPicPr>
          <p:cNvPr id="17" name="Picture 17" descr="A person wearing a blue shirt looking at the camera&#10;&#10;Description automatically generated">
            <a:extLst>
              <a:ext uri="{FF2B5EF4-FFF2-40B4-BE49-F238E27FC236}">
                <a16:creationId xmlns:a16="http://schemas.microsoft.com/office/drawing/2014/main" id="{121411B8-35BA-40BA-8BCC-7A4050F47067}"/>
              </a:ext>
            </a:extLst>
          </p:cNvPr>
          <p:cNvPicPr>
            <a:picLocks noChangeAspect="1"/>
          </p:cNvPicPr>
          <p:nvPr/>
        </p:nvPicPr>
        <p:blipFill>
          <a:blip r:embed="rId16"/>
          <a:stretch>
            <a:fillRect/>
          </a:stretch>
        </p:blipFill>
        <p:spPr>
          <a:xfrm>
            <a:off x="1135565" y="4242097"/>
            <a:ext cx="1103337" cy="1103337"/>
          </a:xfrm>
          <a:prstGeom prst="rect">
            <a:avLst/>
          </a:prstGeom>
        </p:spPr>
      </p:pic>
      <p:sp>
        <p:nvSpPr>
          <p:cNvPr id="21" name="Rectangle 20">
            <a:extLst>
              <a:ext uri="{FF2B5EF4-FFF2-40B4-BE49-F238E27FC236}">
                <a16:creationId xmlns:a16="http://schemas.microsoft.com/office/drawing/2014/main" id="{24E9FEA0-16F1-4F35-AA6A-049F1C7882C3}"/>
              </a:ext>
            </a:extLst>
          </p:cNvPr>
          <p:cNvSpPr/>
          <p:nvPr/>
        </p:nvSpPr>
        <p:spPr>
          <a:xfrm>
            <a:off x="7327556" y="5551927"/>
            <a:ext cx="1613243" cy="115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pic>
        <p:nvPicPr>
          <p:cNvPr id="1026" name="Picture 2" descr="Research4Life">
            <a:extLst>
              <a:ext uri="{FF2B5EF4-FFF2-40B4-BE49-F238E27FC236}">
                <a16:creationId xmlns:a16="http://schemas.microsoft.com/office/drawing/2014/main" id="{DAF9DCE0-3A34-4F41-83B6-38A6476095C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21933" y="6077010"/>
            <a:ext cx="1518866" cy="4899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person&#10;&#10;Description automatically generated">
            <a:extLst>
              <a:ext uri="{FF2B5EF4-FFF2-40B4-BE49-F238E27FC236}">
                <a16:creationId xmlns:a16="http://schemas.microsoft.com/office/drawing/2014/main" id="{3809FC61-F255-4667-8331-367CF93CC856}"/>
              </a:ext>
            </a:extLst>
          </p:cNvPr>
          <p:cNvPicPr>
            <a:picLocks noChangeAspect="1"/>
          </p:cNvPicPr>
          <p:nvPr/>
        </p:nvPicPr>
        <p:blipFill rotWithShape="1">
          <a:blip r:embed="rId18"/>
          <a:srcRect l="18651" t="3604" r="15952" b="52918"/>
          <a:stretch/>
        </p:blipFill>
        <p:spPr>
          <a:xfrm>
            <a:off x="7421933" y="2776071"/>
            <a:ext cx="1136189" cy="1132932"/>
          </a:xfrm>
          <a:prstGeom prst="rect">
            <a:avLst/>
          </a:prstGeom>
        </p:spPr>
      </p:pic>
      <p:sp>
        <p:nvSpPr>
          <p:cNvPr id="20" name="Content Placeholder 1">
            <a:extLst>
              <a:ext uri="{FF2B5EF4-FFF2-40B4-BE49-F238E27FC236}">
                <a16:creationId xmlns:a16="http://schemas.microsoft.com/office/drawing/2014/main" id="{4BDA335A-AFCF-4710-B403-3820AADC1F33}"/>
              </a:ext>
            </a:extLst>
          </p:cNvPr>
          <p:cNvSpPr txBox="1">
            <a:spLocks/>
          </p:cNvSpPr>
          <p:nvPr/>
        </p:nvSpPr>
        <p:spPr>
          <a:xfrm>
            <a:off x="484798" y="5682817"/>
            <a:ext cx="4593298" cy="112205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66666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66666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66666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6666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a:latin typeface="Arial" panose="020B0604020202020204" pitchFamily="34" charset="0"/>
                <a:ea typeface="+mn-lt"/>
                <a:cs typeface="Arial" panose="020B0604020202020204" pitchFamily="34" charset="0"/>
              </a:rPr>
              <a:t>Alejandra, Alex, Anne, Davi, Diem-Phuc, Femi, Gary, Haseeb, Josie, Lamiaa, Lê Ha, Leandro, Oksana, Ravi, Rebecca, </a:t>
            </a:r>
            <a:r>
              <a:rPr lang="en-US" sz="1800" err="1">
                <a:latin typeface="Arial" panose="020B0604020202020204" pitchFamily="34" charset="0"/>
                <a:ea typeface="+mn-lt"/>
                <a:cs typeface="Arial" panose="020B0604020202020204" pitchFamily="34" charset="0"/>
              </a:rPr>
              <a:t>Siân</a:t>
            </a:r>
            <a:endParaRPr lang="en-US" sz="180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876FF37-F691-42FC-9871-4EBABAD9AC4E}"/>
              </a:ext>
            </a:extLst>
          </p:cNvPr>
          <p:cNvPicPr>
            <a:picLocks noChangeAspect="1"/>
          </p:cNvPicPr>
          <p:nvPr/>
        </p:nvPicPr>
        <p:blipFill>
          <a:blip r:embed="rId19"/>
          <a:stretch>
            <a:fillRect/>
          </a:stretch>
        </p:blipFill>
        <p:spPr>
          <a:xfrm>
            <a:off x="6974644" y="1321114"/>
            <a:ext cx="1123783" cy="1125665"/>
          </a:xfrm>
          <a:prstGeom prst="rect">
            <a:avLst/>
          </a:prstGeom>
        </p:spPr>
      </p:pic>
    </p:spTree>
    <p:extLst>
      <p:ext uri="{BB962C8B-B14F-4D97-AF65-F5344CB8AC3E}">
        <p14:creationId xmlns:p14="http://schemas.microsoft.com/office/powerpoint/2010/main" val="1716225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 funnel chart&#10;&#10;Description automatically generated">
            <a:extLst>
              <a:ext uri="{FF2B5EF4-FFF2-40B4-BE49-F238E27FC236}">
                <a16:creationId xmlns:a16="http://schemas.microsoft.com/office/drawing/2014/main" id="{CE11C8E1-B9B3-4437-B494-FFA8360E3237}"/>
              </a:ext>
            </a:extLst>
          </p:cNvPr>
          <p:cNvPicPr/>
          <p:nvPr/>
        </p:nvPicPr>
        <p:blipFill>
          <a:blip r:embed="rId2">
            <a:extLst>
              <a:ext uri="{28A0092B-C50C-407E-A947-70E740481C1C}">
                <a14:useLocalDpi xmlns:a14="http://schemas.microsoft.com/office/drawing/2010/main" val="0"/>
              </a:ext>
            </a:extLst>
          </a:blip>
          <a:stretch>
            <a:fillRect/>
          </a:stretch>
        </p:blipFill>
        <p:spPr>
          <a:xfrm>
            <a:off x="90487" y="1232998"/>
            <a:ext cx="8963025" cy="4952071"/>
          </a:xfrm>
          <a:prstGeom prst="rect">
            <a:avLst/>
          </a:prstGeom>
          <a:noFill/>
        </p:spPr>
      </p:pic>
      <p:sp>
        <p:nvSpPr>
          <p:cNvPr id="3" name="Title 1">
            <a:extLst>
              <a:ext uri="{FF2B5EF4-FFF2-40B4-BE49-F238E27FC236}">
                <a16:creationId xmlns:a16="http://schemas.microsoft.com/office/drawing/2014/main" id="{928D10B7-4FD2-41F5-B516-FFB7F9E6C22F}"/>
              </a:ext>
            </a:extLst>
          </p:cNvPr>
          <p:cNvSpPr txBox="1">
            <a:spLocks noChangeArrowheads="1"/>
          </p:cNvSpPr>
          <p:nvPr/>
        </p:nvSpPr>
        <p:spPr bwMode="auto">
          <a:xfrm>
            <a:off x="204281" y="89998"/>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Workshop feedback</a:t>
            </a:r>
          </a:p>
        </p:txBody>
      </p:sp>
      <p:pic>
        <p:nvPicPr>
          <p:cNvPr id="4" name="Picture 23">
            <a:extLst>
              <a:ext uri="{FF2B5EF4-FFF2-40B4-BE49-F238E27FC236}">
                <a16:creationId xmlns:a16="http://schemas.microsoft.com/office/drawing/2014/main" id="{5C7C594B-A8EE-4919-82B7-A508B3990BF0}"/>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A1C03C15-B6AD-4EAC-97D1-4D5C467A0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58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B4D4D07-53DF-4F3B-BD3B-585BF2526AA8}"/>
              </a:ext>
            </a:extLst>
          </p:cNvPr>
          <p:cNvSpPr/>
          <p:nvPr/>
        </p:nvSpPr>
        <p:spPr>
          <a:xfrm>
            <a:off x="-166255" y="0"/>
            <a:ext cx="9612036" cy="6858000"/>
          </a:xfrm>
          <a:prstGeom prst="rect">
            <a:avLst/>
          </a:prstGeom>
          <a:solidFill>
            <a:srgbClr val="5784CC"/>
          </a:solidFill>
          <a:ln>
            <a:solidFill>
              <a:srgbClr val="578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5784CC"/>
              </a:solidFill>
              <a:latin typeface="Verdana"/>
            </a:endParaRPr>
          </a:p>
        </p:txBody>
      </p:sp>
      <p:pic>
        <p:nvPicPr>
          <p:cNvPr id="5" name="Content Placeholder 4">
            <a:extLst>
              <a:ext uri="{FF2B5EF4-FFF2-40B4-BE49-F238E27FC236}">
                <a16:creationId xmlns:a16="http://schemas.microsoft.com/office/drawing/2014/main" id="{C1A8230C-611A-4ADF-91D1-C994BBE28A3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70" y="582918"/>
            <a:ext cx="2345951" cy="831945"/>
          </a:xfrm>
        </p:spPr>
      </p:pic>
      <p:sp>
        <p:nvSpPr>
          <p:cNvPr id="8" name="TextBox 7">
            <a:extLst>
              <a:ext uri="{FF2B5EF4-FFF2-40B4-BE49-F238E27FC236}">
                <a16:creationId xmlns:a16="http://schemas.microsoft.com/office/drawing/2014/main" id="{45C28455-FA90-450E-9747-C81608F5F280}"/>
              </a:ext>
            </a:extLst>
          </p:cNvPr>
          <p:cNvSpPr txBox="1"/>
          <p:nvPr/>
        </p:nvSpPr>
        <p:spPr>
          <a:xfrm>
            <a:off x="482287" y="2771127"/>
            <a:ext cx="8811037" cy="3500958"/>
          </a:xfrm>
          <a:prstGeom prst="rect">
            <a:avLst/>
          </a:prstGeom>
          <a:noFill/>
        </p:spPr>
        <p:txBody>
          <a:bodyPr wrap="square" rtlCol="0">
            <a:spAutoFit/>
          </a:bodyPr>
          <a:lstStyle/>
          <a:p>
            <a:pPr defTabSz="685800">
              <a:spcAft>
                <a:spcPts val="900"/>
              </a:spcAft>
              <a:defRPr/>
            </a:pPr>
            <a:r>
              <a:rPr lang="en-GB" sz="3600" dirty="0">
                <a:solidFill>
                  <a:prstClr val="white"/>
                </a:solidFill>
                <a:latin typeface="Arial" panose="020B0604020202020204" pitchFamily="34" charset="0"/>
                <a:cs typeface="Arial" panose="020B0604020202020204" pitchFamily="34" charset="0"/>
              </a:rPr>
              <a:t>Thank you for listening!</a:t>
            </a:r>
          </a:p>
          <a:p>
            <a:pPr defTabSz="685800">
              <a:spcAft>
                <a:spcPts val="900"/>
              </a:spcAft>
              <a:defRPr/>
            </a:pPr>
            <a:endParaRPr lang="en-GB" sz="3600" dirty="0">
              <a:solidFill>
                <a:prstClr val="white"/>
              </a:solidFill>
              <a:latin typeface="Arial" panose="020B0604020202020204" pitchFamily="34" charset="0"/>
              <a:ea typeface="Verdana" panose="020B0604030504040204" pitchFamily="34" charset="0"/>
              <a:cs typeface="Arial" panose="020B0604020202020204" pitchFamily="34" charset="0"/>
            </a:endParaRPr>
          </a:p>
          <a:p>
            <a:pPr algn="ctr" defTabSz="685800">
              <a:spcAft>
                <a:spcPts val="900"/>
              </a:spcAft>
              <a:defRPr/>
            </a:pPr>
            <a:r>
              <a:rPr lang="en-GB" sz="2800" dirty="0" err="1">
                <a:solidFill>
                  <a:prstClr val="white"/>
                </a:solidFill>
                <a:latin typeface="Arial" panose="020B0604020202020204" pitchFamily="34" charset="0"/>
                <a:ea typeface="Verdana" panose="020B0604030504040204" pitchFamily="34" charset="0"/>
                <a:cs typeface="Arial" panose="020B0604020202020204" pitchFamily="34" charset="0"/>
              </a:rPr>
              <a:t>Siân</a:t>
            </a:r>
            <a:r>
              <a:rPr lang="en-GB" sz="2800" dirty="0">
                <a:solidFill>
                  <a:prstClr val="white"/>
                </a:solidFill>
                <a:latin typeface="Arial" panose="020B0604020202020204" pitchFamily="34" charset="0"/>
                <a:ea typeface="Verdana" panose="020B0604030504040204" pitchFamily="34" charset="0"/>
                <a:cs typeface="Arial" panose="020B0604020202020204" pitchFamily="34" charset="0"/>
              </a:rPr>
              <a:t> Harris</a:t>
            </a:r>
          </a:p>
          <a:p>
            <a:pPr algn="ctr" defTabSz="685800">
              <a:spcAft>
                <a:spcPts val="900"/>
              </a:spcAft>
              <a:defRPr/>
            </a:pPr>
            <a:r>
              <a:rPr lang="en-GB" sz="2800" dirty="0">
                <a:solidFill>
                  <a:prstClr val="white"/>
                </a:solidFill>
                <a:latin typeface="Arial" panose="020B0604020202020204" pitchFamily="34" charset="0"/>
                <a:ea typeface="Verdana" panose="020B0604030504040204" pitchFamily="34" charset="0"/>
                <a:cs typeface="Arial" panose="020B0604020202020204" pitchFamily="34" charset="0"/>
              </a:rPr>
              <a:t>sharris@inasp.info</a:t>
            </a:r>
          </a:p>
          <a:p>
            <a:pPr algn="ctr" defTabSz="685800">
              <a:spcAft>
                <a:spcPts val="900"/>
              </a:spcAft>
              <a:defRPr/>
            </a:pPr>
            <a:r>
              <a:rPr lang="en-GB" sz="2800" dirty="0">
                <a:solidFill>
                  <a:prstClr val="white"/>
                </a:solidFill>
                <a:latin typeface="Arial" panose="020B0604020202020204" pitchFamily="34" charset="0"/>
                <a:ea typeface="Verdana" panose="020B0604030504040204" pitchFamily="34" charset="0"/>
                <a:cs typeface="Arial" panose="020B0604020202020204" pitchFamily="34" charset="0"/>
                <a:hlinkClick r:id="rId4"/>
              </a:rPr>
              <a:t>www.inasp.info</a:t>
            </a:r>
            <a:endParaRPr lang="en-GB" sz="2800" dirty="0">
              <a:solidFill>
                <a:prstClr val="white"/>
              </a:solidFill>
              <a:latin typeface="Arial" panose="020B0604020202020204" pitchFamily="34" charset="0"/>
              <a:ea typeface="Verdana" panose="020B0604030504040204" pitchFamily="34" charset="0"/>
              <a:cs typeface="Arial" panose="020B0604020202020204" pitchFamily="34" charset="0"/>
            </a:endParaRPr>
          </a:p>
          <a:p>
            <a:pPr algn="ctr" defTabSz="685800">
              <a:spcAft>
                <a:spcPts val="900"/>
              </a:spcAft>
              <a:defRPr/>
            </a:pPr>
            <a:r>
              <a:rPr lang="en-GB" sz="2800" dirty="0">
                <a:solidFill>
                  <a:prstClr val="white"/>
                </a:solidFill>
                <a:latin typeface="Arial" panose="020B0604020202020204" pitchFamily="34" charset="0"/>
                <a:ea typeface="Verdana" panose="020B0604030504040204" pitchFamily="34" charset="0"/>
                <a:cs typeface="Arial" panose="020B0604020202020204" pitchFamily="34" charset="0"/>
              </a:rPr>
              <a:t>@INASPinfo</a:t>
            </a:r>
            <a:endParaRPr lang="en-US" sz="2800" dirty="0">
              <a:solidFill>
                <a:prstClr val="white"/>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03436DB-48A1-4195-8F88-FAD28BEB1BC2}"/>
              </a:ext>
            </a:extLst>
          </p:cNvPr>
          <p:cNvSpPr txBox="1">
            <a:spLocks/>
          </p:cNvSpPr>
          <p:nvPr/>
        </p:nvSpPr>
        <p:spPr>
          <a:xfrm>
            <a:off x="607146" y="3429000"/>
            <a:ext cx="7929707"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400" dirty="0">
              <a:solidFill>
                <a:schemeClr val="bg1"/>
              </a:solidFill>
              <a:latin typeface="Liberation Sans"/>
            </a:endParaRPr>
          </a:p>
        </p:txBody>
      </p:sp>
      <p:pic>
        <p:nvPicPr>
          <p:cNvPr id="6" name="Picture 2" descr="Research4Life">
            <a:extLst>
              <a:ext uri="{FF2B5EF4-FFF2-40B4-BE49-F238E27FC236}">
                <a16:creationId xmlns:a16="http://schemas.microsoft.com/office/drawing/2014/main" id="{9D7E5AB5-6A15-4A48-A842-DE051A3EA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481" y="555842"/>
            <a:ext cx="2774610" cy="89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8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a:extLst>
              <a:ext uri="{FF2B5EF4-FFF2-40B4-BE49-F238E27FC236}">
                <a16:creationId xmlns:a16="http://schemas.microsoft.com/office/drawing/2014/main" id="{B4CD1C53-31EA-4B44-B8BC-38F2D3D2B9FA}"/>
              </a:ext>
            </a:extLst>
          </p:cNvPr>
          <p:cNvPicPr>
            <a:picLocks noChangeAspect="1"/>
          </p:cNvPicPr>
          <p:nvPr/>
        </p:nvPicPr>
        <p:blipFill>
          <a:blip r:embed="rId2">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earch4Life">
            <a:extLst>
              <a:ext uri="{FF2B5EF4-FFF2-40B4-BE49-F238E27FC236}">
                <a16:creationId xmlns:a16="http://schemas.microsoft.com/office/drawing/2014/main" id="{9C87CE71-7862-451A-A54C-E31036D9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0D5BD3C-E11F-4F7D-A2DA-305A1C2B6E58}"/>
              </a:ext>
            </a:extLst>
          </p:cNvPr>
          <p:cNvSpPr txBox="1">
            <a:spLocks noChangeArrowheads="1"/>
          </p:cNvSpPr>
          <p:nvPr/>
        </p:nvSpPr>
        <p:spPr bwMode="auto">
          <a:xfrm>
            <a:off x="451931" y="750796"/>
            <a:ext cx="84825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1" u="none" strike="noStrike" kern="1200" cap="none" spc="0" normalizeH="0" baseline="0" noProof="0" dirty="0">
                <a:ln>
                  <a:noFill/>
                </a:ln>
                <a:solidFill>
                  <a:srgbClr val="5784CC"/>
                </a:solidFill>
                <a:effectLst/>
                <a:uLnTx/>
                <a:uFillTx/>
                <a:latin typeface="Georgia" panose="02040502050405020303" pitchFamily="18" charset="0"/>
                <a:ea typeface="+mj-ea"/>
                <a:cs typeface="+mj-cs"/>
              </a:rPr>
              <a:t>Relevance </a:t>
            </a:r>
          </a:p>
        </p:txBody>
      </p:sp>
      <p:sp>
        <p:nvSpPr>
          <p:cNvPr id="7" name="TextBox 6">
            <a:extLst>
              <a:ext uri="{FF2B5EF4-FFF2-40B4-BE49-F238E27FC236}">
                <a16:creationId xmlns:a16="http://schemas.microsoft.com/office/drawing/2014/main" id="{1F2E34DB-C4DF-49E8-B074-0855EFB88F4B}"/>
              </a:ext>
            </a:extLst>
          </p:cNvPr>
          <p:cNvSpPr txBox="1"/>
          <p:nvPr/>
        </p:nvSpPr>
        <p:spPr>
          <a:xfrm>
            <a:off x="2407190" y="2239603"/>
            <a:ext cx="4572000" cy="2378793"/>
          </a:xfrm>
          <a:prstGeom prst="rect">
            <a:avLst/>
          </a:prstGeom>
          <a:noFill/>
        </p:spPr>
        <p:txBody>
          <a:bodyPr wrap="square">
            <a:spAutoFit/>
          </a:bodyPr>
          <a:lstStyle/>
          <a:p>
            <a:pPr>
              <a:lnSpc>
                <a:spcPct val="105000"/>
              </a:lnSpc>
            </a:pPr>
            <a:r>
              <a:rPr lang="en-GB" sz="3600" dirty="0">
                <a:solidFill>
                  <a:srgbClr val="5784CC"/>
                </a:solidFill>
                <a:latin typeface="Arial" panose="020B0604020202020204" pitchFamily="34" charset="0"/>
                <a:cs typeface="Arial" panose="020B0604020202020204" pitchFamily="34" charset="0"/>
              </a:rPr>
              <a:t>To what </a:t>
            </a:r>
            <a:r>
              <a:rPr lang="en-GB" sz="3600" dirty="0">
                <a:solidFill>
                  <a:srgbClr val="5784CC"/>
                </a:solidFill>
                <a:effectLst/>
                <a:latin typeface="Arial" panose="020B0604020202020204" pitchFamily="34" charset="0"/>
                <a:cs typeface="Arial" panose="020B0604020202020204" pitchFamily="34" charset="0"/>
              </a:rPr>
              <a:t>extent does Research4Life respond to the needs of its users?</a:t>
            </a:r>
            <a:endParaRPr lang="en-GB" sz="3600" dirty="0">
              <a:solidFill>
                <a:srgbClr val="5784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86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A1AD97-5E30-40E9-9018-84467DD09C9D}"/>
              </a:ext>
            </a:extLst>
          </p:cNvPr>
          <p:cNvSpPr txBox="1"/>
          <p:nvPr/>
        </p:nvSpPr>
        <p:spPr>
          <a:xfrm>
            <a:off x="309395" y="493495"/>
            <a:ext cx="8640670" cy="5287281"/>
          </a:xfrm>
          <a:prstGeom prst="rect">
            <a:avLst/>
          </a:prstGeom>
          <a:noFill/>
        </p:spPr>
        <p:txBody>
          <a:bodyPr wrap="square" lIns="91440" tIns="45720" rIns="91440" bIns="45720" rtlCol="0" anchor="t">
            <a:spAutoFit/>
          </a:bodyPr>
          <a:lstStyle/>
          <a:p>
            <a:pPr>
              <a:lnSpc>
                <a:spcPct val="105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Research4Life…</a:t>
            </a:r>
            <a:b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endPar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5000"/>
              </a:lnSpc>
              <a:buFont typeface="Arial" panose="020B0604020202020204" pitchFamily="34" charset="0"/>
              <a:buChar char="•"/>
            </a:pPr>
            <a:r>
              <a:rPr lang="en-GB" sz="28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R</a:t>
            </a:r>
            <a:r>
              <a:rPr lang="en-GB" sz="28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emains relevant </a:t>
            </a:r>
            <a:r>
              <a:rPr lang="en-GB" sz="2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for users who are aware of it, have had appropriate training for it and have infrastructure to support it</a:t>
            </a:r>
          </a:p>
          <a:p>
            <a:pPr>
              <a:lnSpc>
                <a:spcPct val="105000"/>
              </a:lnSpc>
            </a:pPr>
            <a:endParaRPr lang="en-GB" sz="2800" b="1"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05000"/>
              </a:lnSpc>
              <a:buFont typeface="Arial" panose="020B0604020202020204" pitchFamily="34" charset="0"/>
              <a:buChar char="•"/>
            </a:pPr>
            <a:r>
              <a:rPr lang="en-GB" sz="28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Content is seen as </a:t>
            </a:r>
            <a:r>
              <a:rPr lang="en-GB" sz="2800" b="1"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high quality and trustworthy</a:t>
            </a:r>
          </a:p>
          <a:p>
            <a:pPr marL="457200" indent="-457200">
              <a:lnSpc>
                <a:spcPct val="105000"/>
              </a:lnSpc>
              <a:buFont typeface="Arial" panose="020B0604020202020204" pitchFamily="34" charset="0"/>
              <a:buChar char="•"/>
            </a:pPr>
            <a:endParaRPr lang="en-GB" sz="28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lnSpc>
                <a:spcPct val="105000"/>
              </a:lnSpc>
              <a:buFont typeface="Arial" panose="020B0604020202020204" pitchFamily="34" charset="0"/>
              <a:buChar char="•"/>
            </a:pPr>
            <a:r>
              <a:rPr lang="en-GB" sz="2800" dirty="0">
                <a:solidFill>
                  <a:schemeClr val="tx1">
                    <a:lumMod val="65000"/>
                    <a:lumOff val="35000"/>
                  </a:schemeClr>
                </a:solidFill>
                <a:latin typeface="Arial" panose="020B0604020202020204" pitchFamily="34" charset="0"/>
                <a:cs typeface="Arial" panose="020B0604020202020204" pitchFamily="34" charset="0"/>
              </a:rPr>
              <a:t>Users report a </a:t>
            </a:r>
            <a:r>
              <a:rPr lang="en-GB" sz="2800" b="1" dirty="0">
                <a:solidFill>
                  <a:schemeClr val="tx1">
                    <a:lumMod val="65000"/>
                    <a:lumOff val="35000"/>
                  </a:schemeClr>
                </a:solidFill>
                <a:latin typeface="Arial" panose="020B0604020202020204" pitchFamily="34" charset="0"/>
                <a:cs typeface="Arial" panose="020B0604020202020204" pitchFamily="34" charset="0"/>
              </a:rPr>
              <a:t>good experience </a:t>
            </a:r>
            <a:r>
              <a:rPr lang="en-GB" sz="2800" dirty="0">
                <a:solidFill>
                  <a:schemeClr val="tx1">
                    <a:lumMod val="65000"/>
                    <a:lumOff val="35000"/>
                  </a:schemeClr>
                </a:solidFill>
                <a:latin typeface="Arial" panose="020B0604020202020204" pitchFamily="34" charset="0"/>
                <a:cs typeface="Arial" panose="020B0604020202020204" pitchFamily="34" charset="0"/>
              </a:rPr>
              <a:t>around access and use</a:t>
            </a:r>
          </a:p>
          <a:p>
            <a:pPr>
              <a:lnSpc>
                <a:spcPct val="105000"/>
              </a:lnSpc>
            </a:pP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58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AB5A3F7-3A62-4D7D-88A9-16C74C9F6EAB}"/>
              </a:ext>
            </a:extLst>
          </p:cNvPr>
          <p:cNvSpPr txBox="1"/>
          <p:nvPr/>
        </p:nvSpPr>
        <p:spPr>
          <a:xfrm>
            <a:off x="1067732" y="2248853"/>
            <a:ext cx="3915748" cy="584775"/>
          </a:xfrm>
          <a:prstGeom prst="rect">
            <a:avLst/>
          </a:prstGeom>
          <a:noFill/>
        </p:spPr>
        <p:txBody>
          <a:bodyPr wrap="square">
            <a:spAutoFit/>
          </a:bodyPr>
          <a:lstStyle/>
          <a:p>
            <a:r>
              <a:rPr lang="en-GB" sz="32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a:t>
            </a:r>
            <a:r>
              <a:rPr lang="en-GB" sz="3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wareness is low</a:t>
            </a:r>
            <a:endParaRPr lang="en-GB" sz="3200" dirty="0"/>
          </a:p>
        </p:txBody>
      </p:sp>
      <p:sp>
        <p:nvSpPr>
          <p:cNvPr id="17" name="TextBox 16">
            <a:extLst>
              <a:ext uri="{FF2B5EF4-FFF2-40B4-BE49-F238E27FC236}">
                <a16:creationId xmlns:a16="http://schemas.microsoft.com/office/drawing/2014/main" id="{741A113F-A95B-43C9-B103-546E29636E34}"/>
              </a:ext>
            </a:extLst>
          </p:cNvPr>
          <p:cNvSpPr txBox="1"/>
          <p:nvPr/>
        </p:nvSpPr>
        <p:spPr>
          <a:xfrm>
            <a:off x="3977640" y="4016538"/>
            <a:ext cx="4709160" cy="584775"/>
          </a:xfrm>
          <a:prstGeom prst="rect">
            <a:avLst/>
          </a:prstGeom>
          <a:noFill/>
        </p:spPr>
        <p:txBody>
          <a:bodyPr wrap="square">
            <a:spAutoFit/>
          </a:bodyPr>
          <a:lstStyle/>
          <a:p>
            <a:r>
              <a:rPr lang="en-GB" sz="3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Usage has dropped</a:t>
            </a:r>
            <a:endParaRPr lang="en-GB" sz="3200" dirty="0"/>
          </a:p>
        </p:txBody>
      </p:sp>
      <p:sp>
        <p:nvSpPr>
          <p:cNvPr id="18" name="TextBox 17">
            <a:extLst>
              <a:ext uri="{FF2B5EF4-FFF2-40B4-BE49-F238E27FC236}">
                <a16:creationId xmlns:a16="http://schemas.microsoft.com/office/drawing/2014/main" id="{EE604E9C-952B-4CB5-8271-2E4D3E1C48E7}"/>
              </a:ext>
            </a:extLst>
          </p:cNvPr>
          <p:cNvSpPr txBox="1"/>
          <p:nvPr/>
        </p:nvSpPr>
        <p:spPr>
          <a:xfrm>
            <a:off x="406400" y="691032"/>
            <a:ext cx="8737600" cy="633700"/>
          </a:xfrm>
          <a:prstGeom prst="rect">
            <a:avLst/>
          </a:prstGeom>
          <a:noFill/>
        </p:spPr>
        <p:txBody>
          <a:bodyPr wrap="square" lIns="91440" tIns="45720" rIns="91440" bIns="45720" rtlCol="0" anchor="t">
            <a:spAutoFit/>
          </a:bodyPr>
          <a:lstStyle/>
          <a:p>
            <a:pPr>
              <a:lnSpc>
                <a:spcPct val="105000"/>
              </a:lnSpc>
            </a:pPr>
            <a:r>
              <a:rPr lang="en-GB" sz="36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But…</a:t>
            </a:r>
            <a:endParaRPr lang="en-GB"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CCC8A2-CFCF-4CC9-8EE7-FB38E9C35EBB}"/>
              </a:ext>
            </a:extLst>
          </p:cNvPr>
          <p:cNvSpPr txBox="1"/>
          <p:nvPr/>
        </p:nvSpPr>
        <p:spPr>
          <a:xfrm>
            <a:off x="4345274" y="3101249"/>
            <a:ext cx="444352" cy="523220"/>
          </a:xfrm>
          <a:prstGeom prst="rect">
            <a:avLst/>
          </a:prstGeom>
          <a:noFill/>
        </p:spPr>
        <p:txBody>
          <a:bodyPr wrap="none" rtlCol="0">
            <a:spAutoFit/>
          </a:bodyPr>
          <a:lstStyle/>
          <a:p>
            <a:r>
              <a:rPr lang="en-GB" sz="2800" b="1" dirty="0">
                <a:solidFill>
                  <a:srgbClr val="5784CC"/>
                </a:solidFill>
                <a:latin typeface="Arial" panose="020B0604020202020204" pitchFamily="34" charset="0"/>
                <a:cs typeface="Arial" panose="020B0604020202020204" pitchFamily="34" charset="0"/>
              </a:rPr>
              <a:t>&amp;</a:t>
            </a:r>
          </a:p>
        </p:txBody>
      </p:sp>
    </p:spTree>
    <p:extLst>
      <p:ext uri="{BB962C8B-B14F-4D97-AF65-F5344CB8AC3E}">
        <p14:creationId xmlns:p14="http://schemas.microsoft.com/office/powerpoint/2010/main" val="100781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97449A3-1693-43CB-AA38-2EB646EE6C28}"/>
              </a:ext>
            </a:extLst>
          </p:cNvPr>
          <p:cNvPicPr>
            <a:picLocks noChangeAspect="1"/>
          </p:cNvPicPr>
          <p:nvPr/>
        </p:nvPicPr>
        <p:blipFill rotWithShape="1">
          <a:blip r:embed="rId5"/>
          <a:srcRect l="23537"/>
          <a:stretch/>
        </p:blipFill>
        <p:spPr>
          <a:xfrm>
            <a:off x="457200" y="682458"/>
            <a:ext cx="7704307" cy="5123126"/>
          </a:xfrm>
          <a:prstGeom prst="rect">
            <a:avLst/>
          </a:prstGeom>
        </p:spPr>
      </p:pic>
      <p:sp>
        <p:nvSpPr>
          <p:cNvPr id="2" name="TextBox 1">
            <a:extLst>
              <a:ext uri="{FF2B5EF4-FFF2-40B4-BE49-F238E27FC236}">
                <a16:creationId xmlns:a16="http://schemas.microsoft.com/office/drawing/2014/main" id="{E27F1008-3466-4F84-8893-EF8F5FF8B22D}"/>
              </a:ext>
            </a:extLst>
          </p:cNvPr>
          <p:cNvSpPr txBox="1"/>
          <p:nvPr/>
        </p:nvSpPr>
        <p:spPr>
          <a:xfrm flipH="1">
            <a:off x="209550" y="5701902"/>
            <a:ext cx="5870408" cy="369332"/>
          </a:xfrm>
          <a:prstGeom prst="rect">
            <a:avLst/>
          </a:prstGeom>
          <a:noFill/>
        </p:spPr>
        <p:txBody>
          <a:bodyPr wrap="square" rtlCol="0">
            <a:spAutoFit/>
          </a:bodyPr>
          <a:lstStyle/>
          <a:p>
            <a:r>
              <a:rPr lang="en-GB" dirty="0">
                <a:solidFill>
                  <a:schemeClr val="tx1">
                    <a:lumMod val="65000"/>
                    <a:lumOff val="35000"/>
                  </a:schemeClr>
                </a:solidFill>
                <a:latin typeface="Arial" panose="020B0604020202020204" pitchFamily="34" charset="0"/>
                <a:cs typeface="Arial" panose="020B0604020202020204" pitchFamily="34" charset="0"/>
              </a:rPr>
              <a:t>Source: 2020 Landscape review, Research Consulting</a:t>
            </a:r>
          </a:p>
        </p:txBody>
      </p:sp>
    </p:spTree>
    <p:extLst>
      <p:ext uri="{BB962C8B-B14F-4D97-AF65-F5344CB8AC3E}">
        <p14:creationId xmlns:p14="http://schemas.microsoft.com/office/powerpoint/2010/main" val="102269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B7AA-CA08-48D8-B252-C789DF8F7826}"/>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400" b="0" i="0" u="none" strike="noStrike" kern="1200" cap="none" spc="0" normalizeH="0" baseline="0" noProof="0">
              <a:ln>
                <a:noFill/>
              </a:ln>
              <a:solidFill>
                <a:srgbClr val="5784CC"/>
              </a:solidFill>
              <a:effectLst/>
              <a:uLnTx/>
              <a:uFillTx/>
              <a:latin typeface="Georgia" panose="02040502050405020303" pitchFamily="18" charset="0"/>
              <a:ea typeface="+mj-ea"/>
              <a:cs typeface="+mj-cs"/>
            </a:endParaRPr>
          </a:p>
        </p:txBody>
      </p:sp>
      <p:pic>
        <p:nvPicPr>
          <p:cNvPr id="6" name="Picture 23">
            <a:extLst>
              <a:ext uri="{FF2B5EF4-FFF2-40B4-BE49-F238E27FC236}">
                <a16:creationId xmlns:a16="http://schemas.microsoft.com/office/drawing/2014/main" id="{B0CC06C3-3427-4CA3-9C47-D21B6572DBB5}"/>
              </a:ext>
            </a:extLst>
          </p:cNvPr>
          <p:cNvPicPr>
            <a:picLocks noChangeAspect="1"/>
          </p:cNvPicPr>
          <p:nvPr/>
        </p:nvPicPr>
        <p:blipFill>
          <a:blip r:embed="rId3">
            <a:extLst>
              <a:ext uri="{28A0092B-C50C-407E-A947-70E740481C1C}">
                <a14:useLocalDpi xmlns:a14="http://schemas.microsoft.com/office/drawing/2010/main" val="0"/>
              </a:ext>
            </a:extLst>
          </a:blip>
          <a:srcRect l="4280" r="43486" b="23080"/>
          <a:stretch>
            <a:fillRect/>
          </a:stretch>
        </p:blipFill>
        <p:spPr bwMode="auto">
          <a:xfrm>
            <a:off x="7312025" y="5910263"/>
            <a:ext cx="16224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Research4Life">
            <a:extLst>
              <a:ext uri="{FF2B5EF4-FFF2-40B4-BE49-F238E27FC236}">
                <a16:creationId xmlns:a16="http://schemas.microsoft.com/office/drawing/2014/main" id="{60662292-E91B-4339-B52B-D0D66B7D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634" y="6244551"/>
            <a:ext cx="1518866" cy="48995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B459E70-23D4-49C3-B7A8-76BCF9D89EB7}"/>
              </a:ext>
            </a:extLst>
          </p:cNvPr>
          <p:cNvSpPr txBox="1"/>
          <p:nvPr/>
        </p:nvSpPr>
        <p:spPr>
          <a:xfrm>
            <a:off x="137160" y="802727"/>
            <a:ext cx="8797290" cy="3874330"/>
          </a:xfrm>
          <a:prstGeom prst="rect">
            <a:avLst/>
          </a:prstGeom>
          <a:noFill/>
        </p:spPr>
        <p:txBody>
          <a:bodyPr wrap="square" lIns="91440" tIns="45720" rIns="91440" bIns="45720" anchor="t">
            <a:spAutoFit/>
          </a:bodyPr>
          <a:lstStyle/>
          <a:p>
            <a:pPr>
              <a:lnSpc>
                <a:spcPct val="107000"/>
              </a:lnSpc>
            </a:pPr>
            <a:r>
              <a:rPr lang="en-GB" sz="3600" b="1" dirty="0">
                <a:solidFill>
                  <a:srgbClr val="92D050"/>
                </a:solidFill>
                <a:effectLst/>
                <a:latin typeface="Arial"/>
                <a:ea typeface="Calibri" panose="020F0502020204030204" pitchFamily="34" charset="0"/>
                <a:cs typeface="Arial"/>
              </a:rPr>
              <a:t>Factors influencing usage: </a:t>
            </a:r>
          </a:p>
          <a:p>
            <a:pPr>
              <a:lnSpc>
                <a:spcPct val="107000"/>
              </a:lnSpc>
            </a:pPr>
            <a:endParaRPr lang="en-GB" sz="3600" b="1" dirty="0">
              <a:solidFill>
                <a:srgbClr val="008080"/>
              </a:solidFill>
              <a:effectLst/>
              <a:latin typeface="Arial"/>
              <a:ea typeface="Calibri" panose="020F0502020204030204" pitchFamily="34" charset="0"/>
              <a:cs typeface="Arial"/>
            </a:endParaRPr>
          </a:p>
          <a:p>
            <a:pPr>
              <a:lnSpc>
                <a:spcPct val="107000"/>
              </a:lnSpc>
            </a:pPr>
            <a:r>
              <a:rPr lang="en-GB" sz="3200" dirty="0">
                <a:solidFill>
                  <a:schemeClr val="tx1">
                    <a:lumMod val="65000"/>
                    <a:lumOff val="35000"/>
                  </a:schemeClr>
                </a:solidFill>
                <a:latin typeface="Arial"/>
                <a:ea typeface="Calibri" panose="020F0502020204030204" pitchFamily="34" charset="0"/>
                <a:cs typeface="Arial"/>
              </a:rPr>
              <a:t>•	Awareness</a:t>
            </a:r>
          </a:p>
          <a:p>
            <a:pPr>
              <a:lnSpc>
                <a:spcPct val="107000"/>
              </a:lnSpc>
            </a:pPr>
            <a:endParaRPr lang="en-GB" sz="3200" dirty="0">
              <a:solidFill>
                <a:schemeClr val="tx1">
                  <a:lumMod val="65000"/>
                  <a:lumOff val="35000"/>
                </a:schemeClr>
              </a:solidFill>
              <a:latin typeface="Arial"/>
              <a:ea typeface="Calibri" panose="020F0502020204030204" pitchFamily="34" charset="0"/>
              <a:cs typeface="Arial"/>
            </a:endParaRPr>
          </a:p>
          <a:p>
            <a:pPr marL="457200" indent="-457200">
              <a:lnSpc>
                <a:spcPct val="107000"/>
              </a:lnSpc>
              <a:buFont typeface="Arial" panose="020B0604020202020204" pitchFamily="34" charset="0"/>
              <a:buChar char="•"/>
            </a:pPr>
            <a:r>
              <a:rPr lang="en-GB" sz="3200" dirty="0">
                <a:solidFill>
                  <a:schemeClr val="tx1">
                    <a:lumMod val="65000"/>
                    <a:lumOff val="35000"/>
                  </a:schemeClr>
                </a:solidFill>
                <a:latin typeface="Arial"/>
                <a:ea typeface="Calibri" panose="020F0502020204030204" pitchFamily="34" charset="0"/>
                <a:cs typeface="Arial"/>
              </a:rPr>
              <a:t>Demand</a:t>
            </a:r>
          </a:p>
          <a:p>
            <a:pPr marL="457200" indent="-457200">
              <a:lnSpc>
                <a:spcPct val="107000"/>
              </a:lnSpc>
              <a:buFont typeface="Arial" panose="020B0604020202020204" pitchFamily="34" charset="0"/>
              <a:buChar char="•"/>
            </a:pPr>
            <a:endParaRPr lang="en-GB" sz="3200" dirty="0">
              <a:solidFill>
                <a:schemeClr val="tx1">
                  <a:lumMod val="65000"/>
                  <a:lumOff val="35000"/>
                </a:schemeClr>
              </a:solidFill>
              <a:latin typeface="Arial"/>
              <a:ea typeface="Calibri" panose="020F0502020204030204" pitchFamily="34" charset="0"/>
              <a:cs typeface="Arial"/>
            </a:endParaRPr>
          </a:p>
          <a:p>
            <a:pPr marL="457200" indent="-457200">
              <a:lnSpc>
                <a:spcPct val="107000"/>
              </a:lnSpc>
              <a:buFont typeface="Arial" panose="020B0604020202020204" pitchFamily="34" charset="0"/>
              <a:buChar char="•"/>
            </a:pPr>
            <a:r>
              <a:rPr lang="en-GB" sz="3200" dirty="0">
                <a:solidFill>
                  <a:schemeClr val="tx1">
                    <a:lumMod val="65000"/>
                    <a:lumOff val="35000"/>
                  </a:schemeClr>
                </a:solidFill>
                <a:latin typeface="Arial"/>
                <a:ea typeface="Calibri" panose="020F0502020204030204" pitchFamily="34" charset="0"/>
                <a:cs typeface="Arial"/>
              </a:rPr>
              <a:t>Statistics</a:t>
            </a:r>
          </a:p>
        </p:txBody>
      </p:sp>
    </p:spTree>
    <p:extLst>
      <p:ext uri="{BB962C8B-B14F-4D97-AF65-F5344CB8AC3E}">
        <p14:creationId xmlns:p14="http://schemas.microsoft.com/office/powerpoint/2010/main" val="994292933"/>
      </p:ext>
    </p:extLst>
  </p:cSld>
  <p:clrMapOvr>
    <a:masterClrMapping/>
  </p:clrMapOvr>
</p:sld>
</file>

<file path=ppt/theme/theme1.xml><?xml version="1.0" encoding="utf-8"?>
<a:theme xmlns:a="http://schemas.openxmlformats.org/drawingml/2006/main" name="25th anniversary with designed pages">
  <a:themeElements>
    <a:clrScheme name="INASP colours">
      <a:dk1>
        <a:srgbClr val="5784CC"/>
      </a:dk1>
      <a:lt1>
        <a:srgbClr val="FFFFFF"/>
      </a:lt1>
      <a:dk2>
        <a:srgbClr val="999999"/>
      </a:dk2>
      <a:lt2>
        <a:srgbClr val="E5E5EF"/>
      </a:lt2>
      <a:accent1>
        <a:srgbClr val="5784CC"/>
      </a:accent1>
      <a:accent2>
        <a:srgbClr val="645096"/>
      </a:accent2>
      <a:accent3>
        <a:srgbClr val="66CC00"/>
      </a:accent3>
      <a:accent4>
        <a:srgbClr val="E5E5EF"/>
      </a:accent4>
      <a:accent5>
        <a:srgbClr val="AEBDE1"/>
      </a:accent5>
      <a:accent6>
        <a:srgbClr val="008080"/>
      </a:accent6>
      <a:hlink>
        <a:srgbClr val="5784CC"/>
      </a:hlink>
      <a:folHlink>
        <a:srgbClr val="645096"/>
      </a:folHlink>
    </a:clrScheme>
    <a:fontScheme name="INASP fonts">
      <a:majorFont>
        <a:latin typeface="Georgia"/>
        <a:ea typeface=""/>
        <a:cs typeface=""/>
      </a:majorFont>
      <a:minorFont>
        <a:latin typeface="Liberatio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25th anniversary with designed pages">
  <a:themeElements>
    <a:clrScheme name="INASP colours">
      <a:dk1>
        <a:srgbClr val="5784CC"/>
      </a:dk1>
      <a:lt1>
        <a:srgbClr val="FFFFFF"/>
      </a:lt1>
      <a:dk2>
        <a:srgbClr val="999999"/>
      </a:dk2>
      <a:lt2>
        <a:srgbClr val="E5E5EF"/>
      </a:lt2>
      <a:accent1>
        <a:srgbClr val="5784CC"/>
      </a:accent1>
      <a:accent2>
        <a:srgbClr val="645096"/>
      </a:accent2>
      <a:accent3>
        <a:srgbClr val="66CC00"/>
      </a:accent3>
      <a:accent4>
        <a:srgbClr val="E5E5EF"/>
      </a:accent4>
      <a:accent5>
        <a:srgbClr val="AEBDE1"/>
      </a:accent5>
      <a:accent6>
        <a:srgbClr val="008080"/>
      </a:accent6>
      <a:hlink>
        <a:srgbClr val="5784CC"/>
      </a:hlink>
      <a:folHlink>
        <a:srgbClr val="645096"/>
      </a:folHlink>
    </a:clrScheme>
    <a:fontScheme name="INASP fonts">
      <a:majorFont>
        <a:latin typeface="Georgia"/>
        <a:ea typeface=""/>
        <a:cs typeface=""/>
      </a:majorFont>
      <a:minorFont>
        <a:latin typeface="Liberatio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DI Power Point template (2)">
  <a:themeElements>
    <a:clrScheme name="Custom 3">
      <a:dk1>
        <a:sysClr val="windowText" lastClr="000000"/>
      </a:dk1>
      <a:lt1>
        <a:sysClr val="window" lastClr="FFFFFF"/>
      </a:lt1>
      <a:dk2>
        <a:srgbClr val="6D6E70"/>
      </a:dk2>
      <a:lt2>
        <a:srgbClr val="BCBEC0"/>
      </a:lt2>
      <a:accent1>
        <a:srgbClr val="004F47"/>
      </a:accent1>
      <a:accent2>
        <a:srgbClr val="528F88"/>
      </a:accent2>
      <a:accent3>
        <a:srgbClr val="9CBFB7"/>
      </a:accent3>
      <a:accent4>
        <a:srgbClr val="C7DCD6"/>
      </a:accent4>
      <a:accent5>
        <a:srgbClr val="F7941E"/>
      </a:accent5>
      <a:accent6>
        <a:srgbClr val="F9A64A"/>
      </a:accent6>
      <a:hlink>
        <a:srgbClr val="FCBB76"/>
      </a:hlink>
      <a:folHlink>
        <a:srgbClr val="FED09E"/>
      </a:folHlink>
    </a:clrScheme>
    <a:fontScheme name="ODI">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8ABEB95626374BAC0CFA5B91ACAD9F" ma:contentTypeVersion="12" ma:contentTypeDescription="Create a new document." ma:contentTypeScope="" ma:versionID="4407068ae5eb89631e8ef4096ba4a7cf">
  <xsd:schema xmlns:xsd="http://www.w3.org/2001/XMLSchema" xmlns:xs="http://www.w3.org/2001/XMLSchema" xmlns:p="http://schemas.microsoft.com/office/2006/metadata/properties" xmlns:ns2="aa656198-a9dc-4073-9aba-31c995152e4a" xmlns:ns3="9b05efd7-2e9e-457a-bcc6-d9301ea17797" targetNamespace="http://schemas.microsoft.com/office/2006/metadata/properties" ma:root="true" ma:fieldsID="26d367547b4537c966675df6008c3764" ns2:_="" ns3:_="">
    <xsd:import namespace="aa656198-a9dc-4073-9aba-31c995152e4a"/>
    <xsd:import namespace="9b05efd7-2e9e-457a-bcc6-d9301ea177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56198-a9dc-4073-9aba-31c995152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05efd7-2e9e-457a-bcc6-d9301ea177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BE13B-163F-445E-BA89-5E1F3129D279}">
  <ds:schemaRefs>
    <ds:schemaRef ds:uri="http://schemas.microsoft.com/sharepoint/v3/contenttype/forms"/>
  </ds:schemaRefs>
</ds:datastoreItem>
</file>

<file path=customXml/itemProps2.xml><?xml version="1.0" encoding="utf-8"?>
<ds:datastoreItem xmlns:ds="http://schemas.openxmlformats.org/officeDocument/2006/customXml" ds:itemID="{A85069B7-4285-4D29-8FAB-525128E21FC5}">
  <ds:schemaRefs>
    <ds:schemaRef ds:uri="9b05efd7-2e9e-457a-bcc6-d9301ea17797"/>
    <ds:schemaRef ds:uri="aa656198-a9dc-4073-9aba-31c995152e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41EE77-A65F-4DD7-9A3F-DC68F5064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56198-a9dc-4073-9aba-31c995152e4a"/>
    <ds:schemaRef ds:uri="9b05efd7-2e9e-457a-bcc6-d9301ea177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25th anniversary Presentation</Template>
  <TotalTime>3001</TotalTime>
  <Words>1169</Words>
  <Application>Microsoft Office PowerPoint</Application>
  <PresentationFormat>On-screen Show (4:3)</PresentationFormat>
  <Paragraphs>183</Paragraphs>
  <Slides>41</Slides>
  <Notes>35</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41</vt:i4>
      </vt:variant>
    </vt:vector>
  </HeadingPairs>
  <TitlesOfParts>
    <vt:vector size="60" baseType="lpstr">
      <vt:lpstr>Arial</vt:lpstr>
      <vt:lpstr>Calibri</vt:lpstr>
      <vt:lpstr>Georgia</vt:lpstr>
      <vt:lpstr>Liberation sans</vt:lpstr>
      <vt:lpstr>Liberation sans</vt:lpstr>
      <vt:lpstr>Open Sans</vt:lpstr>
      <vt:lpstr>Trebuchet MS</vt:lpstr>
      <vt:lpstr>Verdana</vt:lpstr>
      <vt:lpstr>25th anniversary with designed pages</vt:lpstr>
      <vt:lpstr>1_25th anniversary with designed pages</vt:lpstr>
      <vt:lpstr>Custom Design</vt:lpstr>
      <vt:lpstr>1_Custom Design</vt:lpstr>
      <vt:lpstr>2_Custom Design</vt:lpstr>
      <vt:lpstr>4_Custom Design</vt:lpstr>
      <vt:lpstr>3_Custom Design</vt:lpstr>
      <vt:lpstr>ODI Power Point template (2)</vt:lpstr>
      <vt:lpstr>5_Custom Design</vt:lpstr>
      <vt:lpstr>6_Custom Design</vt:lpstr>
      <vt:lpstr>7_Custom Design</vt:lpstr>
      <vt:lpstr>PowerPoint Presentation</vt:lpstr>
      <vt:lpstr>PowerPoint Presentation</vt:lpstr>
      <vt:lpstr>PowerPoint Presentation</vt:lpstr>
      <vt:lpstr>User Review researchers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support for supporting developing world research and knowledge</dc:title>
  <dc:creator>Verity Warne</dc:creator>
  <cp:lastModifiedBy>Sian Harris</cp:lastModifiedBy>
  <cp:revision>3</cp:revision>
  <dcterms:created xsi:type="dcterms:W3CDTF">2017-06-26T17:11:28Z</dcterms:created>
  <dcterms:modified xsi:type="dcterms:W3CDTF">2021-06-09T14:45:06Z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0x010100A18ABEB95626374BAC0CFA5B91ACAD9F</vt:lpwstr>
  </property>
</Properties>
</file>