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Lst>
  <p:sldSz cy="6858000" cx="12192000"/>
  <p:notesSz cx="6858000" cy="9144000"/>
  <p:embeddedFontLst>
    <p:embeddedFont>
      <p:font typeface="Open Sans"/>
      <p:regular r:id="rId31"/>
      <p:bold r:id="rId32"/>
      <p:italic r:id="rId33"/>
      <p:boldItalic r:id="rId3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35" roundtripDataSignature="AMtx7mgTBh9B8nER0UyoIZP8GzYyaGJq8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OpenSans-regular.fntdata"/><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font" Target="fonts/OpenSans-italic.fntdata"/><Relationship Id="rId10" Type="http://schemas.openxmlformats.org/officeDocument/2006/relationships/slide" Target="slides/slide6.xml"/><Relationship Id="rId32" Type="http://schemas.openxmlformats.org/officeDocument/2006/relationships/font" Target="fonts/OpenSans-bold.fntdata"/><Relationship Id="rId13" Type="http://schemas.openxmlformats.org/officeDocument/2006/relationships/slide" Target="slides/slide9.xml"/><Relationship Id="rId35" Type="http://customschemas.google.com/relationships/presentationmetadata" Target="metadata"/><Relationship Id="rId12" Type="http://schemas.openxmlformats.org/officeDocument/2006/relationships/slide" Target="slides/slide8.xml"/><Relationship Id="rId34" Type="http://schemas.openxmlformats.org/officeDocument/2006/relationships/font" Target="fonts/OpenSans-boldItalic.fntdata"/><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chemeClr val="dk1"/>
              </a:buClr>
              <a:buSzPts val="1400"/>
              <a:buFont typeface="Calibri"/>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chemeClr val="dk1"/>
              </a:buClr>
              <a:buSzPts val="1400"/>
              <a:buFont typeface="Calibri"/>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chemeClr val="dk1"/>
              </a:buClr>
              <a:buSzPts val="1400"/>
              <a:buFont typeface="Calibri"/>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12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p3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7" name="Google Shape;67;p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9" name="Google Shape;139;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t/>
            </a:r>
            <a:endParaRPr/>
          </a:p>
        </p:txBody>
      </p:sp>
      <p:sp>
        <p:nvSpPr>
          <p:cNvPr id="140" name="Google Shape;140;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829bd93e03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0" name="Google Shape;160;g829bd93e03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82550" lvl="0" marL="171450" rtl="0" algn="l">
              <a:lnSpc>
                <a:spcPct val="100000"/>
              </a:lnSpc>
              <a:spcBef>
                <a:spcPts val="0"/>
              </a:spcBef>
              <a:spcAft>
                <a:spcPts val="0"/>
              </a:spcAft>
              <a:buSzPts val="1400"/>
              <a:buFont typeface="Arial"/>
              <a:buNone/>
            </a:pPr>
            <a:r>
              <a:t/>
            </a:r>
            <a:endParaRPr/>
          </a:p>
        </p:txBody>
      </p:sp>
      <p:sp>
        <p:nvSpPr>
          <p:cNvPr id="161" name="Google Shape;161;g829bd93e03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200"/>
              <a:buFont typeface="Calibri"/>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7" name="Google Shape;167;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Font typeface="Arial"/>
              <a:buNone/>
            </a:pPr>
            <a:r>
              <a:t/>
            </a:r>
            <a:endParaRPr/>
          </a:p>
        </p:txBody>
      </p:sp>
      <p:sp>
        <p:nvSpPr>
          <p:cNvPr id="168" name="Google Shape;168;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4" name="Google Shape;174;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82550" lvl="0" marL="171450" rtl="0" algn="l">
              <a:lnSpc>
                <a:spcPct val="100000"/>
              </a:lnSpc>
              <a:spcBef>
                <a:spcPts val="0"/>
              </a:spcBef>
              <a:spcAft>
                <a:spcPts val="0"/>
              </a:spcAft>
              <a:buSzPts val="1400"/>
              <a:buFont typeface="Arial"/>
              <a:buNone/>
            </a:pPr>
            <a:r>
              <a:t/>
            </a:r>
            <a:endParaRPr/>
          </a:p>
        </p:txBody>
      </p:sp>
      <p:sp>
        <p:nvSpPr>
          <p:cNvPr id="175" name="Google Shape;175;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1" name="Google Shape;181;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2" name="Google Shape;182;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8" name="Google Shape;188;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71450" lvl="0" marL="171450" rtl="0" algn="l">
              <a:lnSpc>
                <a:spcPct val="100000"/>
              </a:lnSpc>
              <a:spcBef>
                <a:spcPts val="0"/>
              </a:spcBef>
              <a:spcAft>
                <a:spcPts val="0"/>
              </a:spcAft>
              <a:buSzPts val="1200"/>
              <a:buFont typeface="Arial"/>
              <a:buChar char="•"/>
            </a:pPr>
            <a:r>
              <a:rPr lang="en-US"/>
              <a:t>Short direct quotations must be put within quotation marks. Long direct quotations (also called block quotations) are not enclosed by quotation marks, but separated from the rest of your text, often indented and in a smaller font size:</a:t>
            </a:r>
            <a:endParaRPr/>
          </a:p>
          <a:p>
            <a:pPr indent="0" lvl="0" marL="0" rtl="0" algn="l">
              <a:lnSpc>
                <a:spcPct val="100000"/>
              </a:lnSpc>
              <a:spcBef>
                <a:spcPts val="0"/>
              </a:spcBef>
              <a:spcAft>
                <a:spcPts val="0"/>
              </a:spcAft>
              <a:buSzPts val="1200"/>
              <a:buFont typeface="Arial"/>
              <a:buNone/>
            </a:pPr>
            <a:r>
              <a:t/>
            </a:r>
            <a:endParaRPr/>
          </a:p>
        </p:txBody>
      </p:sp>
      <p:sp>
        <p:nvSpPr>
          <p:cNvPr id="189" name="Google Shape;189;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5" name="Google Shape;195;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82550" lvl="0" marL="171450" rtl="0" algn="l">
              <a:lnSpc>
                <a:spcPct val="100000"/>
              </a:lnSpc>
              <a:spcBef>
                <a:spcPts val="0"/>
              </a:spcBef>
              <a:spcAft>
                <a:spcPts val="0"/>
              </a:spcAft>
              <a:buSzPts val="1400"/>
              <a:buFont typeface="Arial"/>
              <a:buNone/>
            </a:pPr>
            <a:r>
              <a:t/>
            </a:r>
            <a:endParaRPr/>
          </a:p>
        </p:txBody>
      </p:sp>
      <p:sp>
        <p:nvSpPr>
          <p:cNvPr id="196" name="Google Shape;196;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2" name="Google Shape;202;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The </a:t>
            </a:r>
            <a:r>
              <a:rPr b="1" lang="en-US"/>
              <a:t>Purdue University Online Writing Lab </a:t>
            </a:r>
            <a:r>
              <a:rPr lang="en-US"/>
              <a:t>provides a comparison of MLA, APA and CMOS on a chart which shows the specific use of each style with examples.</a:t>
            </a:r>
            <a:endParaRPr/>
          </a:p>
        </p:txBody>
      </p:sp>
      <p:sp>
        <p:nvSpPr>
          <p:cNvPr id="203" name="Google Shape;203;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9" name="Google Shape;209;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0" name="Google Shape;210;p2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6" name="Google Shape;216;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7" name="Google Shape;217;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p3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9" name="Google Shape;79;p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3" name="Google Shape;223;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Font typeface="Arial"/>
              <a:buNone/>
            </a:pPr>
            <a:r>
              <a:rPr lang="en-US"/>
              <a:t>How to use Zotero- go to https://www.research4life.org/training/author-skills/</a:t>
            </a:r>
            <a:endParaRPr/>
          </a:p>
          <a:p>
            <a:pPr indent="0" lvl="0" marL="0" rtl="0" algn="l">
              <a:lnSpc>
                <a:spcPct val="100000"/>
              </a:lnSpc>
              <a:spcBef>
                <a:spcPts val="0"/>
              </a:spcBef>
              <a:spcAft>
                <a:spcPts val="0"/>
              </a:spcAft>
              <a:buSzPts val="1400"/>
              <a:buFont typeface="Arial"/>
              <a:buNone/>
            </a:pPr>
            <a:r>
              <a:t/>
            </a:r>
            <a:endParaRPr/>
          </a:p>
        </p:txBody>
      </p:sp>
      <p:sp>
        <p:nvSpPr>
          <p:cNvPr id="224" name="Google Shape;224;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2" name="Google Shape;232;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82550" lvl="0" marL="171450" rtl="0" algn="l">
              <a:lnSpc>
                <a:spcPct val="100000"/>
              </a:lnSpc>
              <a:spcBef>
                <a:spcPts val="0"/>
              </a:spcBef>
              <a:spcAft>
                <a:spcPts val="0"/>
              </a:spcAft>
              <a:buSzPts val="1400"/>
              <a:buFont typeface="Arial"/>
              <a:buNone/>
            </a:pPr>
            <a:r>
              <a:t/>
            </a:r>
            <a:endParaRPr/>
          </a:p>
        </p:txBody>
      </p:sp>
      <p:sp>
        <p:nvSpPr>
          <p:cNvPr id="233" name="Google Shape;233;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9" name="Google Shape;239;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Font typeface="Arial"/>
              <a:buNone/>
            </a:pPr>
            <a:r>
              <a:rPr lang="en-US"/>
              <a:t>How to use Mendeley - go to https://www.research4life.org/training/author-skills/</a:t>
            </a:r>
            <a:endParaRPr/>
          </a:p>
          <a:p>
            <a:pPr indent="0" lvl="0" marL="0" rtl="0" algn="l">
              <a:lnSpc>
                <a:spcPct val="100000"/>
              </a:lnSpc>
              <a:spcBef>
                <a:spcPts val="0"/>
              </a:spcBef>
              <a:spcAft>
                <a:spcPts val="0"/>
              </a:spcAft>
              <a:buSzPts val="1400"/>
              <a:buFont typeface="Arial"/>
              <a:buNone/>
            </a:pPr>
            <a:r>
              <a:t/>
            </a:r>
            <a:endParaRPr/>
          </a:p>
          <a:p>
            <a:pPr indent="-82550" lvl="0" marL="171450" rtl="0" algn="l">
              <a:lnSpc>
                <a:spcPct val="100000"/>
              </a:lnSpc>
              <a:spcBef>
                <a:spcPts val="0"/>
              </a:spcBef>
              <a:spcAft>
                <a:spcPts val="0"/>
              </a:spcAft>
              <a:buSzPts val="1400"/>
              <a:buFont typeface="Arial"/>
              <a:buNone/>
            </a:pPr>
            <a:r>
              <a:t/>
            </a:r>
            <a:endParaRPr/>
          </a:p>
        </p:txBody>
      </p:sp>
      <p:sp>
        <p:nvSpPr>
          <p:cNvPr id="240" name="Google Shape;240;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8" name="Google Shape;248;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Font typeface="Arial"/>
              <a:buNone/>
            </a:pPr>
            <a:r>
              <a:t/>
            </a:r>
            <a:endParaRPr/>
          </a:p>
        </p:txBody>
      </p:sp>
      <p:sp>
        <p:nvSpPr>
          <p:cNvPr id="249" name="Google Shape;249;p2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ga888953252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5" name="Google Shape;255;ga888953252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g727b3dbef2_0_8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1" name="Google Shape;261;g727b3dbef2_0_8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7" name="Google Shape;267;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8" name="Google Shape;88;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Font typeface="Arial"/>
              <a:buNone/>
            </a:pPr>
            <a:r>
              <a:rPr lang="en-US"/>
              <a:t>This lesson will focus on how and when to acknowledge and attribute the original work of others.</a:t>
            </a:r>
            <a:endParaRPr/>
          </a:p>
          <a:p>
            <a:pPr indent="0" lvl="0" marL="0" rtl="0" algn="l">
              <a:lnSpc>
                <a:spcPct val="100000"/>
              </a:lnSpc>
              <a:spcBef>
                <a:spcPts val="0"/>
              </a:spcBef>
              <a:spcAft>
                <a:spcPts val="0"/>
              </a:spcAft>
              <a:buSzPts val="1400"/>
              <a:buFont typeface="Arial"/>
              <a:buNone/>
            </a:pPr>
            <a:r>
              <a:rPr lang="en-US"/>
              <a:t>Learners will learn about different citation and citation styles as well as become familiar with reference management softwares</a:t>
            </a:r>
            <a:endParaRPr/>
          </a:p>
          <a:p>
            <a:pPr indent="0" lvl="0" marL="0" rtl="0" algn="l">
              <a:lnSpc>
                <a:spcPct val="100000"/>
              </a:lnSpc>
              <a:spcBef>
                <a:spcPts val="0"/>
              </a:spcBef>
              <a:spcAft>
                <a:spcPts val="0"/>
              </a:spcAft>
              <a:buSzPts val="1400"/>
              <a:buFont typeface="Arial"/>
              <a:buNone/>
            </a:pPr>
            <a:r>
              <a:t/>
            </a:r>
            <a:endParaRPr/>
          </a:p>
          <a:p>
            <a:pPr indent="0" lvl="0" marL="0" rtl="0" algn="l">
              <a:lnSpc>
                <a:spcPct val="100000"/>
              </a:lnSpc>
              <a:spcBef>
                <a:spcPts val="0"/>
              </a:spcBef>
              <a:spcAft>
                <a:spcPts val="0"/>
              </a:spcAft>
              <a:buSzPts val="1400"/>
              <a:buFont typeface="Arial"/>
              <a:buNone/>
            </a:pPr>
            <a:r>
              <a:t/>
            </a:r>
            <a:endParaRPr/>
          </a:p>
        </p:txBody>
      </p:sp>
      <p:sp>
        <p:nvSpPr>
          <p:cNvPr id="89" name="Google Shape;89;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5" name="Google Shape;95;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71450" lvl="0" marL="171450" rtl="0" algn="l">
              <a:lnSpc>
                <a:spcPct val="100000"/>
              </a:lnSpc>
              <a:spcBef>
                <a:spcPts val="0"/>
              </a:spcBef>
              <a:spcAft>
                <a:spcPts val="0"/>
              </a:spcAft>
              <a:buSzPts val="1100"/>
              <a:buFont typeface="Arial"/>
              <a:buChar char="•"/>
            </a:pPr>
            <a:r>
              <a:rPr lang="en-US"/>
              <a:t>When writing a research assignment, thesis or other kind of written work, you need to incorporate information, ideas and argumentation which has already been articulated by others</a:t>
            </a:r>
            <a:endParaRPr/>
          </a:p>
          <a:p>
            <a:pPr indent="-171450" lvl="0" marL="171450" rtl="0" algn="l">
              <a:lnSpc>
                <a:spcPct val="100000"/>
              </a:lnSpc>
              <a:spcBef>
                <a:spcPts val="0"/>
              </a:spcBef>
              <a:spcAft>
                <a:spcPts val="0"/>
              </a:spcAft>
              <a:buSzPts val="1100"/>
              <a:buFont typeface="Arial"/>
              <a:buChar char="•"/>
            </a:pPr>
            <a:r>
              <a:rPr lang="en-US"/>
              <a:t>Whenever you draw upon previously published work in this way, you must acknowledge the source.</a:t>
            </a:r>
            <a:endParaRPr/>
          </a:p>
          <a:p>
            <a:pPr indent="-171450" lvl="0" marL="171450" rtl="0" algn="l">
              <a:lnSpc>
                <a:spcPct val="100000"/>
              </a:lnSpc>
              <a:spcBef>
                <a:spcPts val="0"/>
              </a:spcBef>
              <a:spcAft>
                <a:spcPts val="0"/>
              </a:spcAft>
              <a:buSzPts val="1100"/>
              <a:buFont typeface="Arial"/>
              <a:buChar char="•"/>
            </a:pPr>
            <a:r>
              <a:rPr lang="en-US"/>
              <a:t>Any information which is not from your experiment and not ‘common knowledge’ should be acknowledged with a citation</a:t>
            </a:r>
            <a:endParaRPr/>
          </a:p>
          <a:p>
            <a:pPr indent="-171450" lvl="0" marL="171450" rtl="0" algn="l">
              <a:lnSpc>
                <a:spcPct val="100000"/>
              </a:lnSpc>
              <a:spcBef>
                <a:spcPts val="0"/>
              </a:spcBef>
              <a:spcAft>
                <a:spcPts val="0"/>
              </a:spcAft>
              <a:buSzPts val="1100"/>
              <a:buFont typeface="Arial"/>
              <a:buChar char="•"/>
            </a:pPr>
            <a:r>
              <a:rPr lang="en-US"/>
              <a:t>Common knowledge refers to information that the average person would accept as reliable without having to look it up, but if in doubt always cite the source</a:t>
            </a:r>
            <a:endParaRPr/>
          </a:p>
          <a:p>
            <a:pPr indent="-101600" lvl="0" marL="171450" rtl="0" algn="l">
              <a:lnSpc>
                <a:spcPct val="100000"/>
              </a:lnSpc>
              <a:spcBef>
                <a:spcPts val="0"/>
              </a:spcBef>
              <a:spcAft>
                <a:spcPts val="0"/>
              </a:spcAft>
              <a:buSzPts val="1100"/>
              <a:buFont typeface="Arial"/>
              <a:buNone/>
            </a:pPr>
            <a:r>
              <a:t/>
            </a:r>
            <a:endParaRPr/>
          </a:p>
        </p:txBody>
      </p:sp>
      <p:sp>
        <p:nvSpPr>
          <p:cNvPr id="96" name="Google Shape;96;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p4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Font typeface="Arial"/>
              <a:buNone/>
            </a:pPr>
            <a:r>
              <a:t/>
            </a:r>
            <a:endParaRPr/>
          </a:p>
        </p:txBody>
      </p:sp>
      <p:sp>
        <p:nvSpPr>
          <p:cNvPr id="105" name="Google Shape;105;p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Font typeface="Arial"/>
              <a:buNone/>
            </a:pPr>
            <a:r>
              <a:rPr lang="en-US"/>
              <a:t>The manner in which you are required to write </a:t>
            </a:r>
            <a:r>
              <a:rPr b="1" lang="en-US"/>
              <a:t>the in-text citation </a:t>
            </a:r>
            <a:r>
              <a:rPr lang="en-US"/>
              <a:t>and the </a:t>
            </a:r>
            <a:r>
              <a:rPr b="1" lang="en-US"/>
              <a:t>references </a:t>
            </a:r>
            <a:r>
              <a:rPr lang="en-US"/>
              <a:t>in the list is determined by the citation styles chosen</a:t>
            </a:r>
            <a:endParaRPr/>
          </a:p>
        </p:txBody>
      </p:sp>
      <p:sp>
        <p:nvSpPr>
          <p:cNvPr id="111" name="Google Shape;111;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727b3dbef2_0_5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171450" lvl="0" marL="171450" rtl="0" algn="l">
              <a:lnSpc>
                <a:spcPct val="100000"/>
              </a:lnSpc>
              <a:spcBef>
                <a:spcPts val="0"/>
              </a:spcBef>
              <a:spcAft>
                <a:spcPts val="0"/>
              </a:spcAft>
              <a:buSzPts val="1400"/>
              <a:buFont typeface="Arial"/>
              <a:buChar char="•"/>
            </a:pPr>
            <a:r>
              <a:rPr b="1" i="0" lang="en-US" sz="1200" u="none" cap="none" strike="noStrike">
                <a:solidFill>
                  <a:schemeClr val="dk1"/>
                </a:solidFill>
                <a:latin typeface="Calibri"/>
                <a:ea typeface="Calibri"/>
                <a:cs typeface="Calibri"/>
                <a:sym typeface="Calibri"/>
              </a:rPr>
              <a:t>Parenthetical referencing</a:t>
            </a:r>
            <a:r>
              <a:rPr b="0" i="0" lang="en-US" sz="1200" u="none" cap="none" strike="noStrike">
                <a:solidFill>
                  <a:schemeClr val="dk1"/>
                </a:solidFill>
                <a:latin typeface="Calibri"/>
                <a:ea typeface="Calibri"/>
                <a:cs typeface="Calibri"/>
                <a:sym typeface="Calibri"/>
              </a:rPr>
              <a:t> is also known as </a:t>
            </a:r>
            <a:r>
              <a:rPr b="1" i="0" lang="en-US" sz="1200" u="none" cap="none" strike="noStrike">
                <a:solidFill>
                  <a:schemeClr val="dk1"/>
                </a:solidFill>
                <a:latin typeface="Calibri"/>
                <a:ea typeface="Calibri"/>
                <a:cs typeface="Calibri"/>
                <a:sym typeface="Calibri"/>
              </a:rPr>
              <a:t>a</a:t>
            </a:r>
            <a:r>
              <a:rPr b="1" i="1" lang="en-US" sz="1200" u="none" cap="none" strike="noStrike">
                <a:solidFill>
                  <a:schemeClr val="dk1"/>
                </a:solidFill>
                <a:latin typeface="Calibri"/>
                <a:ea typeface="Calibri"/>
                <a:cs typeface="Calibri"/>
                <a:sym typeface="Calibri"/>
              </a:rPr>
              <a:t>uthor–date</a:t>
            </a:r>
            <a:r>
              <a:rPr b="1" i="0" lang="en-US" sz="1200" u="none" cap="none" strike="noStrike">
                <a:solidFill>
                  <a:schemeClr val="dk1"/>
                </a:solidFill>
                <a:latin typeface="Calibri"/>
                <a:ea typeface="Calibri"/>
                <a:cs typeface="Calibri"/>
                <a:sym typeface="Calibri"/>
              </a:rPr>
              <a:t> or </a:t>
            </a:r>
            <a:r>
              <a:rPr b="1" i="1" lang="en-US" sz="1200" u="none" cap="none" strike="noStrike">
                <a:solidFill>
                  <a:schemeClr val="dk1"/>
                </a:solidFill>
                <a:latin typeface="Calibri"/>
                <a:ea typeface="Calibri"/>
                <a:cs typeface="Calibri"/>
                <a:sym typeface="Calibri"/>
              </a:rPr>
              <a:t>Harvard referencing</a:t>
            </a:r>
            <a:r>
              <a:rPr b="0" i="0" lang="en-US" sz="1200" u="none" cap="none" strike="noStrike">
                <a:solidFill>
                  <a:schemeClr val="dk1"/>
                </a:solidFill>
                <a:latin typeface="Calibri"/>
                <a:ea typeface="Calibri"/>
                <a:cs typeface="Calibri"/>
                <a:sym typeface="Calibri"/>
              </a:rPr>
              <a:t>. Parenthetical systems can also involve numbering in which in-text citations consists of a number and the references are listed in numerical order in the reference list at the end of the document</a:t>
            </a:r>
            <a:endParaRPr/>
          </a:p>
        </p:txBody>
      </p:sp>
      <p:sp>
        <p:nvSpPr>
          <p:cNvPr id="121" name="Google Shape;121;g727b3dbef2_0_5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82550" lvl="0" marL="171450" rtl="0" algn="l">
              <a:lnSpc>
                <a:spcPct val="100000"/>
              </a:lnSpc>
              <a:spcBef>
                <a:spcPts val="0"/>
              </a:spcBef>
              <a:spcAft>
                <a:spcPts val="0"/>
              </a:spcAft>
              <a:buSzPts val="1400"/>
              <a:buFont typeface="Arial"/>
              <a:buNone/>
            </a:pPr>
            <a:r>
              <a:t/>
            </a:r>
            <a:endParaRPr/>
          </a:p>
        </p:txBody>
      </p:sp>
      <p:sp>
        <p:nvSpPr>
          <p:cNvPr id="127" name="Google Shape;127;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82550" lvl="0" marL="171450" rtl="0" algn="l">
              <a:lnSpc>
                <a:spcPct val="100000"/>
              </a:lnSpc>
              <a:spcBef>
                <a:spcPts val="0"/>
              </a:spcBef>
              <a:spcAft>
                <a:spcPts val="0"/>
              </a:spcAft>
              <a:buSzPts val="1400"/>
              <a:buFont typeface="Arial"/>
              <a:buNone/>
            </a:pPr>
            <a:r>
              <a:t/>
            </a:r>
            <a:endParaRPr/>
          </a:p>
        </p:txBody>
      </p:sp>
      <p:sp>
        <p:nvSpPr>
          <p:cNvPr id="133" name="Google Shape;133;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3" name="Shape 13"/>
        <p:cNvGrpSpPr/>
        <p:nvPr/>
      </p:nvGrpSpPr>
      <p:grpSpPr>
        <a:xfrm>
          <a:off x="0" y="0"/>
          <a:ext cx="0" cy="0"/>
          <a:chOff x="0" y="0"/>
          <a:chExt cx="0" cy="0"/>
        </a:xfrm>
      </p:grpSpPr>
      <p:sp>
        <p:nvSpPr>
          <p:cNvPr id="14" name="Google Shape;14;g7119cced83_0_58"/>
          <p:cNvSpPr txBox="1"/>
          <p:nvPr>
            <p:ph type="ctrTitle"/>
          </p:nvPr>
        </p:nvSpPr>
        <p:spPr>
          <a:xfrm>
            <a:off x="415611" y="992767"/>
            <a:ext cx="11360700" cy="2736900"/>
          </a:xfrm>
          <a:prstGeom prst="rect">
            <a:avLst/>
          </a:prstGeom>
          <a:noFill/>
          <a:ln>
            <a:noFill/>
          </a:ln>
        </p:spPr>
        <p:txBody>
          <a:bodyPr anchorCtr="0" anchor="b" bIns="121900" lIns="121900" spcFirstLastPara="1" rIns="121900" wrap="square" tIns="121900">
            <a:noAutofit/>
          </a:bodyPr>
          <a:lstStyle>
            <a:lvl1pPr lvl="0" algn="ctr">
              <a:lnSpc>
                <a:spcPct val="100000"/>
              </a:lnSpc>
              <a:spcBef>
                <a:spcPts val="0"/>
              </a:spcBef>
              <a:spcAft>
                <a:spcPts val="0"/>
              </a:spcAft>
              <a:buSzPts val="6900"/>
              <a:buNone/>
              <a:defRPr sz="6900"/>
            </a:lvl1pPr>
            <a:lvl2pPr lvl="1" algn="ctr">
              <a:lnSpc>
                <a:spcPct val="100000"/>
              </a:lnSpc>
              <a:spcBef>
                <a:spcPts val="0"/>
              </a:spcBef>
              <a:spcAft>
                <a:spcPts val="0"/>
              </a:spcAft>
              <a:buSzPts val="6900"/>
              <a:buNone/>
              <a:defRPr sz="6900"/>
            </a:lvl2pPr>
            <a:lvl3pPr lvl="2" algn="ctr">
              <a:lnSpc>
                <a:spcPct val="100000"/>
              </a:lnSpc>
              <a:spcBef>
                <a:spcPts val="0"/>
              </a:spcBef>
              <a:spcAft>
                <a:spcPts val="0"/>
              </a:spcAft>
              <a:buSzPts val="6900"/>
              <a:buNone/>
              <a:defRPr sz="6900"/>
            </a:lvl3pPr>
            <a:lvl4pPr lvl="3" algn="ctr">
              <a:lnSpc>
                <a:spcPct val="100000"/>
              </a:lnSpc>
              <a:spcBef>
                <a:spcPts val="0"/>
              </a:spcBef>
              <a:spcAft>
                <a:spcPts val="0"/>
              </a:spcAft>
              <a:buSzPts val="6900"/>
              <a:buNone/>
              <a:defRPr sz="6900"/>
            </a:lvl4pPr>
            <a:lvl5pPr lvl="4" algn="ctr">
              <a:lnSpc>
                <a:spcPct val="100000"/>
              </a:lnSpc>
              <a:spcBef>
                <a:spcPts val="0"/>
              </a:spcBef>
              <a:spcAft>
                <a:spcPts val="0"/>
              </a:spcAft>
              <a:buSzPts val="6900"/>
              <a:buNone/>
              <a:defRPr sz="6900"/>
            </a:lvl5pPr>
            <a:lvl6pPr lvl="5" algn="ctr">
              <a:lnSpc>
                <a:spcPct val="100000"/>
              </a:lnSpc>
              <a:spcBef>
                <a:spcPts val="0"/>
              </a:spcBef>
              <a:spcAft>
                <a:spcPts val="0"/>
              </a:spcAft>
              <a:buSzPts val="6900"/>
              <a:buNone/>
              <a:defRPr sz="6900"/>
            </a:lvl6pPr>
            <a:lvl7pPr lvl="6" algn="ctr">
              <a:lnSpc>
                <a:spcPct val="100000"/>
              </a:lnSpc>
              <a:spcBef>
                <a:spcPts val="0"/>
              </a:spcBef>
              <a:spcAft>
                <a:spcPts val="0"/>
              </a:spcAft>
              <a:buSzPts val="6900"/>
              <a:buNone/>
              <a:defRPr sz="6900"/>
            </a:lvl7pPr>
            <a:lvl8pPr lvl="7" algn="ctr">
              <a:lnSpc>
                <a:spcPct val="100000"/>
              </a:lnSpc>
              <a:spcBef>
                <a:spcPts val="0"/>
              </a:spcBef>
              <a:spcAft>
                <a:spcPts val="0"/>
              </a:spcAft>
              <a:buSzPts val="6900"/>
              <a:buNone/>
              <a:defRPr sz="6900"/>
            </a:lvl8pPr>
            <a:lvl9pPr lvl="8" algn="ctr">
              <a:lnSpc>
                <a:spcPct val="100000"/>
              </a:lnSpc>
              <a:spcBef>
                <a:spcPts val="0"/>
              </a:spcBef>
              <a:spcAft>
                <a:spcPts val="0"/>
              </a:spcAft>
              <a:buSzPts val="6900"/>
              <a:buNone/>
              <a:defRPr sz="6900"/>
            </a:lvl9pPr>
          </a:lstStyle>
          <a:p/>
        </p:txBody>
      </p:sp>
      <p:sp>
        <p:nvSpPr>
          <p:cNvPr id="15" name="Google Shape;15;g7119cced83_0_58"/>
          <p:cNvSpPr txBox="1"/>
          <p:nvPr>
            <p:ph idx="1" type="subTitle"/>
          </p:nvPr>
        </p:nvSpPr>
        <p:spPr>
          <a:xfrm>
            <a:off x="415600" y="3778833"/>
            <a:ext cx="11360700" cy="1056900"/>
          </a:xfrm>
          <a:prstGeom prst="rect">
            <a:avLst/>
          </a:prstGeom>
          <a:noFill/>
          <a:ln>
            <a:noFill/>
          </a:ln>
        </p:spPr>
        <p:txBody>
          <a:bodyPr anchorCtr="0" anchor="t" bIns="121900" lIns="121900" spcFirstLastPara="1" rIns="121900" wrap="square" tIns="121900">
            <a:noAutofit/>
          </a:bodyPr>
          <a:lstStyle>
            <a:lvl1pPr lvl="0" algn="ctr">
              <a:lnSpc>
                <a:spcPct val="100000"/>
              </a:lnSpc>
              <a:spcBef>
                <a:spcPts val="0"/>
              </a:spcBef>
              <a:spcAft>
                <a:spcPts val="0"/>
              </a:spcAft>
              <a:buSzPts val="3700"/>
              <a:buNone/>
              <a:defRPr sz="3700"/>
            </a:lvl1pPr>
            <a:lvl2pPr lvl="1" algn="ctr">
              <a:lnSpc>
                <a:spcPct val="100000"/>
              </a:lnSpc>
              <a:spcBef>
                <a:spcPts val="0"/>
              </a:spcBef>
              <a:spcAft>
                <a:spcPts val="0"/>
              </a:spcAft>
              <a:buSzPts val="3700"/>
              <a:buNone/>
              <a:defRPr sz="3700"/>
            </a:lvl2pPr>
            <a:lvl3pPr lvl="2" algn="ctr">
              <a:lnSpc>
                <a:spcPct val="100000"/>
              </a:lnSpc>
              <a:spcBef>
                <a:spcPts val="0"/>
              </a:spcBef>
              <a:spcAft>
                <a:spcPts val="0"/>
              </a:spcAft>
              <a:buSzPts val="3700"/>
              <a:buNone/>
              <a:defRPr sz="3700"/>
            </a:lvl3pPr>
            <a:lvl4pPr lvl="3" algn="ctr">
              <a:lnSpc>
                <a:spcPct val="100000"/>
              </a:lnSpc>
              <a:spcBef>
                <a:spcPts val="0"/>
              </a:spcBef>
              <a:spcAft>
                <a:spcPts val="0"/>
              </a:spcAft>
              <a:buSzPts val="3700"/>
              <a:buNone/>
              <a:defRPr sz="3700"/>
            </a:lvl4pPr>
            <a:lvl5pPr lvl="4" algn="ctr">
              <a:lnSpc>
                <a:spcPct val="100000"/>
              </a:lnSpc>
              <a:spcBef>
                <a:spcPts val="0"/>
              </a:spcBef>
              <a:spcAft>
                <a:spcPts val="0"/>
              </a:spcAft>
              <a:buSzPts val="3700"/>
              <a:buNone/>
              <a:defRPr sz="3700"/>
            </a:lvl5pPr>
            <a:lvl6pPr lvl="5" algn="ctr">
              <a:lnSpc>
                <a:spcPct val="100000"/>
              </a:lnSpc>
              <a:spcBef>
                <a:spcPts val="0"/>
              </a:spcBef>
              <a:spcAft>
                <a:spcPts val="0"/>
              </a:spcAft>
              <a:buSzPts val="3700"/>
              <a:buNone/>
              <a:defRPr sz="3700"/>
            </a:lvl6pPr>
            <a:lvl7pPr lvl="6" algn="ctr">
              <a:lnSpc>
                <a:spcPct val="100000"/>
              </a:lnSpc>
              <a:spcBef>
                <a:spcPts val="0"/>
              </a:spcBef>
              <a:spcAft>
                <a:spcPts val="0"/>
              </a:spcAft>
              <a:buSzPts val="3700"/>
              <a:buNone/>
              <a:defRPr sz="3700"/>
            </a:lvl7pPr>
            <a:lvl8pPr lvl="7" algn="ctr">
              <a:lnSpc>
                <a:spcPct val="100000"/>
              </a:lnSpc>
              <a:spcBef>
                <a:spcPts val="0"/>
              </a:spcBef>
              <a:spcAft>
                <a:spcPts val="0"/>
              </a:spcAft>
              <a:buSzPts val="3700"/>
              <a:buNone/>
              <a:defRPr sz="3700"/>
            </a:lvl8pPr>
            <a:lvl9pPr lvl="8" algn="ctr">
              <a:lnSpc>
                <a:spcPct val="100000"/>
              </a:lnSpc>
              <a:spcBef>
                <a:spcPts val="0"/>
              </a:spcBef>
              <a:spcAft>
                <a:spcPts val="0"/>
              </a:spcAft>
              <a:buSzPts val="3700"/>
              <a:buNone/>
              <a:defRPr sz="3700"/>
            </a:lvl9pPr>
          </a:lstStyle>
          <a:p/>
        </p:txBody>
      </p:sp>
      <p:sp>
        <p:nvSpPr>
          <p:cNvPr id="16" name="Google Shape;16;g7119cced83_0_58"/>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17" name="Google Shape;17;g7119cced83_0_58"/>
          <p:cNvPicPr preferRelativeResize="0"/>
          <p:nvPr/>
        </p:nvPicPr>
        <p:blipFill rotWithShape="1">
          <a:blip r:embed="rId2">
            <a:alphaModFix/>
          </a:blip>
          <a:srcRect b="0" l="0" r="0" t="0"/>
          <a:stretch/>
        </p:blipFill>
        <p:spPr>
          <a:xfrm>
            <a:off x="4647435" y="0"/>
            <a:ext cx="7544565" cy="2440439"/>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6" name="Shape 56"/>
        <p:cNvGrpSpPr/>
        <p:nvPr/>
      </p:nvGrpSpPr>
      <p:grpSpPr>
        <a:xfrm>
          <a:off x="0" y="0"/>
          <a:ext cx="0" cy="0"/>
          <a:chOff x="0" y="0"/>
          <a:chExt cx="0" cy="0"/>
        </a:xfrm>
      </p:grpSpPr>
      <p:sp>
        <p:nvSpPr>
          <p:cNvPr id="57" name="Google Shape;57;g7119cced83_0_90"/>
          <p:cNvSpPr txBox="1"/>
          <p:nvPr>
            <p:ph idx="1" type="body"/>
          </p:nvPr>
        </p:nvSpPr>
        <p:spPr>
          <a:xfrm>
            <a:off x="415600" y="5640767"/>
            <a:ext cx="7998300" cy="806700"/>
          </a:xfrm>
          <a:prstGeom prst="rect">
            <a:avLst/>
          </a:prstGeom>
          <a:noFill/>
          <a:ln>
            <a:noFill/>
          </a:ln>
        </p:spPr>
        <p:txBody>
          <a:bodyPr anchorCtr="0" anchor="ctr" bIns="121900" lIns="121900" spcFirstLastPara="1" rIns="121900" wrap="square" tIns="121900">
            <a:noAutofit/>
          </a:bodyPr>
          <a:lstStyle>
            <a:lvl1pPr indent="-228600" lvl="0" marL="457200" algn="l">
              <a:lnSpc>
                <a:spcPct val="100000"/>
              </a:lnSpc>
              <a:spcBef>
                <a:spcPts val="0"/>
              </a:spcBef>
              <a:spcAft>
                <a:spcPts val="0"/>
              </a:spcAft>
              <a:buSzPts val="2400"/>
              <a:buNone/>
              <a:defRPr/>
            </a:lvl1pPr>
          </a:lstStyle>
          <a:p/>
        </p:txBody>
      </p:sp>
      <p:sp>
        <p:nvSpPr>
          <p:cNvPr id="58" name="Google Shape;58;g7119cced83_0_90"/>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9" name="Shape 59"/>
        <p:cNvGrpSpPr/>
        <p:nvPr/>
      </p:nvGrpSpPr>
      <p:grpSpPr>
        <a:xfrm>
          <a:off x="0" y="0"/>
          <a:ext cx="0" cy="0"/>
          <a:chOff x="0" y="0"/>
          <a:chExt cx="0" cy="0"/>
        </a:xfrm>
      </p:grpSpPr>
      <p:sp>
        <p:nvSpPr>
          <p:cNvPr id="60" name="Google Shape;60;g7119cced83_0_93"/>
          <p:cNvSpPr txBox="1"/>
          <p:nvPr>
            <p:ph hasCustomPrompt="1" type="title"/>
          </p:nvPr>
        </p:nvSpPr>
        <p:spPr>
          <a:xfrm>
            <a:off x="415600" y="1474833"/>
            <a:ext cx="11360700" cy="2618100"/>
          </a:xfrm>
          <a:prstGeom prst="rect">
            <a:avLst/>
          </a:prstGeom>
          <a:noFill/>
          <a:ln>
            <a:noFill/>
          </a:ln>
        </p:spPr>
        <p:txBody>
          <a:bodyPr anchorCtr="0" anchor="b" bIns="121900" lIns="121900" spcFirstLastPara="1" rIns="121900" wrap="square" tIns="121900">
            <a:noAutofit/>
          </a:bodyPr>
          <a:lstStyle>
            <a:lvl1pPr lvl="0" algn="ctr">
              <a:lnSpc>
                <a:spcPct val="100000"/>
              </a:lnSpc>
              <a:spcBef>
                <a:spcPts val="0"/>
              </a:spcBef>
              <a:spcAft>
                <a:spcPts val="0"/>
              </a:spcAft>
              <a:buSzPts val="16000"/>
              <a:buNone/>
              <a:defRPr sz="16000"/>
            </a:lvl1pPr>
            <a:lvl2pPr lvl="1" algn="ctr">
              <a:lnSpc>
                <a:spcPct val="100000"/>
              </a:lnSpc>
              <a:spcBef>
                <a:spcPts val="0"/>
              </a:spcBef>
              <a:spcAft>
                <a:spcPts val="0"/>
              </a:spcAft>
              <a:buSzPts val="16000"/>
              <a:buNone/>
              <a:defRPr sz="16000"/>
            </a:lvl2pPr>
            <a:lvl3pPr lvl="2" algn="ctr">
              <a:lnSpc>
                <a:spcPct val="100000"/>
              </a:lnSpc>
              <a:spcBef>
                <a:spcPts val="0"/>
              </a:spcBef>
              <a:spcAft>
                <a:spcPts val="0"/>
              </a:spcAft>
              <a:buSzPts val="16000"/>
              <a:buNone/>
              <a:defRPr sz="16000"/>
            </a:lvl3pPr>
            <a:lvl4pPr lvl="3" algn="ctr">
              <a:lnSpc>
                <a:spcPct val="100000"/>
              </a:lnSpc>
              <a:spcBef>
                <a:spcPts val="0"/>
              </a:spcBef>
              <a:spcAft>
                <a:spcPts val="0"/>
              </a:spcAft>
              <a:buSzPts val="16000"/>
              <a:buNone/>
              <a:defRPr sz="16000"/>
            </a:lvl4pPr>
            <a:lvl5pPr lvl="4" algn="ctr">
              <a:lnSpc>
                <a:spcPct val="100000"/>
              </a:lnSpc>
              <a:spcBef>
                <a:spcPts val="0"/>
              </a:spcBef>
              <a:spcAft>
                <a:spcPts val="0"/>
              </a:spcAft>
              <a:buSzPts val="16000"/>
              <a:buNone/>
              <a:defRPr sz="16000"/>
            </a:lvl5pPr>
            <a:lvl6pPr lvl="5" algn="ctr">
              <a:lnSpc>
                <a:spcPct val="100000"/>
              </a:lnSpc>
              <a:spcBef>
                <a:spcPts val="0"/>
              </a:spcBef>
              <a:spcAft>
                <a:spcPts val="0"/>
              </a:spcAft>
              <a:buSzPts val="16000"/>
              <a:buNone/>
              <a:defRPr sz="16000"/>
            </a:lvl6pPr>
            <a:lvl7pPr lvl="6" algn="ctr">
              <a:lnSpc>
                <a:spcPct val="100000"/>
              </a:lnSpc>
              <a:spcBef>
                <a:spcPts val="0"/>
              </a:spcBef>
              <a:spcAft>
                <a:spcPts val="0"/>
              </a:spcAft>
              <a:buSzPts val="16000"/>
              <a:buNone/>
              <a:defRPr sz="16000"/>
            </a:lvl7pPr>
            <a:lvl8pPr lvl="7" algn="ctr">
              <a:lnSpc>
                <a:spcPct val="100000"/>
              </a:lnSpc>
              <a:spcBef>
                <a:spcPts val="0"/>
              </a:spcBef>
              <a:spcAft>
                <a:spcPts val="0"/>
              </a:spcAft>
              <a:buSzPts val="16000"/>
              <a:buNone/>
              <a:defRPr sz="16000"/>
            </a:lvl8pPr>
            <a:lvl9pPr lvl="8" algn="ctr">
              <a:lnSpc>
                <a:spcPct val="100000"/>
              </a:lnSpc>
              <a:spcBef>
                <a:spcPts val="0"/>
              </a:spcBef>
              <a:spcAft>
                <a:spcPts val="0"/>
              </a:spcAft>
              <a:buSzPts val="16000"/>
              <a:buNone/>
              <a:defRPr sz="16000"/>
            </a:lvl9pPr>
          </a:lstStyle>
          <a:p>
            <a:r>
              <a:t>xx%</a:t>
            </a:r>
          </a:p>
        </p:txBody>
      </p:sp>
      <p:sp>
        <p:nvSpPr>
          <p:cNvPr id="61" name="Google Shape;61;g7119cced83_0_93"/>
          <p:cNvSpPr txBox="1"/>
          <p:nvPr>
            <p:ph idx="1" type="body"/>
          </p:nvPr>
        </p:nvSpPr>
        <p:spPr>
          <a:xfrm>
            <a:off x="415600" y="4202967"/>
            <a:ext cx="11360700" cy="1734300"/>
          </a:xfrm>
          <a:prstGeom prst="rect">
            <a:avLst/>
          </a:prstGeom>
          <a:noFill/>
          <a:ln>
            <a:noFill/>
          </a:ln>
        </p:spPr>
        <p:txBody>
          <a:bodyPr anchorCtr="0" anchor="t" bIns="121900" lIns="121900" spcFirstLastPara="1" rIns="121900" wrap="square" tIns="121900">
            <a:noAutofit/>
          </a:bodyPr>
          <a:lstStyle>
            <a:lvl1pPr indent="-381000" lvl="0" marL="457200" algn="ctr">
              <a:lnSpc>
                <a:spcPct val="115000"/>
              </a:lnSpc>
              <a:spcBef>
                <a:spcPts val="0"/>
              </a:spcBef>
              <a:spcAft>
                <a:spcPts val="0"/>
              </a:spcAft>
              <a:buSzPts val="2400"/>
              <a:buChar char="●"/>
              <a:defRPr/>
            </a:lvl1pPr>
            <a:lvl2pPr indent="-349250" lvl="1" marL="914400" algn="ctr">
              <a:lnSpc>
                <a:spcPct val="115000"/>
              </a:lnSpc>
              <a:spcBef>
                <a:spcPts val="2100"/>
              </a:spcBef>
              <a:spcAft>
                <a:spcPts val="0"/>
              </a:spcAft>
              <a:buSzPts val="1900"/>
              <a:buChar char="○"/>
              <a:defRPr/>
            </a:lvl2pPr>
            <a:lvl3pPr indent="-349250" lvl="2" marL="1371600" algn="ctr">
              <a:lnSpc>
                <a:spcPct val="115000"/>
              </a:lnSpc>
              <a:spcBef>
                <a:spcPts val="2100"/>
              </a:spcBef>
              <a:spcAft>
                <a:spcPts val="0"/>
              </a:spcAft>
              <a:buSzPts val="1900"/>
              <a:buChar char="■"/>
              <a:defRPr/>
            </a:lvl3pPr>
            <a:lvl4pPr indent="-349250" lvl="3" marL="1828800" algn="ctr">
              <a:lnSpc>
                <a:spcPct val="115000"/>
              </a:lnSpc>
              <a:spcBef>
                <a:spcPts val="2100"/>
              </a:spcBef>
              <a:spcAft>
                <a:spcPts val="0"/>
              </a:spcAft>
              <a:buSzPts val="1900"/>
              <a:buChar char="●"/>
              <a:defRPr/>
            </a:lvl4pPr>
            <a:lvl5pPr indent="-349250" lvl="4" marL="2286000" algn="ctr">
              <a:lnSpc>
                <a:spcPct val="115000"/>
              </a:lnSpc>
              <a:spcBef>
                <a:spcPts val="2100"/>
              </a:spcBef>
              <a:spcAft>
                <a:spcPts val="0"/>
              </a:spcAft>
              <a:buSzPts val="1900"/>
              <a:buChar char="○"/>
              <a:defRPr/>
            </a:lvl5pPr>
            <a:lvl6pPr indent="-349250" lvl="5" marL="2743200" algn="ctr">
              <a:lnSpc>
                <a:spcPct val="115000"/>
              </a:lnSpc>
              <a:spcBef>
                <a:spcPts val="2100"/>
              </a:spcBef>
              <a:spcAft>
                <a:spcPts val="0"/>
              </a:spcAft>
              <a:buSzPts val="1900"/>
              <a:buChar char="■"/>
              <a:defRPr/>
            </a:lvl6pPr>
            <a:lvl7pPr indent="-349250" lvl="6" marL="3200400" algn="ctr">
              <a:lnSpc>
                <a:spcPct val="115000"/>
              </a:lnSpc>
              <a:spcBef>
                <a:spcPts val="2100"/>
              </a:spcBef>
              <a:spcAft>
                <a:spcPts val="0"/>
              </a:spcAft>
              <a:buSzPts val="1900"/>
              <a:buChar char="●"/>
              <a:defRPr/>
            </a:lvl7pPr>
            <a:lvl8pPr indent="-349250" lvl="7" marL="3657600" algn="ctr">
              <a:lnSpc>
                <a:spcPct val="115000"/>
              </a:lnSpc>
              <a:spcBef>
                <a:spcPts val="2100"/>
              </a:spcBef>
              <a:spcAft>
                <a:spcPts val="0"/>
              </a:spcAft>
              <a:buSzPts val="1900"/>
              <a:buChar char="○"/>
              <a:defRPr/>
            </a:lvl8pPr>
            <a:lvl9pPr indent="-349250" lvl="8" marL="4114800" algn="ctr">
              <a:lnSpc>
                <a:spcPct val="115000"/>
              </a:lnSpc>
              <a:spcBef>
                <a:spcPts val="2100"/>
              </a:spcBef>
              <a:spcAft>
                <a:spcPts val="2100"/>
              </a:spcAft>
              <a:buSzPts val="1900"/>
              <a:buChar char="■"/>
              <a:defRPr/>
            </a:lvl9pPr>
          </a:lstStyle>
          <a:p/>
        </p:txBody>
      </p:sp>
      <p:sp>
        <p:nvSpPr>
          <p:cNvPr id="62" name="Google Shape;62;g7119cced83_0_93"/>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3" name="Shape 63"/>
        <p:cNvGrpSpPr/>
        <p:nvPr/>
      </p:nvGrpSpPr>
      <p:grpSpPr>
        <a:xfrm>
          <a:off x="0" y="0"/>
          <a:ext cx="0" cy="0"/>
          <a:chOff x="0" y="0"/>
          <a:chExt cx="0" cy="0"/>
        </a:xfrm>
      </p:grpSpPr>
      <p:sp>
        <p:nvSpPr>
          <p:cNvPr id="64" name="Google Shape;64;g7119cced83_0_97"/>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8" name="Shape 18"/>
        <p:cNvGrpSpPr/>
        <p:nvPr/>
      </p:nvGrpSpPr>
      <p:grpSpPr>
        <a:xfrm>
          <a:off x="0" y="0"/>
          <a:ext cx="0" cy="0"/>
          <a:chOff x="0" y="0"/>
          <a:chExt cx="0" cy="0"/>
        </a:xfrm>
      </p:grpSpPr>
      <p:sp>
        <p:nvSpPr>
          <p:cNvPr id="19" name="Google Shape;19;g7119cced83_0_99"/>
          <p:cNvSpPr txBox="1"/>
          <p:nvPr>
            <p:ph type="title"/>
          </p:nvPr>
        </p:nvSpPr>
        <p:spPr>
          <a:xfrm>
            <a:off x="0" y="378812"/>
            <a:ext cx="9613800" cy="10809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FFFFFF"/>
              </a:buClr>
              <a:buSzPts val="3600"/>
              <a:buFont typeface="Trebuchet MS"/>
              <a:buNone/>
              <a:defRPr>
                <a:solidFill>
                  <a:srgbClr val="FFFFFF"/>
                </a:solidFill>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p:txBody>
      </p:sp>
      <p:sp>
        <p:nvSpPr>
          <p:cNvPr id="20" name="Google Shape;20;g7119cced83_0_99"/>
          <p:cNvSpPr txBox="1"/>
          <p:nvPr>
            <p:ph idx="1" type="body"/>
          </p:nvPr>
        </p:nvSpPr>
        <p:spPr>
          <a:xfrm>
            <a:off x="680321" y="2336873"/>
            <a:ext cx="9613800" cy="3599400"/>
          </a:xfrm>
          <a:prstGeom prst="rect">
            <a:avLst/>
          </a:prstGeom>
          <a:noFill/>
          <a:ln>
            <a:noFill/>
          </a:ln>
        </p:spPr>
        <p:txBody>
          <a:bodyPr anchorCtr="0" anchor="t" bIns="45700" lIns="91425" spcFirstLastPara="1" rIns="91425" wrap="square" tIns="45700">
            <a:noAutofit/>
          </a:bodyPr>
          <a:lstStyle>
            <a:lvl1pPr indent="-381000" lvl="0" marL="457200" algn="l">
              <a:lnSpc>
                <a:spcPct val="90000"/>
              </a:lnSpc>
              <a:spcBef>
                <a:spcPts val="1000"/>
              </a:spcBef>
              <a:spcAft>
                <a:spcPts val="0"/>
              </a:spcAft>
              <a:buClr>
                <a:schemeClr val="lt1"/>
              </a:buClr>
              <a:buSzPts val="2400"/>
              <a:buChar char="●"/>
              <a:defRPr sz="2400"/>
            </a:lvl1pPr>
            <a:lvl2pPr indent="-355600" lvl="1" marL="914400" algn="l">
              <a:lnSpc>
                <a:spcPct val="90000"/>
              </a:lnSpc>
              <a:spcBef>
                <a:spcPts val="2100"/>
              </a:spcBef>
              <a:spcAft>
                <a:spcPts val="0"/>
              </a:spcAft>
              <a:buClr>
                <a:schemeClr val="lt1"/>
              </a:buClr>
              <a:buSzPts val="2000"/>
              <a:buChar char="○"/>
              <a:defRPr sz="2000"/>
            </a:lvl2pPr>
            <a:lvl3pPr indent="-342900" lvl="2" marL="1371600" algn="l">
              <a:lnSpc>
                <a:spcPct val="90000"/>
              </a:lnSpc>
              <a:spcBef>
                <a:spcPts val="2100"/>
              </a:spcBef>
              <a:spcAft>
                <a:spcPts val="0"/>
              </a:spcAft>
              <a:buClr>
                <a:schemeClr val="lt1"/>
              </a:buClr>
              <a:buSzPts val="1800"/>
              <a:buChar char="■"/>
              <a:defRPr sz="1800"/>
            </a:lvl3pPr>
            <a:lvl4pPr indent="-330200" lvl="3" marL="1828800" algn="l">
              <a:lnSpc>
                <a:spcPct val="90000"/>
              </a:lnSpc>
              <a:spcBef>
                <a:spcPts val="2100"/>
              </a:spcBef>
              <a:spcAft>
                <a:spcPts val="0"/>
              </a:spcAft>
              <a:buClr>
                <a:schemeClr val="lt1"/>
              </a:buClr>
              <a:buSzPts val="1600"/>
              <a:buChar char="●"/>
              <a:defRPr sz="1600"/>
            </a:lvl4pPr>
            <a:lvl5pPr indent="-330200" lvl="4" marL="2286000" algn="l">
              <a:lnSpc>
                <a:spcPct val="90000"/>
              </a:lnSpc>
              <a:spcBef>
                <a:spcPts val="2100"/>
              </a:spcBef>
              <a:spcAft>
                <a:spcPts val="0"/>
              </a:spcAft>
              <a:buClr>
                <a:schemeClr val="lt1"/>
              </a:buClr>
              <a:buSzPts val="1600"/>
              <a:buChar char="○"/>
              <a:defRPr sz="1600"/>
            </a:lvl5pPr>
            <a:lvl6pPr indent="-342900" lvl="5" marL="2743200" algn="l">
              <a:lnSpc>
                <a:spcPct val="90000"/>
              </a:lnSpc>
              <a:spcBef>
                <a:spcPts val="2100"/>
              </a:spcBef>
              <a:spcAft>
                <a:spcPts val="0"/>
              </a:spcAft>
              <a:buClr>
                <a:schemeClr val="lt1"/>
              </a:buClr>
              <a:buSzPts val="1800"/>
              <a:buChar char="■"/>
              <a:defRPr/>
            </a:lvl6pPr>
            <a:lvl7pPr indent="-342900" lvl="6" marL="3200400" algn="l">
              <a:lnSpc>
                <a:spcPct val="90000"/>
              </a:lnSpc>
              <a:spcBef>
                <a:spcPts val="2100"/>
              </a:spcBef>
              <a:spcAft>
                <a:spcPts val="0"/>
              </a:spcAft>
              <a:buClr>
                <a:schemeClr val="lt1"/>
              </a:buClr>
              <a:buSzPts val="1800"/>
              <a:buChar char="●"/>
              <a:defRPr/>
            </a:lvl7pPr>
            <a:lvl8pPr indent="-342900" lvl="7" marL="3657600" algn="l">
              <a:lnSpc>
                <a:spcPct val="90000"/>
              </a:lnSpc>
              <a:spcBef>
                <a:spcPts val="2100"/>
              </a:spcBef>
              <a:spcAft>
                <a:spcPts val="0"/>
              </a:spcAft>
              <a:buClr>
                <a:schemeClr val="lt1"/>
              </a:buClr>
              <a:buSzPts val="1800"/>
              <a:buChar char="○"/>
              <a:defRPr/>
            </a:lvl8pPr>
            <a:lvl9pPr indent="-342900" lvl="8" marL="4114800" algn="l">
              <a:lnSpc>
                <a:spcPct val="90000"/>
              </a:lnSpc>
              <a:spcBef>
                <a:spcPts val="2100"/>
              </a:spcBef>
              <a:spcAft>
                <a:spcPts val="2100"/>
              </a:spcAft>
              <a:buClr>
                <a:schemeClr val="lt1"/>
              </a:buClr>
              <a:buSzPts val="1800"/>
              <a:buChar char="■"/>
              <a:defRPr/>
            </a:lvl9pPr>
          </a:lstStyle>
          <a:p/>
        </p:txBody>
      </p:sp>
      <p:sp>
        <p:nvSpPr>
          <p:cNvPr id="21" name="Google Shape;21;g7119cced83_0_99"/>
          <p:cNvSpPr txBox="1"/>
          <p:nvPr>
            <p:ph idx="10" type="dt"/>
          </p:nvPr>
        </p:nvSpPr>
        <p:spPr>
          <a:xfrm>
            <a:off x="9357855" y="6492875"/>
            <a:ext cx="2743200" cy="365100"/>
          </a:xfrm>
          <a:prstGeom prst="rect">
            <a:avLst/>
          </a:prstGeom>
          <a:noFill/>
          <a:ln>
            <a:noFill/>
          </a:ln>
        </p:spPr>
        <p:txBody>
          <a:bodyPr anchorCtr="0" anchor="ctr"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2" name="Google Shape;22;g7119cced83_0_99"/>
          <p:cNvSpPr txBox="1"/>
          <p:nvPr>
            <p:ph idx="11" type="ftr"/>
          </p:nvPr>
        </p:nvSpPr>
        <p:spPr>
          <a:xfrm>
            <a:off x="680321" y="5936188"/>
            <a:ext cx="6870600" cy="3651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3" name="Google Shape;23;g7119cced83_0_99"/>
          <p:cNvSpPr txBox="1"/>
          <p:nvPr>
            <p:ph idx="12" type="sldNum"/>
          </p:nvPr>
        </p:nvSpPr>
        <p:spPr>
          <a:xfrm>
            <a:off x="10729455" y="753227"/>
            <a:ext cx="1154100" cy="10908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3600"/>
              <a:buFont typeface="Trebuchet MS"/>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888888"/>
              </a:buClr>
              <a:buSzPts val="3600"/>
              <a:buFont typeface="Trebuchet MS"/>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888888"/>
              </a:buClr>
              <a:buSzPts val="3600"/>
              <a:buFont typeface="Trebuchet MS"/>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888888"/>
              </a:buClr>
              <a:buSzPts val="3600"/>
              <a:buFont typeface="Trebuchet MS"/>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888888"/>
              </a:buClr>
              <a:buSzPts val="3600"/>
              <a:buFont typeface="Trebuchet MS"/>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888888"/>
              </a:buClr>
              <a:buSzPts val="3600"/>
              <a:buFont typeface="Trebuchet MS"/>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888888"/>
              </a:buClr>
              <a:buSzPts val="3600"/>
              <a:buFont typeface="Trebuchet MS"/>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888888"/>
              </a:buClr>
              <a:buSzPts val="3600"/>
              <a:buFont typeface="Trebuchet MS"/>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888888"/>
              </a:buClr>
              <a:buSzPts val="3600"/>
              <a:buFont typeface="Trebuchet MS"/>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24" name="Google Shape;24;g7119cced83_0_99"/>
          <p:cNvSpPr/>
          <p:nvPr/>
        </p:nvSpPr>
        <p:spPr>
          <a:xfrm>
            <a:off x="5732813" y="1604188"/>
            <a:ext cx="2900100" cy="69600"/>
          </a:xfrm>
          <a:prstGeom prst="rect">
            <a:avLst/>
          </a:prstGeom>
          <a:solidFill>
            <a:srgbClr val="4EB74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5" name="Google Shape;25;g7119cced83_0_99"/>
          <p:cNvSpPr/>
          <p:nvPr/>
        </p:nvSpPr>
        <p:spPr>
          <a:xfrm>
            <a:off x="0" y="1604187"/>
            <a:ext cx="2704011" cy="69509"/>
          </a:xfrm>
          <a:prstGeom prst="rect">
            <a:avLst/>
          </a:prstGeom>
          <a:solidFill>
            <a:srgbClr val="F4992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6" name="Google Shape;26;g7119cced83_0_99"/>
          <p:cNvSpPr/>
          <p:nvPr/>
        </p:nvSpPr>
        <p:spPr>
          <a:xfrm flipH="1" rot="10800000">
            <a:off x="2704011" y="1604187"/>
            <a:ext cx="3028802" cy="69509"/>
          </a:xfrm>
          <a:prstGeom prst="rect">
            <a:avLst/>
          </a:prstGeom>
          <a:solidFill>
            <a:srgbClr val="154A9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pic>
        <p:nvPicPr>
          <p:cNvPr id="27" name="Google Shape;27;g7119cced83_0_99"/>
          <p:cNvPicPr preferRelativeResize="0"/>
          <p:nvPr/>
        </p:nvPicPr>
        <p:blipFill rotWithShape="1">
          <a:blip r:embed="rId2">
            <a:alphaModFix/>
          </a:blip>
          <a:srcRect b="0" l="0" r="0" t="0"/>
          <a:stretch/>
        </p:blipFill>
        <p:spPr>
          <a:xfrm>
            <a:off x="7800126" y="134938"/>
            <a:ext cx="4391874" cy="1601817"/>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8" name="Shape 28"/>
        <p:cNvGrpSpPr/>
        <p:nvPr/>
      </p:nvGrpSpPr>
      <p:grpSpPr>
        <a:xfrm>
          <a:off x="0" y="0"/>
          <a:ext cx="0" cy="0"/>
          <a:chOff x="0" y="0"/>
          <a:chExt cx="0" cy="0"/>
        </a:xfrm>
      </p:grpSpPr>
      <p:sp>
        <p:nvSpPr>
          <p:cNvPr id="29" name="Google Shape;29;g7119cced83_0_62"/>
          <p:cNvSpPr txBox="1"/>
          <p:nvPr>
            <p:ph type="title"/>
          </p:nvPr>
        </p:nvSpPr>
        <p:spPr>
          <a:xfrm>
            <a:off x="415600" y="2867800"/>
            <a:ext cx="11360700" cy="1122300"/>
          </a:xfrm>
          <a:prstGeom prst="rect">
            <a:avLst/>
          </a:prstGeom>
          <a:noFill/>
          <a:ln>
            <a:noFill/>
          </a:ln>
        </p:spPr>
        <p:txBody>
          <a:bodyPr anchorCtr="0" anchor="ctr" bIns="121900" lIns="121900" spcFirstLastPara="1" rIns="121900" wrap="square" tIns="121900">
            <a:noAutofit/>
          </a:bodyPr>
          <a:lstStyle>
            <a:lvl1pPr lvl="0" algn="ctr">
              <a:lnSpc>
                <a:spcPct val="100000"/>
              </a:lnSpc>
              <a:spcBef>
                <a:spcPts val="0"/>
              </a:spcBef>
              <a:spcAft>
                <a:spcPts val="0"/>
              </a:spcAft>
              <a:buSzPts val="4800"/>
              <a:buNone/>
              <a:defRPr sz="4800"/>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p:txBody>
      </p:sp>
      <p:sp>
        <p:nvSpPr>
          <p:cNvPr id="30" name="Google Shape;30;g7119cced83_0_62"/>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31" name="Shape 31"/>
        <p:cNvGrpSpPr/>
        <p:nvPr/>
      </p:nvGrpSpPr>
      <p:grpSpPr>
        <a:xfrm>
          <a:off x="0" y="0"/>
          <a:ext cx="0" cy="0"/>
          <a:chOff x="0" y="0"/>
          <a:chExt cx="0" cy="0"/>
        </a:xfrm>
      </p:grpSpPr>
      <p:sp>
        <p:nvSpPr>
          <p:cNvPr id="32" name="Google Shape;32;g7119cced83_0_65"/>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p:txBody>
      </p:sp>
      <p:sp>
        <p:nvSpPr>
          <p:cNvPr id="33" name="Google Shape;33;g7119cced83_0_65"/>
          <p:cNvSpPr txBox="1"/>
          <p:nvPr>
            <p:ph idx="1" type="body"/>
          </p:nvPr>
        </p:nvSpPr>
        <p:spPr>
          <a:xfrm>
            <a:off x="415600" y="1536633"/>
            <a:ext cx="11360700" cy="4555200"/>
          </a:xfrm>
          <a:prstGeom prst="rect">
            <a:avLst/>
          </a:prstGeom>
          <a:noFill/>
          <a:ln>
            <a:noFill/>
          </a:ln>
        </p:spPr>
        <p:txBody>
          <a:bodyPr anchorCtr="0" anchor="t" bIns="121900" lIns="121900" spcFirstLastPara="1" rIns="121900" wrap="square" tIns="121900">
            <a:noAutofit/>
          </a:bodyPr>
          <a:lstStyle>
            <a:lvl1pPr indent="-381000" lvl="0" marL="457200" algn="l">
              <a:lnSpc>
                <a:spcPct val="115000"/>
              </a:lnSpc>
              <a:spcBef>
                <a:spcPts val="0"/>
              </a:spcBef>
              <a:spcAft>
                <a:spcPts val="0"/>
              </a:spcAft>
              <a:buSzPts val="2400"/>
              <a:buChar char="●"/>
              <a:defRPr/>
            </a:lvl1pPr>
            <a:lvl2pPr indent="-349250" lvl="1" marL="914400" algn="l">
              <a:lnSpc>
                <a:spcPct val="115000"/>
              </a:lnSpc>
              <a:spcBef>
                <a:spcPts val="2100"/>
              </a:spcBef>
              <a:spcAft>
                <a:spcPts val="0"/>
              </a:spcAft>
              <a:buSzPts val="1900"/>
              <a:buChar char="○"/>
              <a:defRPr/>
            </a:lvl2pPr>
            <a:lvl3pPr indent="-349250" lvl="2" marL="1371600" algn="l">
              <a:lnSpc>
                <a:spcPct val="115000"/>
              </a:lnSpc>
              <a:spcBef>
                <a:spcPts val="2100"/>
              </a:spcBef>
              <a:spcAft>
                <a:spcPts val="0"/>
              </a:spcAft>
              <a:buSzPts val="1900"/>
              <a:buChar char="■"/>
              <a:defRPr/>
            </a:lvl3pPr>
            <a:lvl4pPr indent="-349250" lvl="3" marL="1828800" algn="l">
              <a:lnSpc>
                <a:spcPct val="115000"/>
              </a:lnSpc>
              <a:spcBef>
                <a:spcPts val="2100"/>
              </a:spcBef>
              <a:spcAft>
                <a:spcPts val="0"/>
              </a:spcAft>
              <a:buSzPts val="1900"/>
              <a:buChar char="●"/>
              <a:defRPr/>
            </a:lvl4pPr>
            <a:lvl5pPr indent="-349250" lvl="4" marL="2286000" algn="l">
              <a:lnSpc>
                <a:spcPct val="115000"/>
              </a:lnSpc>
              <a:spcBef>
                <a:spcPts val="2100"/>
              </a:spcBef>
              <a:spcAft>
                <a:spcPts val="0"/>
              </a:spcAft>
              <a:buSzPts val="1900"/>
              <a:buChar char="○"/>
              <a:defRPr/>
            </a:lvl5pPr>
            <a:lvl6pPr indent="-349250" lvl="5" marL="2743200" algn="l">
              <a:lnSpc>
                <a:spcPct val="115000"/>
              </a:lnSpc>
              <a:spcBef>
                <a:spcPts val="2100"/>
              </a:spcBef>
              <a:spcAft>
                <a:spcPts val="0"/>
              </a:spcAft>
              <a:buSzPts val="1900"/>
              <a:buChar char="■"/>
              <a:defRPr/>
            </a:lvl6pPr>
            <a:lvl7pPr indent="-349250" lvl="6" marL="3200400" algn="l">
              <a:lnSpc>
                <a:spcPct val="115000"/>
              </a:lnSpc>
              <a:spcBef>
                <a:spcPts val="2100"/>
              </a:spcBef>
              <a:spcAft>
                <a:spcPts val="0"/>
              </a:spcAft>
              <a:buSzPts val="1900"/>
              <a:buChar char="●"/>
              <a:defRPr/>
            </a:lvl7pPr>
            <a:lvl8pPr indent="-349250" lvl="7" marL="3657600" algn="l">
              <a:lnSpc>
                <a:spcPct val="115000"/>
              </a:lnSpc>
              <a:spcBef>
                <a:spcPts val="2100"/>
              </a:spcBef>
              <a:spcAft>
                <a:spcPts val="0"/>
              </a:spcAft>
              <a:buSzPts val="1900"/>
              <a:buChar char="○"/>
              <a:defRPr/>
            </a:lvl8pPr>
            <a:lvl9pPr indent="-349250" lvl="8" marL="4114800" algn="l">
              <a:lnSpc>
                <a:spcPct val="115000"/>
              </a:lnSpc>
              <a:spcBef>
                <a:spcPts val="2100"/>
              </a:spcBef>
              <a:spcAft>
                <a:spcPts val="2100"/>
              </a:spcAft>
              <a:buSzPts val="1900"/>
              <a:buChar char="■"/>
              <a:defRPr/>
            </a:lvl9pPr>
          </a:lstStyle>
          <a:p/>
        </p:txBody>
      </p:sp>
      <p:sp>
        <p:nvSpPr>
          <p:cNvPr id="34" name="Google Shape;34;g7119cced83_0_65"/>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5" name="Shape 35"/>
        <p:cNvGrpSpPr/>
        <p:nvPr/>
      </p:nvGrpSpPr>
      <p:grpSpPr>
        <a:xfrm>
          <a:off x="0" y="0"/>
          <a:ext cx="0" cy="0"/>
          <a:chOff x="0" y="0"/>
          <a:chExt cx="0" cy="0"/>
        </a:xfrm>
      </p:grpSpPr>
      <p:sp>
        <p:nvSpPr>
          <p:cNvPr id="36" name="Google Shape;36;g7119cced83_0_69"/>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p:txBody>
      </p:sp>
      <p:sp>
        <p:nvSpPr>
          <p:cNvPr id="37" name="Google Shape;37;g7119cced83_0_69"/>
          <p:cNvSpPr txBox="1"/>
          <p:nvPr>
            <p:ph idx="1" type="body"/>
          </p:nvPr>
        </p:nvSpPr>
        <p:spPr>
          <a:xfrm>
            <a:off x="415600" y="1536633"/>
            <a:ext cx="5333100" cy="4555200"/>
          </a:xfrm>
          <a:prstGeom prst="rect">
            <a:avLst/>
          </a:prstGeom>
          <a:noFill/>
          <a:ln>
            <a:noFill/>
          </a:ln>
        </p:spPr>
        <p:txBody>
          <a:bodyPr anchorCtr="0" anchor="t" bIns="121900" lIns="121900" spcFirstLastPara="1" rIns="121900" wrap="square" tIns="121900">
            <a:noAutofit/>
          </a:bodyPr>
          <a:lstStyle>
            <a:lvl1pPr indent="-349250" lvl="0" marL="457200" algn="l">
              <a:lnSpc>
                <a:spcPct val="115000"/>
              </a:lnSpc>
              <a:spcBef>
                <a:spcPts val="0"/>
              </a:spcBef>
              <a:spcAft>
                <a:spcPts val="0"/>
              </a:spcAft>
              <a:buSzPts val="1900"/>
              <a:buChar char="●"/>
              <a:defRPr sz="1900"/>
            </a:lvl1pPr>
            <a:lvl2pPr indent="-330200" lvl="1" marL="914400" algn="l">
              <a:lnSpc>
                <a:spcPct val="115000"/>
              </a:lnSpc>
              <a:spcBef>
                <a:spcPts val="2100"/>
              </a:spcBef>
              <a:spcAft>
                <a:spcPts val="0"/>
              </a:spcAft>
              <a:buSzPts val="1600"/>
              <a:buChar char="○"/>
              <a:defRPr sz="1600"/>
            </a:lvl2pPr>
            <a:lvl3pPr indent="-330200" lvl="2" marL="1371600" algn="l">
              <a:lnSpc>
                <a:spcPct val="115000"/>
              </a:lnSpc>
              <a:spcBef>
                <a:spcPts val="2100"/>
              </a:spcBef>
              <a:spcAft>
                <a:spcPts val="0"/>
              </a:spcAft>
              <a:buSzPts val="1600"/>
              <a:buChar char="■"/>
              <a:defRPr sz="1600"/>
            </a:lvl3pPr>
            <a:lvl4pPr indent="-330200" lvl="3" marL="1828800" algn="l">
              <a:lnSpc>
                <a:spcPct val="115000"/>
              </a:lnSpc>
              <a:spcBef>
                <a:spcPts val="2100"/>
              </a:spcBef>
              <a:spcAft>
                <a:spcPts val="0"/>
              </a:spcAft>
              <a:buSzPts val="1600"/>
              <a:buChar char="●"/>
              <a:defRPr sz="1600"/>
            </a:lvl4pPr>
            <a:lvl5pPr indent="-330200" lvl="4" marL="2286000" algn="l">
              <a:lnSpc>
                <a:spcPct val="115000"/>
              </a:lnSpc>
              <a:spcBef>
                <a:spcPts val="2100"/>
              </a:spcBef>
              <a:spcAft>
                <a:spcPts val="0"/>
              </a:spcAft>
              <a:buSzPts val="1600"/>
              <a:buChar char="○"/>
              <a:defRPr sz="1600"/>
            </a:lvl5pPr>
            <a:lvl6pPr indent="-330200" lvl="5" marL="2743200" algn="l">
              <a:lnSpc>
                <a:spcPct val="115000"/>
              </a:lnSpc>
              <a:spcBef>
                <a:spcPts val="2100"/>
              </a:spcBef>
              <a:spcAft>
                <a:spcPts val="0"/>
              </a:spcAft>
              <a:buSzPts val="1600"/>
              <a:buChar char="■"/>
              <a:defRPr sz="1600"/>
            </a:lvl6pPr>
            <a:lvl7pPr indent="-330200" lvl="6" marL="3200400" algn="l">
              <a:lnSpc>
                <a:spcPct val="115000"/>
              </a:lnSpc>
              <a:spcBef>
                <a:spcPts val="2100"/>
              </a:spcBef>
              <a:spcAft>
                <a:spcPts val="0"/>
              </a:spcAft>
              <a:buSzPts val="1600"/>
              <a:buChar char="●"/>
              <a:defRPr sz="1600"/>
            </a:lvl7pPr>
            <a:lvl8pPr indent="-330200" lvl="7" marL="3657600" algn="l">
              <a:lnSpc>
                <a:spcPct val="115000"/>
              </a:lnSpc>
              <a:spcBef>
                <a:spcPts val="2100"/>
              </a:spcBef>
              <a:spcAft>
                <a:spcPts val="0"/>
              </a:spcAft>
              <a:buSzPts val="1600"/>
              <a:buChar char="○"/>
              <a:defRPr sz="1600"/>
            </a:lvl8pPr>
            <a:lvl9pPr indent="-330200" lvl="8" marL="4114800" algn="l">
              <a:lnSpc>
                <a:spcPct val="115000"/>
              </a:lnSpc>
              <a:spcBef>
                <a:spcPts val="2100"/>
              </a:spcBef>
              <a:spcAft>
                <a:spcPts val="2100"/>
              </a:spcAft>
              <a:buSzPts val="1600"/>
              <a:buChar char="■"/>
              <a:defRPr sz="1600"/>
            </a:lvl9pPr>
          </a:lstStyle>
          <a:p/>
        </p:txBody>
      </p:sp>
      <p:sp>
        <p:nvSpPr>
          <p:cNvPr id="38" name="Google Shape;38;g7119cced83_0_69"/>
          <p:cNvSpPr txBox="1"/>
          <p:nvPr>
            <p:ph idx="2" type="body"/>
          </p:nvPr>
        </p:nvSpPr>
        <p:spPr>
          <a:xfrm>
            <a:off x="6443200" y="1536633"/>
            <a:ext cx="5333100" cy="4555200"/>
          </a:xfrm>
          <a:prstGeom prst="rect">
            <a:avLst/>
          </a:prstGeom>
          <a:noFill/>
          <a:ln>
            <a:noFill/>
          </a:ln>
        </p:spPr>
        <p:txBody>
          <a:bodyPr anchorCtr="0" anchor="t" bIns="121900" lIns="121900" spcFirstLastPara="1" rIns="121900" wrap="square" tIns="121900">
            <a:noAutofit/>
          </a:bodyPr>
          <a:lstStyle>
            <a:lvl1pPr indent="-349250" lvl="0" marL="457200" algn="l">
              <a:lnSpc>
                <a:spcPct val="115000"/>
              </a:lnSpc>
              <a:spcBef>
                <a:spcPts val="0"/>
              </a:spcBef>
              <a:spcAft>
                <a:spcPts val="0"/>
              </a:spcAft>
              <a:buSzPts val="1900"/>
              <a:buChar char="●"/>
              <a:defRPr sz="1900"/>
            </a:lvl1pPr>
            <a:lvl2pPr indent="-330200" lvl="1" marL="914400" algn="l">
              <a:lnSpc>
                <a:spcPct val="115000"/>
              </a:lnSpc>
              <a:spcBef>
                <a:spcPts val="2100"/>
              </a:spcBef>
              <a:spcAft>
                <a:spcPts val="0"/>
              </a:spcAft>
              <a:buSzPts val="1600"/>
              <a:buChar char="○"/>
              <a:defRPr sz="1600"/>
            </a:lvl2pPr>
            <a:lvl3pPr indent="-330200" lvl="2" marL="1371600" algn="l">
              <a:lnSpc>
                <a:spcPct val="115000"/>
              </a:lnSpc>
              <a:spcBef>
                <a:spcPts val="2100"/>
              </a:spcBef>
              <a:spcAft>
                <a:spcPts val="0"/>
              </a:spcAft>
              <a:buSzPts val="1600"/>
              <a:buChar char="■"/>
              <a:defRPr sz="1600"/>
            </a:lvl3pPr>
            <a:lvl4pPr indent="-330200" lvl="3" marL="1828800" algn="l">
              <a:lnSpc>
                <a:spcPct val="115000"/>
              </a:lnSpc>
              <a:spcBef>
                <a:spcPts val="2100"/>
              </a:spcBef>
              <a:spcAft>
                <a:spcPts val="0"/>
              </a:spcAft>
              <a:buSzPts val="1600"/>
              <a:buChar char="●"/>
              <a:defRPr sz="1600"/>
            </a:lvl4pPr>
            <a:lvl5pPr indent="-330200" lvl="4" marL="2286000" algn="l">
              <a:lnSpc>
                <a:spcPct val="115000"/>
              </a:lnSpc>
              <a:spcBef>
                <a:spcPts val="2100"/>
              </a:spcBef>
              <a:spcAft>
                <a:spcPts val="0"/>
              </a:spcAft>
              <a:buSzPts val="1600"/>
              <a:buChar char="○"/>
              <a:defRPr sz="1600"/>
            </a:lvl5pPr>
            <a:lvl6pPr indent="-330200" lvl="5" marL="2743200" algn="l">
              <a:lnSpc>
                <a:spcPct val="115000"/>
              </a:lnSpc>
              <a:spcBef>
                <a:spcPts val="2100"/>
              </a:spcBef>
              <a:spcAft>
                <a:spcPts val="0"/>
              </a:spcAft>
              <a:buSzPts val="1600"/>
              <a:buChar char="■"/>
              <a:defRPr sz="1600"/>
            </a:lvl6pPr>
            <a:lvl7pPr indent="-330200" lvl="6" marL="3200400" algn="l">
              <a:lnSpc>
                <a:spcPct val="115000"/>
              </a:lnSpc>
              <a:spcBef>
                <a:spcPts val="2100"/>
              </a:spcBef>
              <a:spcAft>
                <a:spcPts val="0"/>
              </a:spcAft>
              <a:buSzPts val="1600"/>
              <a:buChar char="●"/>
              <a:defRPr sz="1600"/>
            </a:lvl7pPr>
            <a:lvl8pPr indent="-330200" lvl="7" marL="3657600" algn="l">
              <a:lnSpc>
                <a:spcPct val="115000"/>
              </a:lnSpc>
              <a:spcBef>
                <a:spcPts val="2100"/>
              </a:spcBef>
              <a:spcAft>
                <a:spcPts val="0"/>
              </a:spcAft>
              <a:buSzPts val="1600"/>
              <a:buChar char="○"/>
              <a:defRPr sz="1600"/>
            </a:lvl8pPr>
            <a:lvl9pPr indent="-330200" lvl="8" marL="4114800" algn="l">
              <a:lnSpc>
                <a:spcPct val="115000"/>
              </a:lnSpc>
              <a:spcBef>
                <a:spcPts val="2100"/>
              </a:spcBef>
              <a:spcAft>
                <a:spcPts val="2100"/>
              </a:spcAft>
              <a:buSzPts val="1600"/>
              <a:buChar char="■"/>
              <a:defRPr sz="1600"/>
            </a:lvl9pPr>
          </a:lstStyle>
          <a:p/>
        </p:txBody>
      </p:sp>
      <p:sp>
        <p:nvSpPr>
          <p:cNvPr id="39" name="Google Shape;39;g7119cced83_0_69"/>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0" name="Shape 40"/>
        <p:cNvGrpSpPr/>
        <p:nvPr/>
      </p:nvGrpSpPr>
      <p:grpSpPr>
        <a:xfrm>
          <a:off x="0" y="0"/>
          <a:ext cx="0" cy="0"/>
          <a:chOff x="0" y="0"/>
          <a:chExt cx="0" cy="0"/>
        </a:xfrm>
      </p:grpSpPr>
      <p:sp>
        <p:nvSpPr>
          <p:cNvPr id="41" name="Google Shape;41;g7119cced83_0_74"/>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p:txBody>
      </p:sp>
      <p:sp>
        <p:nvSpPr>
          <p:cNvPr id="42" name="Google Shape;42;g7119cced83_0_74"/>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3" name="Shape 43"/>
        <p:cNvGrpSpPr/>
        <p:nvPr/>
      </p:nvGrpSpPr>
      <p:grpSpPr>
        <a:xfrm>
          <a:off x="0" y="0"/>
          <a:ext cx="0" cy="0"/>
          <a:chOff x="0" y="0"/>
          <a:chExt cx="0" cy="0"/>
        </a:xfrm>
      </p:grpSpPr>
      <p:sp>
        <p:nvSpPr>
          <p:cNvPr id="44" name="Google Shape;44;g7119cced83_0_77"/>
          <p:cNvSpPr txBox="1"/>
          <p:nvPr>
            <p:ph type="title"/>
          </p:nvPr>
        </p:nvSpPr>
        <p:spPr>
          <a:xfrm>
            <a:off x="415600" y="740800"/>
            <a:ext cx="3744000" cy="1007700"/>
          </a:xfrm>
          <a:prstGeom prst="rect">
            <a:avLst/>
          </a:prstGeom>
          <a:noFill/>
          <a:ln>
            <a:noFill/>
          </a:ln>
        </p:spPr>
        <p:txBody>
          <a:bodyPr anchorCtr="0" anchor="b" bIns="121900" lIns="121900" spcFirstLastPara="1" rIns="121900" wrap="square" tIns="121900">
            <a:noAutofit/>
          </a:bodyPr>
          <a:lstStyle>
            <a:lvl1pPr lvl="0" algn="l">
              <a:lnSpc>
                <a:spcPct val="100000"/>
              </a:lnSpc>
              <a:spcBef>
                <a:spcPts val="0"/>
              </a:spcBef>
              <a:spcAft>
                <a:spcPts val="0"/>
              </a:spcAft>
              <a:buSzPts val="3200"/>
              <a:buNone/>
              <a:defRPr sz="3200"/>
            </a:lvl1pPr>
            <a:lvl2pPr lvl="1" algn="l">
              <a:lnSpc>
                <a:spcPct val="100000"/>
              </a:lnSpc>
              <a:spcBef>
                <a:spcPts val="0"/>
              </a:spcBef>
              <a:spcAft>
                <a:spcPts val="0"/>
              </a:spcAft>
              <a:buSzPts val="3200"/>
              <a:buNone/>
              <a:defRPr sz="3200"/>
            </a:lvl2pPr>
            <a:lvl3pPr lvl="2" algn="l">
              <a:lnSpc>
                <a:spcPct val="100000"/>
              </a:lnSpc>
              <a:spcBef>
                <a:spcPts val="0"/>
              </a:spcBef>
              <a:spcAft>
                <a:spcPts val="0"/>
              </a:spcAft>
              <a:buSzPts val="3200"/>
              <a:buNone/>
              <a:defRPr sz="3200"/>
            </a:lvl3pPr>
            <a:lvl4pPr lvl="3" algn="l">
              <a:lnSpc>
                <a:spcPct val="100000"/>
              </a:lnSpc>
              <a:spcBef>
                <a:spcPts val="0"/>
              </a:spcBef>
              <a:spcAft>
                <a:spcPts val="0"/>
              </a:spcAft>
              <a:buSzPts val="3200"/>
              <a:buNone/>
              <a:defRPr sz="3200"/>
            </a:lvl4pPr>
            <a:lvl5pPr lvl="4" algn="l">
              <a:lnSpc>
                <a:spcPct val="100000"/>
              </a:lnSpc>
              <a:spcBef>
                <a:spcPts val="0"/>
              </a:spcBef>
              <a:spcAft>
                <a:spcPts val="0"/>
              </a:spcAft>
              <a:buSzPts val="3200"/>
              <a:buNone/>
              <a:defRPr sz="3200"/>
            </a:lvl5pPr>
            <a:lvl6pPr lvl="5" algn="l">
              <a:lnSpc>
                <a:spcPct val="100000"/>
              </a:lnSpc>
              <a:spcBef>
                <a:spcPts val="0"/>
              </a:spcBef>
              <a:spcAft>
                <a:spcPts val="0"/>
              </a:spcAft>
              <a:buSzPts val="3200"/>
              <a:buNone/>
              <a:defRPr sz="3200"/>
            </a:lvl6pPr>
            <a:lvl7pPr lvl="6" algn="l">
              <a:lnSpc>
                <a:spcPct val="100000"/>
              </a:lnSpc>
              <a:spcBef>
                <a:spcPts val="0"/>
              </a:spcBef>
              <a:spcAft>
                <a:spcPts val="0"/>
              </a:spcAft>
              <a:buSzPts val="3200"/>
              <a:buNone/>
              <a:defRPr sz="3200"/>
            </a:lvl7pPr>
            <a:lvl8pPr lvl="7" algn="l">
              <a:lnSpc>
                <a:spcPct val="100000"/>
              </a:lnSpc>
              <a:spcBef>
                <a:spcPts val="0"/>
              </a:spcBef>
              <a:spcAft>
                <a:spcPts val="0"/>
              </a:spcAft>
              <a:buSzPts val="3200"/>
              <a:buNone/>
              <a:defRPr sz="3200"/>
            </a:lvl8pPr>
            <a:lvl9pPr lvl="8" algn="l">
              <a:lnSpc>
                <a:spcPct val="100000"/>
              </a:lnSpc>
              <a:spcBef>
                <a:spcPts val="0"/>
              </a:spcBef>
              <a:spcAft>
                <a:spcPts val="0"/>
              </a:spcAft>
              <a:buSzPts val="3200"/>
              <a:buNone/>
              <a:defRPr sz="3200"/>
            </a:lvl9pPr>
          </a:lstStyle>
          <a:p/>
        </p:txBody>
      </p:sp>
      <p:sp>
        <p:nvSpPr>
          <p:cNvPr id="45" name="Google Shape;45;g7119cced83_0_77"/>
          <p:cNvSpPr txBox="1"/>
          <p:nvPr>
            <p:ph idx="1" type="body"/>
          </p:nvPr>
        </p:nvSpPr>
        <p:spPr>
          <a:xfrm>
            <a:off x="415600" y="1852800"/>
            <a:ext cx="3744000" cy="4239300"/>
          </a:xfrm>
          <a:prstGeom prst="rect">
            <a:avLst/>
          </a:prstGeom>
          <a:noFill/>
          <a:ln>
            <a:noFill/>
          </a:ln>
        </p:spPr>
        <p:txBody>
          <a:bodyPr anchorCtr="0" anchor="t" bIns="121900" lIns="121900" spcFirstLastPara="1" rIns="121900" wrap="square" tIns="121900">
            <a:noAutofit/>
          </a:bodyPr>
          <a:lstStyle>
            <a:lvl1pPr indent="-330200" lvl="0" marL="457200" algn="l">
              <a:lnSpc>
                <a:spcPct val="115000"/>
              </a:lnSpc>
              <a:spcBef>
                <a:spcPts val="0"/>
              </a:spcBef>
              <a:spcAft>
                <a:spcPts val="0"/>
              </a:spcAft>
              <a:buSzPts val="1600"/>
              <a:buChar char="●"/>
              <a:defRPr sz="1600"/>
            </a:lvl1pPr>
            <a:lvl2pPr indent="-330200" lvl="1" marL="914400" algn="l">
              <a:lnSpc>
                <a:spcPct val="115000"/>
              </a:lnSpc>
              <a:spcBef>
                <a:spcPts val="2100"/>
              </a:spcBef>
              <a:spcAft>
                <a:spcPts val="0"/>
              </a:spcAft>
              <a:buSzPts val="1600"/>
              <a:buChar char="○"/>
              <a:defRPr sz="1600"/>
            </a:lvl2pPr>
            <a:lvl3pPr indent="-330200" lvl="2" marL="1371600" algn="l">
              <a:lnSpc>
                <a:spcPct val="115000"/>
              </a:lnSpc>
              <a:spcBef>
                <a:spcPts val="2100"/>
              </a:spcBef>
              <a:spcAft>
                <a:spcPts val="0"/>
              </a:spcAft>
              <a:buSzPts val="1600"/>
              <a:buChar char="■"/>
              <a:defRPr sz="1600"/>
            </a:lvl3pPr>
            <a:lvl4pPr indent="-330200" lvl="3" marL="1828800" algn="l">
              <a:lnSpc>
                <a:spcPct val="115000"/>
              </a:lnSpc>
              <a:spcBef>
                <a:spcPts val="2100"/>
              </a:spcBef>
              <a:spcAft>
                <a:spcPts val="0"/>
              </a:spcAft>
              <a:buSzPts val="1600"/>
              <a:buChar char="●"/>
              <a:defRPr sz="1600"/>
            </a:lvl4pPr>
            <a:lvl5pPr indent="-330200" lvl="4" marL="2286000" algn="l">
              <a:lnSpc>
                <a:spcPct val="115000"/>
              </a:lnSpc>
              <a:spcBef>
                <a:spcPts val="2100"/>
              </a:spcBef>
              <a:spcAft>
                <a:spcPts val="0"/>
              </a:spcAft>
              <a:buSzPts val="1600"/>
              <a:buChar char="○"/>
              <a:defRPr sz="1600"/>
            </a:lvl5pPr>
            <a:lvl6pPr indent="-330200" lvl="5" marL="2743200" algn="l">
              <a:lnSpc>
                <a:spcPct val="115000"/>
              </a:lnSpc>
              <a:spcBef>
                <a:spcPts val="2100"/>
              </a:spcBef>
              <a:spcAft>
                <a:spcPts val="0"/>
              </a:spcAft>
              <a:buSzPts val="1600"/>
              <a:buChar char="■"/>
              <a:defRPr sz="1600"/>
            </a:lvl6pPr>
            <a:lvl7pPr indent="-330200" lvl="6" marL="3200400" algn="l">
              <a:lnSpc>
                <a:spcPct val="115000"/>
              </a:lnSpc>
              <a:spcBef>
                <a:spcPts val="2100"/>
              </a:spcBef>
              <a:spcAft>
                <a:spcPts val="0"/>
              </a:spcAft>
              <a:buSzPts val="1600"/>
              <a:buChar char="●"/>
              <a:defRPr sz="1600"/>
            </a:lvl7pPr>
            <a:lvl8pPr indent="-330200" lvl="7" marL="3657600" algn="l">
              <a:lnSpc>
                <a:spcPct val="115000"/>
              </a:lnSpc>
              <a:spcBef>
                <a:spcPts val="2100"/>
              </a:spcBef>
              <a:spcAft>
                <a:spcPts val="0"/>
              </a:spcAft>
              <a:buSzPts val="1600"/>
              <a:buChar char="○"/>
              <a:defRPr sz="1600"/>
            </a:lvl8pPr>
            <a:lvl9pPr indent="-330200" lvl="8" marL="4114800" algn="l">
              <a:lnSpc>
                <a:spcPct val="115000"/>
              </a:lnSpc>
              <a:spcBef>
                <a:spcPts val="2100"/>
              </a:spcBef>
              <a:spcAft>
                <a:spcPts val="2100"/>
              </a:spcAft>
              <a:buSzPts val="1600"/>
              <a:buChar char="■"/>
              <a:defRPr sz="1600"/>
            </a:lvl9pPr>
          </a:lstStyle>
          <a:p/>
        </p:txBody>
      </p:sp>
      <p:sp>
        <p:nvSpPr>
          <p:cNvPr id="46" name="Google Shape;46;g7119cced83_0_77"/>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7" name="Shape 47"/>
        <p:cNvGrpSpPr/>
        <p:nvPr/>
      </p:nvGrpSpPr>
      <p:grpSpPr>
        <a:xfrm>
          <a:off x="0" y="0"/>
          <a:ext cx="0" cy="0"/>
          <a:chOff x="0" y="0"/>
          <a:chExt cx="0" cy="0"/>
        </a:xfrm>
      </p:grpSpPr>
      <p:sp>
        <p:nvSpPr>
          <p:cNvPr id="48" name="Google Shape;48;g7119cced83_0_81"/>
          <p:cNvSpPr txBox="1"/>
          <p:nvPr>
            <p:ph type="title"/>
          </p:nvPr>
        </p:nvSpPr>
        <p:spPr>
          <a:xfrm>
            <a:off x="653667" y="600200"/>
            <a:ext cx="8490300" cy="5454300"/>
          </a:xfrm>
          <a:prstGeom prst="rect">
            <a:avLst/>
          </a:prstGeom>
          <a:noFill/>
          <a:ln>
            <a:noFill/>
          </a:ln>
        </p:spPr>
        <p:txBody>
          <a:bodyPr anchorCtr="0" anchor="ctr" bIns="121900" lIns="121900" spcFirstLastPara="1" rIns="121900" wrap="square" tIns="121900">
            <a:noAutofit/>
          </a:bodyPr>
          <a:lstStyle>
            <a:lvl1pPr lvl="0" algn="l">
              <a:lnSpc>
                <a:spcPct val="100000"/>
              </a:lnSpc>
              <a:spcBef>
                <a:spcPts val="0"/>
              </a:spcBef>
              <a:spcAft>
                <a:spcPts val="0"/>
              </a:spcAft>
              <a:buSzPts val="6400"/>
              <a:buNone/>
              <a:defRPr sz="6400"/>
            </a:lvl1pPr>
            <a:lvl2pPr lvl="1" algn="l">
              <a:lnSpc>
                <a:spcPct val="100000"/>
              </a:lnSpc>
              <a:spcBef>
                <a:spcPts val="0"/>
              </a:spcBef>
              <a:spcAft>
                <a:spcPts val="0"/>
              </a:spcAft>
              <a:buSzPts val="6400"/>
              <a:buNone/>
              <a:defRPr sz="6400"/>
            </a:lvl2pPr>
            <a:lvl3pPr lvl="2" algn="l">
              <a:lnSpc>
                <a:spcPct val="100000"/>
              </a:lnSpc>
              <a:spcBef>
                <a:spcPts val="0"/>
              </a:spcBef>
              <a:spcAft>
                <a:spcPts val="0"/>
              </a:spcAft>
              <a:buSzPts val="6400"/>
              <a:buNone/>
              <a:defRPr sz="6400"/>
            </a:lvl3pPr>
            <a:lvl4pPr lvl="3" algn="l">
              <a:lnSpc>
                <a:spcPct val="100000"/>
              </a:lnSpc>
              <a:spcBef>
                <a:spcPts val="0"/>
              </a:spcBef>
              <a:spcAft>
                <a:spcPts val="0"/>
              </a:spcAft>
              <a:buSzPts val="6400"/>
              <a:buNone/>
              <a:defRPr sz="6400"/>
            </a:lvl4pPr>
            <a:lvl5pPr lvl="4" algn="l">
              <a:lnSpc>
                <a:spcPct val="100000"/>
              </a:lnSpc>
              <a:spcBef>
                <a:spcPts val="0"/>
              </a:spcBef>
              <a:spcAft>
                <a:spcPts val="0"/>
              </a:spcAft>
              <a:buSzPts val="6400"/>
              <a:buNone/>
              <a:defRPr sz="6400"/>
            </a:lvl5pPr>
            <a:lvl6pPr lvl="5" algn="l">
              <a:lnSpc>
                <a:spcPct val="100000"/>
              </a:lnSpc>
              <a:spcBef>
                <a:spcPts val="0"/>
              </a:spcBef>
              <a:spcAft>
                <a:spcPts val="0"/>
              </a:spcAft>
              <a:buSzPts val="6400"/>
              <a:buNone/>
              <a:defRPr sz="6400"/>
            </a:lvl6pPr>
            <a:lvl7pPr lvl="6" algn="l">
              <a:lnSpc>
                <a:spcPct val="100000"/>
              </a:lnSpc>
              <a:spcBef>
                <a:spcPts val="0"/>
              </a:spcBef>
              <a:spcAft>
                <a:spcPts val="0"/>
              </a:spcAft>
              <a:buSzPts val="6400"/>
              <a:buNone/>
              <a:defRPr sz="6400"/>
            </a:lvl7pPr>
            <a:lvl8pPr lvl="7" algn="l">
              <a:lnSpc>
                <a:spcPct val="100000"/>
              </a:lnSpc>
              <a:spcBef>
                <a:spcPts val="0"/>
              </a:spcBef>
              <a:spcAft>
                <a:spcPts val="0"/>
              </a:spcAft>
              <a:buSzPts val="6400"/>
              <a:buNone/>
              <a:defRPr sz="6400"/>
            </a:lvl8pPr>
            <a:lvl9pPr lvl="8" algn="l">
              <a:lnSpc>
                <a:spcPct val="100000"/>
              </a:lnSpc>
              <a:spcBef>
                <a:spcPts val="0"/>
              </a:spcBef>
              <a:spcAft>
                <a:spcPts val="0"/>
              </a:spcAft>
              <a:buSzPts val="6400"/>
              <a:buNone/>
              <a:defRPr sz="6400"/>
            </a:lvl9pPr>
          </a:lstStyle>
          <a:p/>
        </p:txBody>
      </p:sp>
      <p:sp>
        <p:nvSpPr>
          <p:cNvPr id="49" name="Google Shape;49;g7119cced83_0_81"/>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50" name="Shape 50"/>
        <p:cNvGrpSpPr/>
        <p:nvPr/>
      </p:nvGrpSpPr>
      <p:grpSpPr>
        <a:xfrm>
          <a:off x="0" y="0"/>
          <a:ext cx="0" cy="0"/>
          <a:chOff x="0" y="0"/>
          <a:chExt cx="0" cy="0"/>
        </a:xfrm>
      </p:grpSpPr>
      <p:sp>
        <p:nvSpPr>
          <p:cNvPr id="51" name="Google Shape;51;g7119cced83_0_84"/>
          <p:cNvSpPr/>
          <p:nvPr/>
        </p:nvSpPr>
        <p:spPr>
          <a:xfrm>
            <a:off x="6096000" y="-167"/>
            <a:ext cx="6096000" cy="6858000"/>
          </a:xfrm>
          <a:prstGeom prst="rect">
            <a:avLst/>
          </a:prstGeom>
          <a:solidFill>
            <a:schemeClr val="lt2"/>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 name="Google Shape;52;g7119cced83_0_84"/>
          <p:cNvSpPr txBox="1"/>
          <p:nvPr>
            <p:ph type="title"/>
          </p:nvPr>
        </p:nvSpPr>
        <p:spPr>
          <a:xfrm>
            <a:off x="354000" y="1644233"/>
            <a:ext cx="5393700" cy="1976400"/>
          </a:xfrm>
          <a:prstGeom prst="rect">
            <a:avLst/>
          </a:prstGeom>
          <a:noFill/>
          <a:ln>
            <a:noFill/>
          </a:ln>
        </p:spPr>
        <p:txBody>
          <a:bodyPr anchorCtr="0" anchor="b" bIns="121900" lIns="121900" spcFirstLastPara="1" rIns="121900" wrap="square" tIns="121900">
            <a:noAutofit/>
          </a:bodyPr>
          <a:lstStyle>
            <a:lvl1pPr lvl="0" algn="ctr">
              <a:lnSpc>
                <a:spcPct val="100000"/>
              </a:lnSpc>
              <a:spcBef>
                <a:spcPts val="0"/>
              </a:spcBef>
              <a:spcAft>
                <a:spcPts val="0"/>
              </a:spcAft>
              <a:buSzPts val="5600"/>
              <a:buNone/>
              <a:defRPr sz="5600"/>
            </a:lvl1pPr>
            <a:lvl2pPr lvl="1" algn="ctr">
              <a:lnSpc>
                <a:spcPct val="100000"/>
              </a:lnSpc>
              <a:spcBef>
                <a:spcPts val="0"/>
              </a:spcBef>
              <a:spcAft>
                <a:spcPts val="0"/>
              </a:spcAft>
              <a:buSzPts val="5600"/>
              <a:buNone/>
              <a:defRPr sz="5600"/>
            </a:lvl2pPr>
            <a:lvl3pPr lvl="2" algn="ctr">
              <a:lnSpc>
                <a:spcPct val="100000"/>
              </a:lnSpc>
              <a:spcBef>
                <a:spcPts val="0"/>
              </a:spcBef>
              <a:spcAft>
                <a:spcPts val="0"/>
              </a:spcAft>
              <a:buSzPts val="5600"/>
              <a:buNone/>
              <a:defRPr sz="5600"/>
            </a:lvl3pPr>
            <a:lvl4pPr lvl="3" algn="ctr">
              <a:lnSpc>
                <a:spcPct val="100000"/>
              </a:lnSpc>
              <a:spcBef>
                <a:spcPts val="0"/>
              </a:spcBef>
              <a:spcAft>
                <a:spcPts val="0"/>
              </a:spcAft>
              <a:buSzPts val="5600"/>
              <a:buNone/>
              <a:defRPr sz="5600"/>
            </a:lvl4pPr>
            <a:lvl5pPr lvl="4" algn="ctr">
              <a:lnSpc>
                <a:spcPct val="100000"/>
              </a:lnSpc>
              <a:spcBef>
                <a:spcPts val="0"/>
              </a:spcBef>
              <a:spcAft>
                <a:spcPts val="0"/>
              </a:spcAft>
              <a:buSzPts val="5600"/>
              <a:buNone/>
              <a:defRPr sz="5600"/>
            </a:lvl5pPr>
            <a:lvl6pPr lvl="5" algn="ctr">
              <a:lnSpc>
                <a:spcPct val="100000"/>
              </a:lnSpc>
              <a:spcBef>
                <a:spcPts val="0"/>
              </a:spcBef>
              <a:spcAft>
                <a:spcPts val="0"/>
              </a:spcAft>
              <a:buSzPts val="5600"/>
              <a:buNone/>
              <a:defRPr sz="5600"/>
            </a:lvl6pPr>
            <a:lvl7pPr lvl="6" algn="ctr">
              <a:lnSpc>
                <a:spcPct val="100000"/>
              </a:lnSpc>
              <a:spcBef>
                <a:spcPts val="0"/>
              </a:spcBef>
              <a:spcAft>
                <a:spcPts val="0"/>
              </a:spcAft>
              <a:buSzPts val="5600"/>
              <a:buNone/>
              <a:defRPr sz="5600"/>
            </a:lvl7pPr>
            <a:lvl8pPr lvl="7" algn="ctr">
              <a:lnSpc>
                <a:spcPct val="100000"/>
              </a:lnSpc>
              <a:spcBef>
                <a:spcPts val="0"/>
              </a:spcBef>
              <a:spcAft>
                <a:spcPts val="0"/>
              </a:spcAft>
              <a:buSzPts val="5600"/>
              <a:buNone/>
              <a:defRPr sz="5600"/>
            </a:lvl8pPr>
            <a:lvl9pPr lvl="8" algn="ctr">
              <a:lnSpc>
                <a:spcPct val="100000"/>
              </a:lnSpc>
              <a:spcBef>
                <a:spcPts val="0"/>
              </a:spcBef>
              <a:spcAft>
                <a:spcPts val="0"/>
              </a:spcAft>
              <a:buSzPts val="5600"/>
              <a:buNone/>
              <a:defRPr sz="5600"/>
            </a:lvl9pPr>
          </a:lstStyle>
          <a:p/>
        </p:txBody>
      </p:sp>
      <p:sp>
        <p:nvSpPr>
          <p:cNvPr id="53" name="Google Shape;53;g7119cced83_0_84"/>
          <p:cNvSpPr txBox="1"/>
          <p:nvPr>
            <p:ph idx="1" type="subTitle"/>
          </p:nvPr>
        </p:nvSpPr>
        <p:spPr>
          <a:xfrm>
            <a:off x="354000" y="3737433"/>
            <a:ext cx="5393700" cy="1646700"/>
          </a:xfrm>
          <a:prstGeom prst="rect">
            <a:avLst/>
          </a:prstGeom>
          <a:noFill/>
          <a:ln>
            <a:noFill/>
          </a:ln>
        </p:spPr>
        <p:txBody>
          <a:bodyPr anchorCtr="0" anchor="t" bIns="121900" lIns="121900" spcFirstLastPara="1" rIns="121900" wrap="square" tIns="12190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54" name="Google Shape;54;g7119cced83_0_84"/>
          <p:cNvSpPr txBox="1"/>
          <p:nvPr>
            <p:ph idx="2" type="body"/>
          </p:nvPr>
        </p:nvSpPr>
        <p:spPr>
          <a:xfrm>
            <a:off x="6586000" y="965433"/>
            <a:ext cx="5115900" cy="4926900"/>
          </a:xfrm>
          <a:prstGeom prst="rect">
            <a:avLst/>
          </a:prstGeom>
          <a:noFill/>
          <a:ln>
            <a:noFill/>
          </a:ln>
        </p:spPr>
        <p:txBody>
          <a:bodyPr anchorCtr="0" anchor="ctr" bIns="121900" lIns="121900" spcFirstLastPara="1" rIns="121900" wrap="square" tIns="121900">
            <a:noAutofit/>
          </a:bodyPr>
          <a:lstStyle>
            <a:lvl1pPr indent="-381000" lvl="0" marL="457200" algn="l">
              <a:lnSpc>
                <a:spcPct val="115000"/>
              </a:lnSpc>
              <a:spcBef>
                <a:spcPts val="0"/>
              </a:spcBef>
              <a:spcAft>
                <a:spcPts val="0"/>
              </a:spcAft>
              <a:buSzPts val="2400"/>
              <a:buChar char="●"/>
              <a:defRPr/>
            </a:lvl1pPr>
            <a:lvl2pPr indent="-349250" lvl="1" marL="914400" algn="l">
              <a:lnSpc>
                <a:spcPct val="115000"/>
              </a:lnSpc>
              <a:spcBef>
                <a:spcPts val="2100"/>
              </a:spcBef>
              <a:spcAft>
                <a:spcPts val="0"/>
              </a:spcAft>
              <a:buSzPts val="1900"/>
              <a:buChar char="○"/>
              <a:defRPr/>
            </a:lvl2pPr>
            <a:lvl3pPr indent="-349250" lvl="2" marL="1371600" algn="l">
              <a:lnSpc>
                <a:spcPct val="115000"/>
              </a:lnSpc>
              <a:spcBef>
                <a:spcPts val="2100"/>
              </a:spcBef>
              <a:spcAft>
                <a:spcPts val="0"/>
              </a:spcAft>
              <a:buSzPts val="1900"/>
              <a:buChar char="■"/>
              <a:defRPr/>
            </a:lvl3pPr>
            <a:lvl4pPr indent="-349250" lvl="3" marL="1828800" algn="l">
              <a:lnSpc>
                <a:spcPct val="115000"/>
              </a:lnSpc>
              <a:spcBef>
                <a:spcPts val="2100"/>
              </a:spcBef>
              <a:spcAft>
                <a:spcPts val="0"/>
              </a:spcAft>
              <a:buSzPts val="1900"/>
              <a:buChar char="●"/>
              <a:defRPr/>
            </a:lvl4pPr>
            <a:lvl5pPr indent="-349250" lvl="4" marL="2286000" algn="l">
              <a:lnSpc>
                <a:spcPct val="115000"/>
              </a:lnSpc>
              <a:spcBef>
                <a:spcPts val="2100"/>
              </a:spcBef>
              <a:spcAft>
                <a:spcPts val="0"/>
              </a:spcAft>
              <a:buSzPts val="1900"/>
              <a:buChar char="○"/>
              <a:defRPr/>
            </a:lvl5pPr>
            <a:lvl6pPr indent="-349250" lvl="5" marL="2743200" algn="l">
              <a:lnSpc>
                <a:spcPct val="115000"/>
              </a:lnSpc>
              <a:spcBef>
                <a:spcPts val="2100"/>
              </a:spcBef>
              <a:spcAft>
                <a:spcPts val="0"/>
              </a:spcAft>
              <a:buSzPts val="1900"/>
              <a:buChar char="■"/>
              <a:defRPr/>
            </a:lvl6pPr>
            <a:lvl7pPr indent="-349250" lvl="6" marL="3200400" algn="l">
              <a:lnSpc>
                <a:spcPct val="115000"/>
              </a:lnSpc>
              <a:spcBef>
                <a:spcPts val="2100"/>
              </a:spcBef>
              <a:spcAft>
                <a:spcPts val="0"/>
              </a:spcAft>
              <a:buSzPts val="1900"/>
              <a:buChar char="●"/>
              <a:defRPr/>
            </a:lvl7pPr>
            <a:lvl8pPr indent="-349250" lvl="7" marL="3657600" algn="l">
              <a:lnSpc>
                <a:spcPct val="115000"/>
              </a:lnSpc>
              <a:spcBef>
                <a:spcPts val="2100"/>
              </a:spcBef>
              <a:spcAft>
                <a:spcPts val="0"/>
              </a:spcAft>
              <a:buSzPts val="1900"/>
              <a:buChar char="○"/>
              <a:defRPr/>
            </a:lvl8pPr>
            <a:lvl9pPr indent="-349250" lvl="8" marL="4114800" algn="l">
              <a:lnSpc>
                <a:spcPct val="115000"/>
              </a:lnSpc>
              <a:spcBef>
                <a:spcPts val="2100"/>
              </a:spcBef>
              <a:spcAft>
                <a:spcPts val="2100"/>
              </a:spcAft>
              <a:buSzPts val="1900"/>
              <a:buChar char="■"/>
              <a:defRPr/>
            </a:lvl9pPr>
          </a:lstStyle>
          <a:p/>
        </p:txBody>
      </p:sp>
      <p:sp>
        <p:nvSpPr>
          <p:cNvPr id="55" name="Google Shape;55;g7119cced83_0_84"/>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FFFFFF"/>
        </a:solidFill>
      </p:bgPr>
    </p:bg>
    <p:spTree>
      <p:nvGrpSpPr>
        <p:cNvPr id="9" name="Shape 9"/>
        <p:cNvGrpSpPr/>
        <p:nvPr/>
      </p:nvGrpSpPr>
      <p:grpSpPr>
        <a:xfrm>
          <a:off x="0" y="0"/>
          <a:ext cx="0" cy="0"/>
          <a:chOff x="0" y="0"/>
          <a:chExt cx="0" cy="0"/>
        </a:xfrm>
      </p:grpSpPr>
      <p:sp>
        <p:nvSpPr>
          <p:cNvPr id="10" name="Google Shape;10;g7119cced83_0_54"/>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Autofit/>
          </a:bodyPr>
          <a:lstStyle>
            <a:lvl1pPr lvl="0"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9pPr>
          </a:lstStyle>
          <a:p/>
        </p:txBody>
      </p:sp>
      <p:sp>
        <p:nvSpPr>
          <p:cNvPr id="11" name="Google Shape;11;g7119cced83_0_54"/>
          <p:cNvSpPr txBox="1"/>
          <p:nvPr>
            <p:ph idx="1" type="body"/>
          </p:nvPr>
        </p:nvSpPr>
        <p:spPr>
          <a:xfrm>
            <a:off x="415600" y="1536633"/>
            <a:ext cx="11360700" cy="4555200"/>
          </a:xfrm>
          <a:prstGeom prst="rect">
            <a:avLst/>
          </a:prstGeom>
          <a:noFill/>
          <a:ln>
            <a:noFill/>
          </a:ln>
        </p:spPr>
        <p:txBody>
          <a:bodyPr anchorCtr="0" anchor="t" bIns="121900" lIns="121900" spcFirstLastPara="1" rIns="121900" wrap="square" tIns="121900">
            <a:noAutofit/>
          </a:bodyPr>
          <a:lstStyle>
            <a:lvl1pPr indent="-381000" lvl="0" marL="457200" marR="0" rtl="0" algn="l">
              <a:lnSpc>
                <a:spcPct val="115000"/>
              </a:lnSpc>
              <a:spcBef>
                <a:spcPts val="0"/>
              </a:spcBef>
              <a:spcAft>
                <a:spcPts val="0"/>
              </a:spcAft>
              <a:buClr>
                <a:schemeClr val="dk2"/>
              </a:buClr>
              <a:buSzPts val="2400"/>
              <a:buFont typeface="Arial"/>
              <a:buChar char="●"/>
              <a:defRPr b="0" i="0" sz="2400" u="none" cap="none" strike="noStrike">
                <a:solidFill>
                  <a:schemeClr val="dk2"/>
                </a:solidFill>
                <a:latin typeface="Arial"/>
                <a:ea typeface="Arial"/>
                <a:cs typeface="Arial"/>
                <a:sym typeface="Arial"/>
              </a:defRPr>
            </a:lvl1pPr>
            <a:lvl2pPr indent="-349250" lvl="1" marL="914400" marR="0" rtl="0" algn="l">
              <a:lnSpc>
                <a:spcPct val="115000"/>
              </a:lnSpc>
              <a:spcBef>
                <a:spcPts val="210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2pPr>
            <a:lvl3pPr indent="-349250" lvl="2" marL="1371600" marR="0" rtl="0" algn="l">
              <a:lnSpc>
                <a:spcPct val="115000"/>
              </a:lnSpc>
              <a:spcBef>
                <a:spcPts val="210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3pPr>
            <a:lvl4pPr indent="-349250" lvl="3" marL="1828800" marR="0" rtl="0" algn="l">
              <a:lnSpc>
                <a:spcPct val="115000"/>
              </a:lnSpc>
              <a:spcBef>
                <a:spcPts val="210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4pPr>
            <a:lvl5pPr indent="-349250" lvl="4" marL="2286000" marR="0" rtl="0" algn="l">
              <a:lnSpc>
                <a:spcPct val="115000"/>
              </a:lnSpc>
              <a:spcBef>
                <a:spcPts val="210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5pPr>
            <a:lvl6pPr indent="-349250" lvl="5" marL="2743200" marR="0" rtl="0" algn="l">
              <a:lnSpc>
                <a:spcPct val="115000"/>
              </a:lnSpc>
              <a:spcBef>
                <a:spcPts val="210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6pPr>
            <a:lvl7pPr indent="-349250" lvl="6" marL="3200400" marR="0" rtl="0" algn="l">
              <a:lnSpc>
                <a:spcPct val="115000"/>
              </a:lnSpc>
              <a:spcBef>
                <a:spcPts val="210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7pPr>
            <a:lvl8pPr indent="-349250" lvl="7" marL="3657600" marR="0" rtl="0" algn="l">
              <a:lnSpc>
                <a:spcPct val="115000"/>
              </a:lnSpc>
              <a:spcBef>
                <a:spcPts val="210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8pPr>
            <a:lvl9pPr indent="-349250" lvl="8" marL="4114800" marR="0" rtl="0" algn="l">
              <a:lnSpc>
                <a:spcPct val="115000"/>
              </a:lnSpc>
              <a:spcBef>
                <a:spcPts val="2100"/>
              </a:spcBef>
              <a:spcAft>
                <a:spcPts val="2100"/>
              </a:spcAft>
              <a:buClr>
                <a:schemeClr val="dk2"/>
              </a:buClr>
              <a:buSzPts val="1900"/>
              <a:buFont typeface="Arial"/>
              <a:buChar char="■"/>
              <a:defRPr b="0" i="0" sz="1900" u="none" cap="none" strike="noStrike">
                <a:solidFill>
                  <a:schemeClr val="dk2"/>
                </a:solidFill>
                <a:latin typeface="Arial"/>
                <a:ea typeface="Arial"/>
                <a:cs typeface="Arial"/>
                <a:sym typeface="Arial"/>
              </a:defRPr>
            </a:lvl9pPr>
          </a:lstStyle>
          <a:p/>
        </p:txBody>
      </p:sp>
      <p:sp>
        <p:nvSpPr>
          <p:cNvPr id="12" name="Google Shape;12;g7119cced83_0_54"/>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png"/><Relationship Id="rId4" Type="http://schemas.openxmlformats.org/officeDocument/2006/relationships/image" Target="../media/image4.png"/><Relationship Id="rId5" Type="http://schemas.openxmlformats.org/officeDocument/2006/relationships/image" Target="../media/image1.png"/><Relationship Id="rId6" Type="http://schemas.openxmlformats.org/officeDocument/2006/relationships/image" Target="../media/image2.jpg"/><Relationship Id="rId7" Type="http://schemas.openxmlformats.org/officeDocument/2006/relationships/image" Target="../media/image5.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7.jpg"/><Relationship Id="rId4" Type="http://schemas.openxmlformats.org/officeDocument/2006/relationships/hyperlink" Target="https://creativecommons.org/licenses/by-sa/4.0/"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hyperlink" Target="https://www.research4life.org/training/author-skills/" TargetMode="External"/><Relationship Id="rId4" Type="http://schemas.openxmlformats.org/officeDocument/2006/relationships/hyperlink" Target="http://www.zotero.org/" TargetMode="External"/><Relationship Id="rId5" Type="http://schemas.openxmlformats.org/officeDocument/2006/relationships/hyperlink" Target="https://www.zotero.org/download/" TargetMode="External"/><Relationship Id="rId6" Type="http://schemas.openxmlformats.org/officeDocument/2006/relationships/hyperlink" Target="https://www.zotero.org/support/" TargetMode="External"/><Relationship Id="rId7" Type="http://schemas.openxmlformats.org/officeDocument/2006/relationships/image" Target="../media/image8.png"/><Relationship Id="rId8" Type="http://schemas.openxmlformats.org/officeDocument/2006/relationships/hyperlink" Target="https://www.zotero.org/"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hyperlink" Target="https://www.research4life.org/training/author-skills/" TargetMode="External"/><Relationship Id="rId4" Type="http://schemas.openxmlformats.org/officeDocument/2006/relationships/hyperlink" Target="https://www.mendeley.com/" TargetMode="External"/><Relationship Id="rId9" Type="http://schemas.openxmlformats.org/officeDocument/2006/relationships/hyperlink" Target="https://www.mendeley.com/" TargetMode="External"/><Relationship Id="rId5" Type="http://schemas.openxmlformats.org/officeDocument/2006/relationships/hyperlink" Target="https://www.mendeley.com/download-mendeley-desktop/" TargetMode="External"/><Relationship Id="rId6" Type="http://schemas.openxmlformats.org/officeDocument/2006/relationships/hyperlink" Target="https://community.mendeley.com/guides" TargetMode="External"/><Relationship Id="rId7" Type="http://schemas.openxmlformats.org/officeDocument/2006/relationships/hyperlink" Target="https://community.mendeley.com/guides/videos" TargetMode="External"/><Relationship Id="rId8" Type="http://schemas.openxmlformats.org/officeDocument/2006/relationships/image" Target="../media/image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hyperlink" Target="http://www.research4life.org/" TargetMode="External"/><Relationship Id="rId4" Type="http://schemas.openxmlformats.org/officeDocument/2006/relationships/hyperlink" Target="http://www.research4life.org/" TargetMode="External"/><Relationship Id="rId5" Type="http://schemas.openxmlformats.org/officeDocument/2006/relationships/hyperlink" Target="mailto:r4l@research4life.org" TargetMode="External"/><Relationship Id="rId6" Type="http://schemas.openxmlformats.org/officeDocument/2006/relationships/hyperlink" Target="http://www.research4life.org/training" TargetMode="External"/><Relationship Id="rId7" Type="http://schemas.openxmlformats.org/officeDocument/2006/relationships/hyperlink" Target="http://www.research4life.org/newsletter" TargetMode="External"/><Relationship Id="rId8" Type="http://schemas.openxmlformats.org/officeDocument/2006/relationships/hyperlink" Target="https://bit.ly/2w3CU5C"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6.png"/><Relationship Id="rId4" Type="http://schemas.openxmlformats.org/officeDocument/2006/relationships/image" Target="../media/image4.png"/><Relationship Id="rId9" Type="http://schemas.openxmlformats.org/officeDocument/2006/relationships/hyperlink" Target="mailto:r4l@research4life.org" TargetMode="External"/><Relationship Id="rId5" Type="http://schemas.openxmlformats.org/officeDocument/2006/relationships/image" Target="../media/image1.png"/><Relationship Id="rId6" Type="http://schemas.openxmlformats.org/officeDocument/2006/relationships/image" Target="../media/image2.jpg"/><Relationship Id="rId7" Type="http://schemas.openxmlformats.org/officeDocument/2006/relationships/image" Target="../media/image5.jpg"/><Relationship Id="rId8" Type="http://schemas.openxmlformats.org/officeDocument/2006/relationships/hyperlink" Target="http://www.research4life.org"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sp>
        <p:nvSpPr>
          <p:cNvPr id="69" name="Google Shape;69;p38"/>
          <p:cNvSpPr txBox="1"/>
          <p:nvPr>
            <p:ph idx="1" type="subTitle"/>
          </p:nvPr>
        </p:nvSpPr>
        <p:spPr>
          <a:xfrm>
            <a:off x="0" y="4029770"/>
            <a:ext cx="12192000" cy="722700"/>
          </a:xfrm>
          <a:prstGeom prst="rect">
            <a:avLst/>
          </a:prstGeom>
          <a:solidFill>
            <a:schemeClr val="lt1"/>
          </a:solidFill>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0" lvl="0" marL="0" rtl="0" algn="ctr">
              <a:lnSpc>
                <a:spcPct val="100000"/>
              </a:lnSpc>
              <a:spcBef>
                <a:spcPts val="0"/>
              </a:spcBef>
              <a:spcAft>
                <a:spcPts val="0"/>
              </a:spcAft>
              <a:buClr>
                <a:srgbClr val="FFFFFF"/>
              </a:buClr>
              <a:buSzPts val="3600"/>
              <a:buNone/>
            </a:pPr>
            <a:r>
              <a:rPr lang="en-US" sz="3400">
                <a:solidFill>
                  <a:srgbClr val="004890"/>
                </a:solidFill>
                <a:latin typeface="Open Sans"/>
                <a:ea typeface="Open Sans"/>
                <a:cs typeface="Open Sans"/>
                <a:sym typeface="Open Sans"/>
              </a:rPr>
              <a:t>CITING, REFERENCE MANAGEMENT AND</a:t>
            </a:r>
            <a:endParaRPr/>
          </a:p>
          <a:p>
            <a:pPr indent="0" lvl="0" marL="0" rtl="0" algn="ctr">
              <a:lnSpc>
                <a:spcPct val="100000"/>
              </a:lnSpc>
              <a:spcBef>
                <a:spcPts val="0"/>
              </a:spcBef>
              <a:spcAft>
                <a:spcPts val="0"/>
              </a:spcAft>
              <a:buClr>
                <a:srgbClr val="FFFFFF"/>
              </a:buClr>
              <a:buSzPts val="3600"/>
              <a:buNone/>
            </a:pPr>
            <a:r>
              <a:rPr lang="en-US" sz="3400">
                <a:solidFill>
                  <a:srgbClr val="004890"/>
                </a:solidFill>
                <a:latin typeface="Open Sans"/>
                <a:ea typeface="Open Sans"/>
                <a:cs typeface="Open Sans"/>
                <a:sym typeface="Open Sans"/>
              </a:rPr>
              <a:t>                   COLLABORATION TOOLS</a:t>
            </a:r>
            <a:endParaRPr sz="3400">
              <a:solidFill>
                <a:srgbClr val="004890"/>
              </a:solidFill>
              <a:latin typeface="Open Sans"/>
              <a:ea typeface="Open Sans"/>
              <a:cs typeface="Open Sans"/>
              <a:sym typeface="Open Sans"/>
            </a:endParaRPr>
          </a:p>
        </p:txBody>
      </p:sp>
      <p:sp>
        <p:nvSpPr>
          <p:cNvPr id="70" name="Google Shape;70;p38"/>
          <p:cNvSpPr txBox="1"/>
          <p:nvPr>
            <p:ph type="ctrTitle"/>
          </p:nvPr>
        </p:nvSpPr>
        <p:spPr>
          <a:xfrm>
            <a:off x="-2" y="2036456"/>
            <a:ext cx="12192000" cy="1596900"/>
          </a:xfrm>
          <a:prstGeom prst="rect">
            <a:avLst/>
          </a:prstGeom>
          <a:noFill/>
          <a:ln>
            <a:noFill/>
          </a:ln>
        </p:spPr>
        <p:txBody>
          <a:bodyPr anchorCtr="0" anchor="b" bIns="0" lIns="91425" spcFirstLastPara="1" rIns="91425" wrap="square" tIns="45700">
            <a:noAutofit/>
          </a:bodyPr>
          <a:lstStyle/>
          <a:p>
            <a:pPr indent="0" lvl="0" marL="0" rtl="0" algn="ctr">
              <a:lnSpc>
                <a:spcPct val="90000"/>
              </a:lnSpc>
              <a:spcBef>
                <a:spcPts val="0"/>
              </a:spcBef>
              <a:spcAft>
                <a:spcPts val="0"/>
              </a:spcAft>
              <a:buSzPts val="4400"/>
              <a:buNone/>
            </a:pPr>
            <a:r>
              <a:rPr b="1" lang="en-US" sz="3563">
                <a:solidFill>
                  <a:srgbClr val="004890"/>
                </a:solidFill>
                <a:latin typeface="Open Sans"/>
                <a:ea typeface="Open Sans"/>
                <a:cs typeface="Open Sans"/>
                <a:sym typeface="Open Sans"/>
              </a:rPr>
              <a:t> DISCOVERY AND RE-USE OF SCHOLARLY LITERATURE</a:t>
            </a:r>
            <a:endParaRPr b="1" sz="3888">
              <a:solidFill>
                <a:srgbClr val="004890"/>
              </a:solidFill>
              <a:latin typeface="Open Sans"/>
              <a:ea typeface="Open Sans"/>
              <a:cs typeface="Open Sans"/>
              <a:sym typeface="Open Sans"/>
            </a:endParaRPr>
          </a:p>
        </p:txBody>
      </p:sp>
      <p:sp>
        <p:nvSpPr>
          <p:cNvPr id="71" name="Google Shape;71;p38"/>
          <p:cNvSpPr txBox="1"/>
          <p:nvPr/>
        </p:nvSpPr>
        <p:spPr>
          <a:xfrm>
            <a:off x="-2" y="5606084"/>
            <a:ext cx="12192000" cy="369300"/>
          </a:xfrm>
          <a:prstGeom prst="rect">
            <a:avLst/>
          </a:prstGeom>
          <a:solidFill>
            <a:srgbClr val="586F7C"/>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1" i="0" lang="en-US" sz="1800" u="none" cap="none" strike="noStrike">
                <a:solidFill>
                  <a:schemeClr val="lt1"/>
                </a:solidFill>
                <a:latin typeface="Open Sans"/>
                <a:ea typeface="Open Sans"/>
                <a:cs typeface="Open Sans"/>
                <a:sym typeface="Open Sans"/>
              </a:rPr>
              <a:t>Research4Life is a public-private partnership of five programmes:</a:t>
            </a:r>
            <a:endParaRPr b="1" i="0" sz="1800" u="none" cap="none" strike="noStrike">
              <a:solidFill>
                <a:schemeClr val="lt1"/>
              </a:solidFill>
              <a:latin typeface="Open Sans"/>
              <a:ea typeface="Open Sans"/>
              <a:cs typeface="Open Sans"/>
              <a:sym typeface="Open Sans"/>
            </a:endParaRPr>
          </a:p>
        </p:txBody>
      </p:sp>
      <p:pic>
        <p:nvPicPr>
          <p:cNvPr id="72" name="Google Shape;72;p38"/>
          <p:cNvPicPr preferRelativeResize="0"/>
          <p:nvPr/>
        </p:nvPicPr>
        <p:blipFill rotWithShape="1">
          <a:blip r:embed="rId3">
            <a:alphaModFix/>
          </a:blip>
          <a:srcRect b="0" l="0" r="0" t="0"/>
          <a:stretch/>
        </p:blipFill>
        <p:spPr>
          <a:xfrm>
            <a:off x="841600" y="6148180"/>
            <a:ext cx="1523874" cy="633932"/>
          </a:xfrm>
          <a:prstGeom prst="rect">
            <a:avLst/>
          </a:prstGeom>
          <a:noFill/>
          <a:ln>
            <a:noFill/>
          </a:ln>
        </p:spPr>
      </p:pic>
      <p:pic>
        <p:nvPicPr>
          <p:cNvPr id="73" name="Google Shape;73;p38"/>
          <p:cNvPicPr preferRelativeResize="0"/>
          <p:nvPr/>
        </p:nvPicPr>
        <p:blipFill rotWithShape="1">
          <a:blip r:embed="rId4">
            <a:alphaModFix/>
          </a:blip>
          <a:srcRect b="0" l="0" r="0" t="0"/>
          <a:stretch/>
        </p:blipFill>
        <p:spPr>
          <a:xfrm>
            <a:off x="3026669" y="6207625"/>
            <a:ext cx="1962613" cy="515078"/>
          </a:xfrm>
          <a:prstGeom prst="rect">
            <a:avLst/>
          </a:prstGeom>
          <a:noFill/>
          <a:ln>
            <a:noFill/>
          </a:ln>
        </p:spPr>
      </p:pic>
      <p:pic>
        <p:nvPicPr>
          <p:cNvPr id="74" name="Google Shape;74;p38"/>
          <p:cNvPicPr preferRelativeResize="0"/>
          <p:nvPr/>
        </p:nvPicPr>
        <p:blipFill rotWithShape="1">
          <a:blip r:embed="rId5">
            <a:alphaModFix/>
          </a:blip>
          <a:srcRect b="0" l="0" r="0" t="0"/>
          <a:stretch/>
        </p:blipFill>
        <p:spPr>
          <a:xfrm>
            <a:off x="5650478" y="6118184"/>
            <a:ext cx="1612438" cy="693960"/>
          </a:xfrm>
          <a:prstGeom prst="rect">
            <a:avLst/>
          </a:prstGeom>
          <a:noFill/>
          <a:ln>
            <a:noFill/>
          </a:ln>
        </p:spPr>
      </p:pic>
      <p:pic>
        <p:nvPicPr>
          <p:cNvPr id="75" name="Google Shape;75;p38"/>
          <p:cNvPicPr preferRelativeResize="0"/>
          <p:nvPr/>
        </p:nvPicPr>
        <p:blipFill rotWithShape="1">
          <a:blip r:embed="rId6">
            <a:alphaModFix/>
          </a:blip>
          <a:srcRect b="0" l="0" r="0" t="0"/>
          <a:stretch/>
        </p:blipFill>
        <p:spPr>
          <a:xfrm>
            <a:off x="7920080" y="6181191"/>
            <a:ext cx="1468376" cy="567894"/>
          </a:xfrm>
          <a:prstGeom prst="rect">
            <a:avLst/>
          </a:prstGeom>
          <a:noFill/>
          <a:ln>
            <a:noFill/>
          </a:ln>
        </p:spPr>
      </p:pic>
      <p:pic>
        <p:nvPicPr>
          <p:cNvPr id="76" name="Google Shape;76;p38"/>
          <p:cNvPicPr preferRelativeResize="0"/>
          <p:nvPr/>
        </p:nvPicPr>
        <p:blipFill rotWithShape="1">
          <a:blip r:embed="rId7">
            <a:alphaModFix/>
          </a:blip>
          <a:srcRect b="0" l="0" r="0" t="0"/>
          <a:stretch/>
        </p:blipFill>
        <p:spPr>
          <a:xfrm>
            <a:off x="9938199" y="6141339"/>
            <a:ext cx="1523874" cy="64764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8"/>
          <p:cNvSpPr txBox="1"/>
          <p:nvPr>
            <p:ph type="title"/>
          </p:nvPr>
        </p:nvSpPr>
        <p:spPr>
          <a:xfrm>
            <a:off x="0" y="378812"/>
            <a:ext cx="8147957" cy="10809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200"/>
              <a:buNone/>
            </a:pPr>
            <a:r>
              <a:rPr lang="en-US">
                <a:solidFill>
                  <a:srgbClr val="586F7C"/>
                </a:solidFill>
                <a:latin typeface="Open Sans"/>
                <a:ea typeface="Open Sans"/>
                <a:cs typeface="Open Sans"/>
                <a:sym typeface="Open Sans"/>
              </a:rPr>
              <a:t>Steps to follow when quoting, summarizing and paraphrasing</a:t>
            </a:r>
            <a:endParaRPr>
              <a:solidFill>
                <a:srgbClr val="586F7C"/>
              </a:solidFill>
              <a:latin typeface="Open Sans"/>
              <a:ea typeface="Open Sans"/>
              <a:cs typeface="Open Sans"/>
              <a:sym typeface="Open Sans"/>
            </a:endParaRPr>
          </a:p>
        </p:txBody>
      </p:sp>
      <p:grpSp>
        <p:nvGrpSpPr>
          <p:cNvPr id="143" name="Google Shape;143;p8"/>
          <p:cNvGrpSpPr/>
          <p:nvPr/>
        </p:nvGrpSpPr>
        <p:grpSpPr>
          <a:xfrm>
            <a:off x="587828" y="2122714"/>
            <a:ext cx="10776856" cy="4033156"/>
            <a:chOff x="0" y="0"/>
            <a:chExt cx="10776856" cy="4033156"/>
          </a:xfrm>
        </p:grpSpPr>
        <p:sp>
          <p:nvSpPr>
            <p:cNvPr id="144" name="Google Shape;144;p8"/>
            <p:cNvSpPr/>
            <p:nvPr/>
          </p:nvSpPr>
          <p:spPr>
            <a:xfrm>
              <a:off x="0" y="0"/>
              <a:ext cx="8621485" cy="887294"/>
            </a:xfrm>
            <a:prstGeom prst="roundRect">
              <a:avLst>
                <a:gd fmla="val 10000" name="adj"/>
              </a:avLst>
            </a:prstGeom>
            <a:solidFill>
              <a:srgbClr val="586F7C"/>
            </a:solidFill>
            <a:ln cap="flat" cmpd="sng" w="38100">
              <a:solidFill>
                <a:schemeClr val="lt1"/>
              </a:solidFill>
              <a:prstDash val="solid"/>
              <a:round/>
              <a:headEnd len="sm" w="sm" type="none"/>
              <a:tailEnd len="sm" w="sm" type="none"/>
            </a:ln>
            <a:effectLst>
              <a:outerShdw blurRad="40000" rotWithShape="0" dir="5400000" dist="20000">
                <a:srgbClr val="000000">
                  <a:alpha val="37254"/>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 name="Google Shape;145;p8"/>
            <p:cNvSpPr txBox="1"/>
            <p:nvPr/>
          </p:nvSpPr>
          <p:spPr>
            <a:xfrm>
              <a:off x="25988" y="25988"/>
              <a:ext cx="7589049" cy="835318"/>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rgbClr val="000000"/>
                </a:buClr>
                <a:buSzPts val="2400"/>
                <a:buFont typeface="Arial"/>
                <a:buNone/>
              </a:pPr>
              <a:r>
                <a:rPr b="0" i="0" lang="en-US" sz="2400" u="none" cap="none" strike="noStrike">
                  <a:solidFill>
                    <a:schemeClr val="lt1"/>
                  </a:solidFill>
                  <a:latin typeface="Arial"/>
                  <a:ea typeface="Arial"/>
                  <a:cs typeface="Arial"/>
                  <a:sym typeface="Arial"/>
                </a:rPr>
                <a:t>Read the entire text, noting the key points and main ideas,</a:t>
              </a:r>
              <a:endParaRPr b="0" i="0" sz="2400" u="none" cap="none" strike="noStrike">
                <a:solidFill>
                  <a:schemeClr val="lt1"/>
                </a:solidFill>
                <a:latin typeface="Arial"/>
                <a:ea typeface="Arial"/>
                <a:cs typeface="Arial"/>
                <a:sym typeface="Arial"/>
              </a:endParaRPr>
            </a:p>
          </p:txBody>
        </p:sp>
        <p:sp>
          <p:nvSpPr>
            <p:cNvPr id="146" name="Google Shape;146;p8"/>
            <p:cNvSpPr/>
            <p:nvPr/>
          </p:nvSpPr>
          <p:spPr>
            <a:xfrm>
              <a:off x="722049" y="1048620"/>
              <a:ext cx="8621485" cy="887294"/>
            </a:xfrm>
            <a:prstGeom prst="roundRect">
              <a:avLst>
                <a:gd fmla="val 10000" name="adj"/>
              </a:avLst>
            </a:prstGeom>
            <a:solidFill>
              <a:srgbClr val="51B948"/>
            </a:solidFill>
            <a:ln cap="flat" cmpd="sng" w="38100">
              <a:solidFill>
                <a:schemeClr val="lt1"/>
              </a:solidFill>
              <a:prstDash val="solid"/>
              <a:round/>
              <a:headEnd len="sm" w="sm" type="none"/>
              <a:tailEnd len="sm" w="sm" type="none"/>
            </a:ln>
            <a:effectLst>
              <a:outerShdw blurRad="40000" rotWithShape="0" dir="5400000" dist="20000">
                <a:srgbClr val="000000">
                  <a:alpha val="37254"/>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 name="Google Shape;147;p8"/>
            <p:cNvSpPr txBox="1"/>
            <p:nvPr/>
          </p:nvSpPr>
          <p:spPr>
            <a:xfrm>
              <a:off x="748037" y="1074608"/>
              <a:ext cx="7270718" cy="835318"/>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rgbClr val="000000"/>
                </a:buClr>
                <a:buSzPts val="2400"/>
                <a:buFont typeface="Arial"/>
                <a:buNone/>
              </a:pPr>
              <a:r>
                <a:rPr b="0" i="0" lang="en-US" sz="2400" u="none" cap="none" strike="noStrike">
                  <a:solidFill>
                    <a:schemeClr val="lt1"/>
                  </a:solidFill>
                  <a:latin typeface="Arial"/>
                  <a:ea typeface="Arial"/>
                  <a:cs typeface="Arial"/>
                  <a:sym typeface="Arial"/>
                </a:rPr>
                <a:t>Summarize in your own words what the single main idea of the essay is,</a:t>
              </a:r>
              <a:endParaRPr b="0" i="0" sz="2400" u="none" cap="none" strike="noStrike">
                <a:solidFill>
                  <a:schemeClr val="lt1"/>
                </a:solidFill>
                <a:latin typeface="Arial"/>
                <a:ea typeface="Arial"/>
                <a:cs typeface="Arial"/>
                <a:sym typeface="Arial"/>
              </a:endParaRPr>
            </a:p>
          </p:txBody>
        </p:sp>
        <p:sp>
          <p:nvSpPr>
            <p:cNvPr id="148" name="Google Shape;148;p8"/>
            <p:cNvSpPr/>
            <p:nvPr/>
          </p:nvSpPr>
          <p:spPr>
            <a:xfrm>
              <a:off x="1433321" y="2097241"/>
              <a:ext cx="8621485" cy="887294"/>
            </a:xfrm>
            <a:prstGeom prst="roundRect">
              <a:avLst>
                <a:gd fmla="val 10000" name="adj"/>
              </a:avLst>
            </a:prstGeom>
            <a:solidFill>
              <a:srgbClr val="004890"/>
            </a:solidFill>
            <a:ln cap="flat" cmpd="sng" w="38100">
              <a:solidFill>
                <a:schemeClr val="lt1"/>
              </a:solidFill>
              <a:prstDash val="solid"/>
              <a:round/>
              <a:headEnd len="sm" w="sm" type="none"/>
              <a:tailEnd len="sm" w="sm" type="none"/>
            </a:ln>
            <a:effectLst>
              <a:outerShdw blurRad="40000" rotWithShape="0" dir="5400000" dist="20000">
                <a:srgbClr val="000000">
                  <a:alpha val="37254"/>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 name="Google Shape;149;p8"/>
            <p:cNvSpPr txBox="1"/>
            <p:nvPr/>
          </p:nvSpPr>
          <p:spPr>
            <a:xfrm>
              <a:off x="1459309" y="2123229"/>
              <a:ext cx="7281495" cy="835318"/>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rgbClr val="000000"/>
                </a:buClr>
                <a:buSzPts val="2400"/>
                <a:buFont typeface="Arial"/>
                <a:buNone/>
              </a:pPr>
              <a:r>
                <a:rPr b="0" i="0" lang="en-US" sz="2400" u="none" cap="none" strike="noStrike">
                  <a:solidFill>
                    <a:schemeClr val="lt1"/>
                  </a:solidFill>
                  <a:latin typeface="Arial"/>
                  <a:ea typeface="Arial"/>
                  <a:cs typeface="Arial"/>
                  <a:sym typeface="Arial"/>
                </a:rPr>
                <a:t>Paraphrase important supporting points that come up in the essay,</a:t>
              </a:r>
              <a:endParaRPr b="0" i="0" sz="2400" u="none" cap="none" strike="noStrike">
                <a:solidFill>
                  <a:schemeClr val="lt1"/>
                </a:solidFill>
                <a:latin typeface="Arial"/>
                <a:ea typeface="Arial"/>
                <a:cs typeface="Arial"/>
                <a:sym typeface="Arial"/>
              </a:endParaRPr>
            </a:p>
          </p:txBody>
        </p:sp>
        <p:sp>
          <p:nvSpPr>
            <p:cNvPr id="150" name="Google Shape;150;p8"/>
            <p:cNvSpPr/>
            <p:nvPr/>
          </p:nvSpPr>
          <p:spPr>
            <a:xfrm>
              <a:off x="2155371" y="3145862"/>
              <a:ext cx="8621485" cy="887294"/>
            </a:xfrm>
            <a:prstGeom prst="roundRect">
              <a:avLst>
                <a:gd fmla="val 10000" name="adj"/>
              </a:avLst>
            </a:prstGeom>
            <a:solidFill>
              <a:srgbClr val="F8981D"/>
            </a:solidFill>
            <a:ln cap="flat" cmpd="sng" w="38100">
              <a:solidFill>
                <a:schemeClr val="lt1"/>
              </a:solidFill>
              <a:prstDash val="solid"/>
              <a:round/>
              <a:headEnd len="sm" w="sm" type="none"/>
              <a:tailEnd len="sm" w="sm" type="none"/>
            </a:ln>
            <a:effectLst>
              <a:outerShdw blurRad="40000" rotWithShape="0" dir="5400000" dist="20000">
                <a:srgbClr val="000000">
                  <a:alpha val="37254"/>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 name="Google Shape;151;p8"/>
            <p:cNvSpPr txBox="1"/>
            <p:nvPr/>
          </p:nvSpPr>
          <p:spPr>
            <a:xfrm>
              <a:off x="2181359" y="3171850"/>
              <a:ext cx="7270718" cy="835318"/>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rgbClr val="000000"/>
                </a:buClr>
                <a:buSzPts val="2400"/>
                <a:buFont typeface="Arial"/>
                <a:buNone/>
              </a:pPr>
              <a:r>
                <a:rPr b="0" i="0" lang="en-US" sz="2400" u="none" cap="none" strike="noStrike">
                  <a:solidFill>
                    <a:schemeClr val="lt1"/>
                  </a:solidFill>
                  <a:latin typeface="Arial"/>
                  <a:ea typeface="Arial"/>
                  <a:cs typeface="Arial"/>
                  <a:sym typeface="Arial"/>
                </a:rPr>
                <a:t>Consider any words, phrases, or brief passages that you believe should be quoted directly.</a:t>
              </a:r>
              <a:endParaRPr b="0" i="0" sz="2400" u="none" cap="none" strike="noStrike">
                <a:solidFill>
                  <a:schemeClr val="lt1"/>
                </a:solidFill>
                <a:latin typeface="Arial"/>
                <a:ea typeface="Arial"/>
                <a:cs typeface="Arial"/>
                <a:sym typeface="Arial"/>
              </a:endParaRPr>
            </a:p>
          </p:txBody>
        </p:sp>
        <p:sp>
          <p:nvSpPr>
            <p:cNvPr id="152" name="Google Shape;152;p8"/>
            <p:cNvSpPr/>
            <p:nvPr/>
          </p:nvSpPr>
          <p:spPr>
            <a:xfrm>
              <a:off x="8044744" y="679586"/>
              <a:ext cx="576741" cy="576741"/>
            </a:xfrm>
            <a:prstGeom prst="downArrow">
              <a:avLst>
                <a:gd fmla="val 55000" name="adj1"/>
                <a:gd fmla="val 45000" name="adj2"/>
              </a:avLst>
            </a:prstGeom>
            <a:solidFill>
              <a:srgbClr val="586F7C">
                <a:alpha val="89411"/>
              </a:srgbClr>
            </a:solidFill>
            <a:ln cap="flat" cmpd="sng" w="25400">
              <a:solidFill>
                <a:srgbClr val="D5DBDD">
                  <a:alpha val="89411"/>
                </a:srgbClr>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 name="Google Shape;153;p8"/>
            <p:cNvSpPr txBox="1"/>
            <p:nvPr/>
          </p:nvSpPr>
          <p:spPr>
            <a:xfrm>
              <a:off x="8174511" y="679586"/>
              <a:ext cx="317207" cy="433998"/>
            </a:xfrm>
            <a:prstGeom prst="rect">
              <a:avLst/>
            </a:prstGeom>
            <a:noFill/>
            <a:ln>
              <a:noFill/>
            </a:ln>
          </p:spPr>
          <p:txBody>
            <a:bodyPr anchorCtr="0" anchor="ctr" bIns="34275" lIns="34275" spcFirstLastPara="1" rIns="34275" wrap="square" tIns="34275">
              <a:noAutofit/>
            </a:bodyPr>
            <a:lstStyle/>
            <a:p>
              <a:pPr indent="0" lvl="0" marL="0" marR="0" rtl="0" algn="ctr">
                <a:lnSpc>
                  <a:spcPct val="90000"/>
                </a:lnSpc>
                <a:spcBef>
                  <a:spcPts val="0"/>
                </a:spcBef>
                <a:spcAft>
                  <a:spcPts val="0"/>
                </a:spcAft>
                <a:buClr>
                  <a:srgbClr val="000000"/>
                </a:buClr>
                <a:buSzPts val="2700"/>
                <a:buFont typeface="Arial"/>
                <a:buNone/>
              </a:pPr>
              <a:r>
                <a:t/>
              </a:r>
              <a:endParaRPr b="0" i="0" sz="2700" u="none" cap="none" strike="noStrike">
                <a:solidFill>
                  <a:srgbClr val="000000"/>
                </a:solidFill>
                <a:latin typeface="Arial"/>
                <a:ea typeface="Arial"/>
                <a:cs typeface="Arial"/>
                <a:sym typeface="Arial"/>
              </a:endParaRPr>
            </a:p>
          </p:txBody>
        </p:sp>
        <p:sp>
          <p:nvSpPr>
            <p:cNvPr id="154" name="Google Shape;154;p8"/>
            <p:cNvSpPr/>
            <p:nvPr/>
          </p:nvSpPr>
          <p:spPr>
            <a:xfrm>
              <a:off x="8766793" y="1728207"/>
              <a:ext cx="576741" cy="576741"/>
            </a:xfrm>
            <a:prstGeom prst="downArrow">
              <a:avLst>
                <a:gd fmla="val 55000" name="adj1"/>
                <a:gd fmla="val 45000" name="adj2"/>
              </a:avLst>
            </a:prstGeom>
            <a:solidFill>
              <a:srgbClr val="51B948">
                <a:alpha val="89411"/>
              </a:srgbClr>
            </a:solidFill>
            <a:ln cap="flat" cmpd="sng" w="25400">
              <a:solidFill>
                <a:srgbClr val="D1EFCD">
                  <a:alpha val="89411"/>
                </a:srgbClr>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 name="Google Shape;155;p8"/>
            <p:cNvSpPr txBox="1"/>
            <p:nvPr/>
          </p:nvSpPr>
          <p:spPr>
            <a:xfrm>
              <a:off x="8896560" y="1728207"/>
              <a:ext cx="317207" cy="433998"/>
            </a:xfrm>
            <a:prstGeom prst="rect">
              <a:avLst/>
            </a:prstGeom>
            <a:noFill/>
            <a:ln>
              <a:noFill/>
            </a:ln>
          </p:spPr>
          <p:txBody>
            <a:bodyPr anchorCtr="0" anchor="ctr" bIns="34275" lIns="34275" spcFirstLastPara="1" rIns="34275" wrap="square" tIns="34275">
              <a:noAutofit/>
            </a:bodyPr>
            <a:lstStyle/>
            <a:p>
              <a:pPr indent="0" lvl="0" marL="0" marR="0" rtl="0" algn="ctr">
                <a:lnSpc>
                  <a:spcPct val="90000"/>
                </a:lnSpc>
                <a:spcBef>
                  <a:spcPts val="0"/>
                </a:spcBef>
                <a:spcAft>
                  <a:spcPts val="0"/>
                </a:spcAft>
                <a:buClr>
                  <a:srgbClr val="000000"/>
                </a:buClr>
                <a:buSzPts val="2700"/>
                <a:buFont typeface="Arial"/>
                <a:buNone/>
              </a:pPr>
              <a:r>
                <a:t/>
              </a:r>
              <a:endParaRPr b="0" i="0" sz="2700" u="none" cap="none" strike="noStrike">
                <a:solidFill>
                  <a:srgbClr val="000000"/>
                </a:solidFill>
                <a:latin typeface="Arial"/>
                <a:ea typeface="Arial"/>
                <a:cs typeface="Arial"/>
                <a:sym typeface="Arial"/>
              </a:endParaRPr>
            </a:p>
          </p:txBody>
        </p:sp>
        <p:sp>
          <p:nvSpPr>
            <p:cNvPr id="156" name="Google Shape;156;p8"/>
            <p:cNvSpPr/>
            <p:nvPr/>
          </p:nvSpPr>
          <p:spPr>
            <a:xfrm>
              <a:off x="9478066" y="2776828"/>
              <a:ext cx="576741" cy="576741"/>
            </a:xfrm>
            <a:prstGeom prst="downArrow">
              <a:avLst>
                <a:gd fmla="val 55000" name="adj1"/>
                <a:gd fmla="val 45000" name="adj2"/>
              </a:avLst>
            </a:prstGeom>
            <a:solidFill>
              <a:srgbClr val="004890">
                <a:alpha val="89411"/>
              </a:srgbClr>
            </a:solidFill>
            <a:ln cap="flat" cmpd="sng" w="25400">
              <a:solidFill>
                <a:srgbClr val="FEDECB">
                  <a:alpha val="89411"/>
                </a:srgbClr>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 name="Google Shape;157;p8"/>
            <p:cNvSpPr txBox="1"/>
            <p:nvPr/>
          </p:nvSpPr>
          <p:spPr>
            <a:xfrm>
              <a:off x="9607833" y="2776828"/>
              <a:ext cx="317207" cy="433998"/>
            </a:xfrm>
            <a:prstGeom prst="rect">
              <a:avLst/>
            </a:prstGeom>
            <a:noFill/>
            <a:ln>
              <a:noFill/>
            </a:ln>
          </p:spPr>
          <p:txBody>
            <a:bodyPr anchorCtr="0" anchor="ctr" bIns="34275" lIns="34275" spcFirstLastPara="1" rIns="34275" wrap="square" tIns="34275">
              <a:noAutofit/>
            </a:bodyPr>
            <a:lstStyle/>
            <a:p>
              <a:pPr indent="0" lvl="0" marL="0" marR="0" rtl="0" algn="ctr">
                <a:lnSpc>
                  <a:spcPct val="90000"/>
                </a:lnSpc>
                <a:spcBef>
                  <a:spcPts val="0"/>
                </a:spcBef>
                <a:spcAft>
                  <a:spcPts val="0"/>
                </a:spcAft>
                <a:buClr>
                  <a:srgbClr val="000000"/>
                </a:buClr>
                <a:buSzPts val="2700"/>
                <a:buFont typeface="Arial"/>
                <a:buNone/>
              </a:pPr>
              <a:r>
                <a:t/>
              </a:r>
              <a:endParaRPr b="0" i="0" sz="2700" u="none" cap="none" strike="noStrike">
                <a:solidFill>
                  <a:srgbClr val="000000"/>
                </a:solidFill>
                <a:latin typeface="Arial"/>
                <a:ea typeface="Arial"/>
                <a:cs typeface="Arial"/>
                <a:sym typeface="Arial"/>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g829bd93e03_0_0"/>
          <p:cNvSpPr txBox="1"/>
          <p:nvPr>
            <p:ph type="title"/>
          </p:nvPr>
        </p:nvSpPr>
        <p:spPr>
          <a:xfrm>
            <a:off x="0" y="378812"/>
            <a:ext cx="9613800" cy="10809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3600"/>
              <a:buNone/>
            </a:pPr>
            <a:r>
              <a:rPr lang="en-US">
                <a:solidFill>
                  <a:srgbClr val="586F7C"/>
                </a:solidFill>
                <a:latin typeface="Open Sans"/>
                <a:ea typeface="Open Sans"/>
                <a:cs typeface="Open Sans"/>
                <a:sym typeface="Open Sans"/>
              </a:rPr>
              <a:t>Paraphrasing</a:t>
            </a:r>
            <a:endParaRPr>
              <a:latin typeface="Open Sans"/>
              <a:ea typeface="Open Sans"/>
              <a:cs typeface="Open Sans"/>
              <a:sym typeface="Open Sans"/>
            </a:endParaRPr>
          </a:p>
        </p:txBody>
      </p:sp>
      <p:sp>
        <p:nvSpPr>
          <p:cNvPr id="164" name="Google Shape;164;g829bd93e03_0_0"/>
          <p:cNvSpPr txBox="1"/>
          <p:nvPr>
            <p:ph idx="1" type="body"/>
          </p:nvPr>
        </p:nvSpPr>
        <p:spPr>
          <a:xfrm>
            <a:off x="337421" y="1863345"/>
            <a:ext cx="9613800" cy="3599400"/>
          </a:xfrm>
          <a:prstGeom prst="rect">
            <a:avLst/>
          </a:prstGeom>
          <a:noFill/>
          <a:ln>
            <a:noFill/>
          </a:ln>
        </p:spPr>
        <p:txBody>
          <a:bodyPr anchorCtr="0" anchor="t" bIns="45700" lIns="91425" spcFirstLastPara="1" rIns="91425" wrap="square" tIns="45700">
            <a:noAutofit/>
          </a:bodyPr>
          <a:lstStyle/>
          <a:p>
            <a:pPr indent="0" lvl="0" marL="76200" rtl="0" algn="l">
              <a:lnSpc>
                <a:spcPct val="150000"/>
              </a:lnSpc>
              <a:spcBef>
                <a:spcPts val="1000"/>
              </a:spcBef>
              <a:spcAft>
                <a:spcPts val="0"/>
              </a:spcAft>
              <a:buClr>
                <a:schemeClr val="dk1"/>
              </a:buClr>
              <a:buSzPts val="2400"/>
              <a:buNone/>
            </a:pPr>
            <a:r>
              <a:rPr lang="en-US">
                <a:solidFill>
                  <a:schemeClr val="dk1"/>
                </a:solidFill>
                <a:latin typeface="Open Sans"/>
                <a:ea typeface="Open Sans"/>
                <a:cs typeface="Open Sans"/>
                <a:sym typeface="Open Sans"/>
              </a:rPr>
              <a:t>Paraphrasing involves putting the author’s words into your own words. Paraphrased material is usually shorter than the original passage.</a:t>
            </a:r>
            <a:endParaRPr/>
          </a:p>
          <a:p>
            <a:pPr indent="-381000" lvl="0" marL="457200" rtl="0" algn="l">
              <a:lnSpc>
                <a:spcPct val="150000"/>
              </a:lnSpc>
              <a:spcBef>
                <a:spcPts val="1000"/>
              </a:spcBef>
              <a:spcAft>
                <a:spcPts val="0"/>
              </a:spcAft>
              <a:buClr>
                <a:schemeClr val="dk1"/>
              </a:buClr>
              <a:buSzPts val="2400"/>
              <a:buChar char="●"/>
            </a:pPr>
            <a:r>
              <a:rPr lang="en-US">
                <a:solidFill>
                  <a:schemeClr val="dk1"/>
                </a:solidFill>
                <a:latin typeface="Open Sans"/>
                <a:ea typeface="Open Sans"/>
                <a:cs typeface="Open Sans"/>
                <a:sym typeface="Open Sans"/>
              </a:rPr>
              <a:t>Paraphrase when:</a:t>
            </a:r>
            <a:endParaRPr/>
          </a:p>
          <a:p>
            <a:pPr indent="-355600" lvl="1" marL="914400" rtl="0" algn="l">
              <a:lnSpc>
                <a:spcPct val="150000"/>
              </a:lnSpc>
              <a:spcBef>
                <a:spcPts val="2100"/>
              </a:spcBef>
              <a:spcAft>
                <a:spcPts val="0"/>
              </a:spcAft>
              <a:buClr>
                <a:schemeClr val="dk1"/>
              </a:buClr>
              <a:buSzPts val="2000"/>
              <a:buChar char="○"/>
            </a:pPr>
            <a:r>
              <a:rPr lang="en-US">
                <a:solidFill>
                  <a:schemeClr val="dk1"/>
                </a:solidFill>
                <a:latin typeface="Open Sans"/>
                <a:ea typeface="Open Sans"/>
                <a:cs typeface="Open Sans"/>
                <a:sym typeface="Open Sans"/>
              </a:rPr>
              <a:t>You want to avoid overusing quotations</a:t>
            </a:r>
            <a:endParaRPr/>
          </a:p>
          <a:p>
            <a:pPr indent="-355600" lvl="1" marL="914400" rtl="0" algn="l">
              <a:lnSpc>
                <a:spcPct val="150000"/>
              </a:lnSpc>
              <a:spcBef>
                <a:spcPts val="2100"/>
              </a:spcBef>
              <a:spcAft>
                <a:spcPts val="0"/>
              </a:spcAft>
              <a:buClr>
                <a:schemeClr val="dk1"/>
              </a:buClr>
              <a:buSzPts val="2000"/>
              <a:buChar char="○"/>
            </a:pPr>
            <a:r>
              <a:rPr lang="en-US">
                <a:solidFill>
                  <a:schemeClr val="dk1"/>
                </a:solidFill>
                <a:latin typeface="Open Sans"/>
                <a:ea typeface="Open Sans"/>
                <a:cs typeface="Open Sans"/>
                <a:sym typeface="Open Sans"/>
              </a:rPr>
              <a:t>You want to use your own voice to present information</a:t>
            </a:r>
            <a:endParaRPr/>
          </a:p>
          <a:p>
            <a:pPr indent="-228600" lvl="0" marL="457200" rtl="0" algn="l">
              <a:lnSpc>
                <a:spcPct val="150000"/>
              </a:lnSpc>
              <a:spcBef>
                <a:spcPts val="1000"/>
              </a:spcBef>
              <a:spcAft>
                <a:spcPts val="0"/>
              </a:spcAft>
              <a:buClr>
                <a:schemeClr val="dk2"/>
              </a:buClr>
              <a:buSzPts val="2400"/>
              <a:buNone/>
            </a:pPr>
            <a:r>
              <a:t/>
            </a:r>
            <a:endParaRPr>
              <a:solidFill>
                <a:schemeClr val="dk1"/>
              </a:solidFill>
              <a:latin typeface="Open Sans"/>
              <a:ea typeface="Open Sans"/>
              <a:cs typeface="Open Sans"/>
              <a:sym typeface="Open Sans"/>
            </a:endParaRPr>
          </a:p>
          <a:p>
            <a:pPr indent="0" lvl="0" marL="76200" rtl="0" algn="l">
              <a:lnSpc>
                <a:spcPct val="150000"/>
              </a:lnSpc>
              <a:spcBef>
                <a:spcPts val="1000"/>
              </a:spcBef>
              <a:spcAft>
                <a:spcPts val="0"/>
              </a:spcAft>
              <a:buClr>
                <a:schemeClr val="dk2"/>
              </a:buClr>
              <a:buSzPts val="2400"/>
              <a:buNone/>
            </a:pPr>
            <a:r>
              <a:t/>
            </a:r>
            <a:endParaRPr>
              <a:solidFill>
                <a:schemeClr val="dk1"/>
              </a:solidFill>
              <a:latin typeface="Open Sans"/>
              <a:ea typeface="Open Sans"/>
              <a:cs typeface="Open Sans"/>
              <a:sym typeface="Open Sans"/>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10"/>
          <p:cNvSpPr txBox="1"/>
          <p:nvPr>
            <p:ph type="title"/>
          </p:nvPr>
        </p:nvSpPr>
        <p:spPr>
          <a:xfrm>
            <a:off x="0" y="437222"/>
            <a:ext cx="9613800" cy="1080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None/>
            </a:pPr>
            <a:r>
              <a:rPr lang="en-US">
                <a:solidFill>
                  <a:srgbClr val="586F7C"/>
                </a:solidFill>
                <a:latin typeface="Open Sans"/>
                <a:ea typeface="Open Sans"/>
                <a:cs typeface="Open Sans"/>
                <a:sym typeface="Open Sans"/>
              </a:rPr>
              <a:t>Example</a:t>
            </a:r>
            <a:endParaRPr>
              <a:solidFill>
                <a:srgbClr val="586F7C"/>
              </a:solidFill>
              <a:latin typeface="Open Sans"/>
              <a:ea typeface="Open Sans"/>
              <a:cs typeface="Open Sans"/>
              <a:sym typeface="Open Sans"/>
            </a:endParaRPr>
          </a:p>
        </p:txBody>
      </p:sp>
      <p:sp>
        <p:nvSpPr>
          <p:cNvPr id="171" name="Google Shape;171;p10"/>
          <p:cNvSpPr txBox="1"/>
          <p:nvPr>
            <p:ph idx="1" type="body"/>
          </p:nvPr>
        </p:nvSpPr>
        <p:spPr>
          <a:xfrm>
            <a:off x="506186" y="2066544"/>
            <a:ext cx="10887238" cy="4535424"/>
          </a:xfrm>
          <a:prstGeom prst="rect">
            <a:avLst/>
          </a:prstGeom>
          <a:noFill/>
          <a:ln>
            <a:noFill/>
          </a:ln>
        </p:spPr>
        <p:txBody>
          <a:bodyPr anchorCtr="0" anchor="t" bIns="45700" lIns="91425" spcFirstLastPara="1" rIns="91425" wrap="square" tIns="45700">
            <a:normAutofit/>
          </a:bodyPr>
          <a:lstStyle/>
          <a:p>
            <a:pPr indent="0" lvl="0" marL="0" rtl="0" algn="just">
              <a:lnSpc>
                <a:spcPct val="100000"/>
              </a:lnSpc>
              <a:spcBef>
                <a:spcPts val="0"/>
              </a:spcBef>
              <a:spcAft>
                <a:spcPts val="0"/>
              </a:spcAft>
              <a:buClr>
                <a:schemeClr val="dk1"/>
              </a:buClr>
              <a:buSzPts val="2200"/>
              <a:buNone/>
            </a:pPr>
            <a:r>
              <a:rPr b="1" lang="en-US" sz="2200">
                <a:solidFill>
                  <a:schemeClr val="dk1"/>
                </a:solidFill>
                <a:latin typeface="Open Sans"/>
                <a:ea typeface="Open Sans"/>
                <a:cs typeface="Open Sans"/>
                <a:sym typeface="Open Sans"/>
              </a:rPr>
              <a:t>Original text</a:t>
            </a:r>
            <a:r>
              <a:rPr lang="en-US" sz="2200">
                <a:solidFill>
                  <a:schemeClr val="dk1"/>
                </a:solidFill>
                <a:latin typeface="Open Sans"/>
                <a:ea typeface="Open Sans"/>
                <a:cs typeface="Open Sans"/>
                <a:sym typeface="Open Sans"/>
              </a:rPr>
              <a:t>: There is nothing in the nature of vaccines and serums for the protection of the livestock. It is true that all kinds of diseases are to be found here and there among the plants and animals of the forest, but these never assume large proportions. The principle followed is that the plants and animals can very well protect themselves even when such things as parasites are to be found in their midst.” </a:t>
            </a:r>
            <a:endParaRPr/>
          </a:p>
          <a:p>
            <a:pPr indent="0" lvl="0" marL="0" rtl="0" algn="just">
              <a:lnSpc>
                <a:spcPct val="100000"/>
              </a:lnSpc>
              <a:spcBef>
                <a:spcPts val="0"/>
              </a:spcBef>
              <a:spcAft>
                <a:spcPts val="0"/>
              </a:spcAft>
              <a:buClr>
                <a:schemeClr val="dk1"/>
              </a:buClr>
              <a:buSzPts val="2200"/>
              <a:buNone/>
            </a:pPr>
            <a:r>
              <a:rPr lang="en-US" sz="2200">
                <a:solidFill>
                  <a:schemeClr val="dk1"/>
                </a:solidFill>
                <a:latin typeface="Open Sans"/>
                <a:ea typeface="Open Sans"/>
                <a:cs typeface="Open Sans"/>
                <a:sym typeface="Open Sans"/>
              </a:rPr>
              <a:t>Source: Howard, A. (1940) An Agricultural Testament. Oxford University Press, London, p.4. </a:t>
            </a:r>
            <a:endParaRPr/>
          </a:p>
          <a:p>
            <a:pPr indent="0" lvl="0" marL="0" rtl="0" algn="just">
              <a:lnSpc>
                <a:spcPct val="100000"/>
              </a:lnSpc>
              <a:spcBef>
                <a:spcPts val="0"/>
              </a:spcBef>
              <a:spcAft>
                <a:spcPts val="0"/>
              </a:spcAft>
              <a:buClr>
                <a:schemeClr val="dk1"/>
              </a:buClr>
              <a:buSzPts val="2200"/>
              <a:buNone/>
            </a:pPr>
            <a:r>
              <a:t/>
            </a:r>
            <a:endParaRPr sz="2200">
              <a:solidFill>
                <a:schemeClr val="dk1"/>
              </a:solidFill>
              <a:latin typeface="Open Sans"/>
              <a:ea typeface="Open Sans"/>
              <a:cs typeface="Open Sans"/>
              <a:sym typeface="Open Sans"/>
            </a:endParaRPr>
          </a:p>
          <a:p>
            <a:pPr indent="0" lvl="0" marL="0" rtl="0" algn="just">
              <a:lnSpc>
                <a:spcPct val="100000"/>
              </a:lnSpc>
              <a:spcBef>
                <a:spcPts val="0"/>
              </a:spcBef>
              <a:spcAft>
                <a:spcPts val="0"/>
              </a:spcAft>
              <a:buClr>
                <a:schemeClr val="dk1"/>
              </a:buClr>
              <a:buSzPts val="2200"/>
              <a:buNone/>
            </a:pPr>
            <a:r>
              <a:rPr b="1" lang="en-US" sz="2200">
                <a:solidFill>
                  <a:schemeClr val="dk1"/>
                </a:solidFill>
                <a:latin typeface="Open Sans"/>
                <a:ea typeface="Open Sans"/>
                <a:cs typeface="Open Sans"/>
                <a:sym typeface="Open Sans"/>
              </a:rPr>
              <a:t>Paraphrase</a:t>
            </a:r>
            <a:r>
              <a:rPr lang="en-US" sz="2200">
                <a:solidFill>
                  <a:schemeClr val="dk1"/>
                </a:solidFill>
                <a:latin typeface="Open Sans"/>
                <a:ea typeface="Open Sans"/>
                <a:cs typeface="Open Sans"/>
                <a:sym typeface="Open Sans"/>
              </a:rPr>
              <a:t>:  Howard (1940, p.4) recognizes that diseases of plants and animals do occur in nature, but never on a large scale. Plants and animals develop their own defence mechanisms against pathogens.</a:t>
            </a:r>
            <a:endParaRPr sz="2200">
              <a:solidFill>
                <a:schemeClr val="dk1"/>
              </a:solidFill>
              <a:latin typeface="Open Sans"/>
              <a:ea typeface="Open Sans"/>
              <a:cs typeface="Open Sans"/>
              <a:sym typeface="Open Sans"/>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13"/>
          <p:cNvSpPr txBox="1"/>
          <p:nvPr>
            <p:ph type="title"/>
          </p:nvPr>
        </p:nvSpPr>
        <p:spPr>
          <a:xfrm>
            <a:off x="0" y="437222"/>
            <a:ext cx="9613800" cy="1080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None/>
            </a:pPr>
            <a:r>
              <a:rPr lang="en-US">
                <a:solidFill>
                  <a:srgbClr val="586F7C"/>
                </a:solidFill>
                <a:latin typeface="Open Sans"/>
                <a:ea typeface="Open Sans"/>
                <a:cs typeface="Open Sans"/>
                <a:sym typeface="Open Sans"/>
              </a:rPr>
              <a:t>Summarizing </a:t>
            </a:r>
            <a:endParaRPr>
              <a:solidFill>
                <a:srgbClr val="586F7C"/>
              </a:solidFill>
              <a:latin typeface="Open Sans"/>
              <a:ea typeface="Open Sans"/>
              <a:cs typeface="Open Sans"/>
              <a:sym typeface="Open Sans"/>
            </a:endParaRPr>
          </a:p>
        </p:txBody>
      </p:sp>
      <p:sp>
        <p:nvSpPr>
          <p:cNvPr id="178" name="Google Shape;178;p13"/>
          <p:cNvSpPr txBox="1"/>
          <p:nvPr>
            <p:ph idx="1" type="body"/>
          </p:nvPr>
        </p:nvSpPr>
        <p:spPr>
          <a:xfrm>
            <a:off x="224553" y="1664330"/>
            <a:ext cx="11352403" cy="4919350"/>
          </a:xfrm>
          <a:prstGeom prst="rect">
            <a:avLst/>
          </a:prstGeom>
          <a:noFill/>
          <a:ln>
            <a:noFill/>
          </a:ln>
        </p:spPr>
        <p:txBody>
          <a:bodyPr anchorCtr="0" anchor="t" bIns="45700" lIns="91425" spcFirstLastPara="1" rIns="91425" wrap="square" tIns="45700">
            <a:noAutofit/>
          </a:bodyPr>
          <a:lstStyle/>
          <a:p>
            <a:pPr indent="0" lvl="0" marL="127000" rtl="0" algn="just">
              <a:lnSpc>
                <a:spcPct val="150000"/>
              </a:lnSpc>
              <a:spcBef>
                <a:spcPts val="1000"/>
              </a:spcBef>
              <a:spcAft>
                <a:spcPts val="0"/>
              </a:spcAft>
              <a:buClr>
                <a:schemeClr val="dk1"/>
              </a:buClr>
              <a:buSzPts val="2000"/>
              <a:buNone/>
            </a:pPr>
            <a:r>
              <a:rPr lang="en-US" sz="2000">
                <a:solidFill>
                  <a:schemeClr val="dk1"/>
                </a:solidFill>
                <a:latin typeface="Open Sans"/>
                <a:ea typeface="Open Sans"/>
                <a:cs typeface="Open Sans"/>
                <a:sym typeface="Open Sans"/>
              </a:rPr>
              <a:t>Summarizing involves putting the main idea(s) into your own words, including only the main point(s). Once again, it is necessary to attribute summarized ideas to the original source. </a:t>
            </a:r>
            <a:endParaRPr sz="2000">
              <a:solidFill>
                <a:schemeClr val="dk1"/>
              </a:solidFill>
              <a:latin typeface="Open Sans"/>
              <a:ea typeface="Open Sans"/>
              <a:cs typeface="Open Sans"/>
              <a:sym typeface="Open Sans"/>
            </a:endParaRPr>
          </a:p>
          <a:p>
            <a:pPr indent="-342900" lvl="0" marL="469900" rtl="0" algn="just">
              <a:lnSpc>
                <a:spcPct val="150000"/>
              </a:lnSpc>
              <a:spcBef>
                <a:spcPts val="1000"/>
              </a:spcBef>
              <a:spcAft>
                <a:spcPts val="0"/>
              </a:spcAft>
              <a:buClr>
                <a:schemeClr val="dk1"/>
              </a:buClr>
              <a:buSzPts val="2000"/>
              <a:buChar char="●"/>
            </a:pPr>
            <a:r>
              <a:rPr lang="en-US" sz="2000">
                <a:solidFill>
                  <a:schemeClr val="dk1"/>
                </a:solidFill>
                <a:latin typeface="Open Sans"/>
                <a:ea typeface="Open Sans"/>
                <a:cs typeface="Open Sans"/>
                <a:sym typeface="Open Sans"/>
              </a:rPr>
              <a:t>Summaries are significantly shorter than the original and take a broad overview of the source material.</a:t>
            </a:r>
            <a:endParaRPr sz="2000">
              <a:solidFill>
                <a:schemeClr val="dk1"/>
              </a:solidFill>
              <a:latin typeface="Open Sans"/>
              <a:ea typeface="Open Sans"/>
              <a:cs typeface="Open Sans"/>
              <a:sym typeface="Open Sans"/>
            </a:endParaRPr>
          </a:p>
          <a:p>
            <a:pPr indent="-342900" lvl="0" marL="469900" rtl="0" algn="just">
              <a:lnSpc>
                <a:spcPct val="150000"/>
              </a:lnSpc>
              <a:spcBef>
                <a:spcPts val="1000"/>
              </a:spcBef>
              <a:spcAft>
                <a:spcPts val="0"/>
              </a:spcAft>
              <a:buClr>
                <a:schemeClr val="dk1"/>
              </a:buClr>
              <a:buSzPts val="2000"/>
              <a:buChar char="●"/>
            </a:pPr>
            <a:r>
              <a:rPr lang="en-US" sz="2000">
                <a:solidFill>
                  <a:schemeClr val="dk1"/>
                </a:solidFill>
                <a:latin typeface="Open Sans"/>
                <a:ea typeface="Open Sans"/>
                <a:cs typeface="Open Sans"/>
                <a:sym typeface="Open Sans"/>
              </a:rPr>
              <a:t>Summarize when: </a:t>
            </a:r>
            <a:endParaRPr/>
          </a:p>
          <a:p>
            <a:pPr indent="-342900" lvl="1" marL="927100" rtl="0" algn="just">
              <a:lnSpc>
                <a:spcPct val="150000"/>
              </a:lnSpc>
              <a:spcBef>
                <a:spcPts val="2100"/>
              </a:spcBef>
              <a:spcAft>
                <a:spcPts val="0"/>
              </a:spcAft>
              <a:buClr>
                <a:schemeClr val="dk1"/>
              </a:buClr>
              <a:buSzPts val="1800"/>
              <a:buChar char="○"/>
            </a:pPr>
            <a:r>
              <a:rPr lang="en-US" sz="1800">
                <a:solidFill>
                  <a:schemeClr val="dk1"/>
                </a:solidFill>
                <a:latin typeface="Open Sans"/>
                <a:ea typeface="Open Sans"/>
                <a:cs typeface="Open Sans"/>
                <a:sym typeface="Open Sans"/>
              </a:rPr>
              <a:t>You want to establish background or offer an overview of a topic</a:t>
            </a:r>
            <a:endParaRPr/>
          </a:p>
          <a:p>
            <a:pPr indent="-342900" lvl="1" marL="927100" rtl="0" algn="just">
              <a:lnSpc>
                <a:spcPct val="150000"/>
              </a:lnSpc>
              <a:spcBef>
                <a:spcPts val="2100"/>
              </a:spcBef>
              <a:spcAft>
                <a:spcPts val="0"/>
              </a:spcAft>
              <a:buClr>
                <a:schemeClr val="dk1"/>
              </a:buClr>
              <a:buSzPts val="1800"/>
              <a:buChar char="○"/>
            </a:pPr>
            <a:r>
              <a:rPr lang="en-US" sz="1800">
                <a:solidFill>
                  <a:schemeClr val="dk1"/>
                </a:solidFill>
                <a:latin typeface="Open Sans"/>
                <a:ea typeface="Open Sans"/>
                <a:cs typeface="Open Sans"/>
                <a:sym typeface="Open Sans"/>
              </a:rPr>
              <a:t>You want to describe knowledge (from several sources) about a topic</a:t>
            </a:r>
            <a:endParaRPr/>
          </a:p>
          <a:p>
            <a:pPr indent="-342900" lvl="1" marL="927100" rtl="0" algn="just">
              <a:lnSpc>
                <a:spcPct val="150000"/>
              </a:lnSpc>
              <a:spcBef>
                <a:spcPts val="2100"/>
              </a:spcBef>
              <a:spcAft>
                <a:spcPts val="0"/>
              </a:spcAft>
              <a:buClr>
                <a:schemeClr val="dk1"/>
              </a:buClr>
              <a:buSzPts val="1800"/>
              <a:buChar char="○"/>
            </a:pPr>
            <a:r>
              <a:rPr lang="en-US" sz="1800">
                <a:solidFill>
                  <a:schemeClr val="dk1"/>
                </a:solidFill>
                <a:latin typeface="Open Sans"/>
                <a:ea typeface="Open Sans"/>
                <a:cs typeface="Open Sans"/>
                <a:sym typeface="Open Sans"/>
              </a:rPr>
              <a:t>You want to determine the main ideas of a single source</a:t>
            </a:r>
            <a:endParaRPr/>
          </a:p>
          <a:p>
            <a:pPr indent="-228600" lvl="0" marL="469900" rtl="0" algn="just">
              <a:lnSpc>
                <a:spcPct val="150000"/>
              </a:lnSpc>
              <a:spcBef>
                <a:spcPts val="1000"/>
              </a:spcBef>
              <a:spcAft>
                <a:spcPts val="0"/>
              </a:spcAft>
              <a:buClr>
                <a:schemeClr val="dk1"/>
              </a:buClr>
              <a:buSzPts val="1800"/>
              <a:buNone/>
            </a:pPr>
            <a:r>
              <a:t/>
            </a:r>
            <a:endParaRPr sz="1800">
              <a:solidFill>
                <a:schemeClr val="dk1"/>
              </a:solidFill>
              <a:latin typeface="Open Sans"/>
              <a:ea typeface="Open Sans"/>
              <a:cs typeface="Open Sans"/>
              <a:sym typeface="Open Sans"/>
            </a:endParaRPr>
          </a:p>
          <a:p>
            <a:pPr indent="0" lvl="0" marL="127000" rtl="0" algn="just">
              <a:lnSpc>
                <a:spcPct val="150000"/>
              </a:lnSpc>
              <a:spcBef>
                <a:spcPts val="1000"/>
              </a:spcBef>
              <a:spcAft>
                <a:spcPts val="0"/>
              </a:spcAft>
              <a:buClr>
                <a:schemeClr val="dk1"/>
              </a:buClr>
              <a:buSzPts val="1800"/>
              <a:buNone/>
            </a:pPr>
            <a:r>
              <a:t/>
            </a:r>
            <a:endParaRPr sz="1800">
              <a:solidFill>
                <a:schemeClr val="dk1"/>
              </a:solidFill>
              <a:latin typeface="Open Sans"/>
              <a:ea typeface="Open Sans"/>
              <a:cs typeface="Open Sans"/>
              <a:sym typeface="Open Sans"/>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14"/>
          <p:cNvSpPr txBox="1"/>
          <p:nvPr>
            <p:ph type="title"/>
          </p:nvPr>
        </p:nvSpPr>
        <p:spPr>
          <a:xfrm>
            <a:off x="0" y="378812"/>
            <a:ext cx="9613800" cy="1080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None/>
            </a:pPr>
            <a:r>
              <a:rPr lang="en-US">
                <a:solidFill>
                  <a:srgbClr val="586F7C"/>
                </a:solidFill>
                <a:latin typeface="Open Sans"/>
                <a:ea typeface="Open Sans"/>
                <a:cs typeface="Open Sans"/>
                <a:sym typeface="Open Sans"/>
              </a:rPr>
              <a:t>Example</a:t>
            </a:r>
            <a:endParaRPr>
              <a:solidFill>
                <a:srgbClr val="586F7C"/>
              </a:solidFill>
              <a:latin typeface="Open Sans"/>
              <a:ea typeface="Open Sans"/>
              <a:cs typeface="Open Sans"/>
              <a:sym typeface="Open Sans"/>
            </a:endParaRPr>
          </a:p>
        </p:txBody>
      </p:sp>
      <p:sp>
        <p:nvSpPr>
          <p:cNvPr id="185" name="Google Shape;185;p14"/>
          <p:cNvSpPr txBox="1"/>
          <p:nvPr>
            <p:ph idx="1" type="body"/>
          </p:nvPr>
        </p:nvSpPr>
        <p:spPr>
          <a:xfrm>
            <a:off x="517034" y="2108272"/>
            <a:ext cx="10733351" cy="3655713"/>
          </a:xfrm>
          <a:prstGeom prst="rect">
            <a:avLst/>
          </a:prstGeom>
          <a:noFill/>
          <a:ln>
            <a:noFill/>
          </a:ln>
        </p:spPr>
        <p:txBody>
          <a:bodyPr anchorCtr="0" anchor="t" bIns="45700" lIns="91425" spcFirstLastPara="1" rIns="91425" wrap="square" tIns="45700">
            <a:noAutofit/>
          </a:bodyPr>
          <a:lstStyle/>
          <a:p>
            <a:pPr indent="0" lvl="0" marL="76200" rtl="0" algn="l">
              <a:lnSpc>
                <a:spcPct val="90000"/>
              </a:lnSpc>
              <a:spcBef>
                <a:spcPts val="1000"/>
              </a:spcBef>
              <a:spcAft>
                <a:spcPts val="0"/>
              </a:spcAft>
              <a:buSzPts val="2400"/>
              <a:buNone/>
            </a:pPr>
            <a:r>
              <a:rPr b="1" lang="en-US">
                <a:solidFill>
                  <a:schemeClr val="dk1"/>
                </a:solidFill>
                <a:latin typeface="Open Sans"/>
                <a:ea typeface="Open Sans"/>
                <a:cs typeface="Open Sans"/>
                <a:sym typeface="Open Sans"/>
              </a:rPr>
              <a:t>Original text</a:t>
            </a:r>
            <a:r>
              <a:rPr lang="en-US">
                <a:solidFill>
                  <a:schemeClr val="dk1"/>
                </a:solidFill>
                <a:latin typeface="Open Sans"/>
                <a:ea typeface="Open Sans"/>
                <a:cs typeface="Open Sans"/>
                <a:sym typeface="Open Sans"/>
              </a:rPr>
              <a:t>: “The principle followed is that the plants and animals can very well protect themselves even when such things as parasites are to be found in their midst. Nature’s rule in these matters is to live and let live.”</a:t>
            </a:r>
            <a:endParaRPr/>
          </a:p>
          <a:p>
            <a:pPr indent="0" lvl="0" marL="76200" rtl="0" algn="l">
              <a:lnSpc>
                <a:spcPct val="90000"/>
              </a:lnSpc>
              <a:spcBef>
                <a:spcPts val="1000"/>
              </a:spcBef>
              <a:spcAft>
                <a:spcPts val="0"/>
              </a:spcAft>
              <a:buSzPts val="2400"/>
              <a:buNone/>
            </a:pPr>
            <a:r>
              <a:rPr lang="en-US">
                <a:solidFill>
                  <a:schemeClr val="dk1"/>
                </a:solidFill>
                <a:latin typeface="Open Sans"/>
                <a:ea typeface="Open Sans"/>
                <a:cs typeface="Open Sans"/>
                <a:sym typeface="Open Sans"/>
              </a:rPr>
              <a:t>Source: Howard, A. (1940) An Agricultural Testament. Oxford University Press, London, p.4</a:t>
            </a:r>
            <a:endParaRPr/>
          </a:p>
          <a:p>
            <a:pPr indent="0" lvl="0" marL="76200" rtl="0" algn="l">
              <a:lnSpc>
                <a:spcPct val="90000"/>
              </a:lnSpc>
              <a:spcBef>
                <a:spcPts val="1000"/>
              </a:spcBef>
              <a:spcAft>
                <a:spcPts val="0"/>
              </a:spcAft>
              <a:buSzPts val="2400"/>
              <a:buNone/>
            </a:pPr>
            <a:r>
              <a:t/>
            </a:r>
            <a:endParaRPr>
              <a:solidFill>
                <a:schemeClr val="dk1"/>
              </a:solidFill>
              <a:latin typeface="Open Sans"/>
              <a:ea typeface="Open Sans"/>
              <a:cs typeface="Open Sans"/>
              <a:sym typeface="Open Sans"/>
            </a:endParaRPr>
          </a:p>
          <a:p>
            <a:pPr indent="0" lvl="0" marL="76200" rtl="0" algn="l">
              <a:lnSpc>
                <a:spcPct val="90000"/>
              </a:lnSpc>
              <a:spcBef>
                <a:spcPts val="1000"/>
              </a:spcBef>
              <a:spcAft>
                <a:spcPts val="0"/>
              </a:spcAft>
              <a:buSzPts val="2400"/>
              <a:buNone/>
            </a:pPr>
            <a:r>
              <a:rPr b="1" lang="en-US">
                <a:solidFill>
                  <a:schemeClr val="dk1"/>
                </a:solidFill>
                <a:latin typeface="Open Sans"/>
                <a:ea typeface="Open Sans"/>
                <a:cs typeface="Open Sans"/>
                <a:sym typeface="Open Sans"/>
              </a:rPr>
              <a:t>Summary</a:t>
            </a:r>
            <a:r>
              <a:rPr lang="en-US">
                <a:solidFill>
                  <a:schemeClr val="dk1"/>
                </a:solidFill>
                <a:latin typeface="Open Sans"/>
                <a:ea typeface="Open Sans"/>
                <a:cs typeface="Open Sans"/>
                <a:sym typeface="Open Sans"/>
              </a:rPr>
              <a:t>: The key concept of organic farming explained by Howard (1940) also included the idea of self-regulation in nature.</a:t>
            </a:r>
            <a:endParaRPr>
              <a:solidFill>
                <a:schemeClr val="dk1"/>
              </a:solidFill>
              <a:latin typeface="Open Sans"/>
              <a:ea typeface="Open Sans"/>
              <a:cs typeface="Open Sans"/>
              <a:sym typeface="Open Sans"/>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15"/>
          <p:cNvSpPr txBox="1"/>
          <p:nvPr>
            <p:ph type="title"/>
          </p:nvPr>
        </p:nvSpPr>
        <p:spPr>
          <a:xfrm>
            <a:off x="0" y="378812"/>
            <a:ext cx="9613800" cy="1080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80"/>
              <a:buNone/>
            </a:pPr>
            <a:r>
              <a:rPr lang="en-US">
                <a:solidFill>
                  <a:srgbClr val="586F7C"/>
                </a:solidFill>
                <a:latin typeface="Open Sans"/>
                <a:ea typeface="Open Sans"/>
                <a:cs typeface="Open Sans"/>
                <a:sym typeface="Open Sans"/>
              </a:rPr>
              <a:t>Quoting</a:t>
            </a:r>
            <a:endParaRPr>
              <a:solidFill>
                <a:srgbClr val="586F7C"/>
              </a:solidFill>
              <a:latin typeface="Open Sans"/>
              <a:ea typeface="Open Sans"/>
              <a:cs typeface="Open Sans"/>
              <a:sym typeface="Open Sans"/>
            </a:endParaRPr>
          </a:p>
        </p:txBody>
      </p:sp>
      <p:sp>
        <p:nvSpPr>
          <p:cNvPr id="192" name="Google Shape;192;p15"/>
          <p:cNvSpPr txBox="1"/>
          <p:nvPr>
            <p:ph idx="1" type="body"/>
          </p:nvPr>
        </p:nvSpPr>
        <p:spPr>
          <a:xfrm>
            <a:off x="190464" y="1798030"/>
            <a:ext cx="11223208" cy="3599400"/>
          </a:xfrm>
          <a:prstGeom prst="rect">
            <a:avLst/>
          </a:prstGeom>
          <a:noFill/>
          <a:ln>
            <a:noFill/>
          </a:ln>
        </p:spPr>
        <p:txBody>
          <a:bodyPr anchorCtr="0" anchor="t" bIns="45700" lIns="91425" spcFirstLastPara="1" rIns="91425" wrap="square" tIns="45700">
            <a:noAutofit/>
          </a:bodyPr>
          <a:lstStyle/>
          <a:p>
            <a:pPr indent="0" lvl="0" marL="76200" rtl="0" algn="l">
              <a:lnSpc>
                <a:spcPct val="100000"/>
              </a:lnSpc>
              <a:spcBef>
                <a:spcPts val="1000"/>
              </a:spcBef>
              <a:spcAft>
                <a:spcPts val="0"/>
              </a:spcAft>
              <a:buClr>
                <a:schemeClr val="dk1"/>
              </a:buClr>
              <a:buSzPts val="2400"/>
              <a:buNone/>
            </a:pPr>
            <a:r>
              <a:rPr lang="en-US" sz="2200">
                <a:solidFill>
                  <a:schemeClr val="dk1"/>
                </a:solidFill>
                <a:latin typeface="Open Sans"/>
                <a:ea typeface="Open Sans"/>
                <a:cs typeface="Open Sans"/>
                <a:sym typeface="Open Sans"/>
              </a:rPr>
              <a:t>Quotations are the exact words of an author, copied directly from a source, word for word and must be attributed to the original author. The in-text citation must include the page number or other location information instead where the quotation can be found. </a:t>
            </a:r>
            <a:endParaRPr sz="2000">
              <a:solidFill>
                <a:schemeClr val="dk1"/>
              </a:solidFill>
              <a:latin typeface="Open Sans"/>
              <a:ea typeface="Open Sans"/>
              <a:cs typeface="Open Sans"/>
              <a:sym typeface="Open Sans"/>
            </a:endParaRPr>
          </a:p>
          <a:p>
            <a:pPr indent="-381000" lvl="0" marL="457200" rtl="0" algn="l">
              <a:lnSpc>
                <a:spcPct val="100000"/>
              </a:lnSpc>
              <a:spcBef>
                <a:spcPts val="1000"/>
              </a:spcBef>
              <a:spcAft>
                <a:spcPts val="0"/>
              </a:spcAft>
              <a:buClr>
                <a:schemeClr val="dk1"/>
              </a:buClr>
              <a:buSzPts val="2400"/>
              <a:buChar char="●"/>
            </a:pPr>
            <a:r>
              <a:rPr lang="en-US" sz="2000">
                <a:solidFill>
                  <a:schemeClr val="dk1"/>
                </a:solidFill>
                <a:latin typeface="Open Sans"/>
                <a:ea typeface="Open Sans"/>
                <a:cs typeface="Open Sans"/>
                <a:sym typeface="Open Sans"/>
              </a:rPr>
              <a:t>Use quotations when:</a:t>
            </a:r>
            <a:endParaRPr/>
          </a:p>
          <a:p>
            <a:pPr indent="-355600" lvl="1" marL="914400" rtl="0" algn="l">
              <a:lnSpc>
                <a:spcPct val="100000"/>
              </a:lnSpc>
              <a:spcBef>
                <a:spcPts val="2100"/>
              </a:spcBef>
              <a:spcAft>
                <a:spcPts val="0"/>
              </a:spcAft>
              <a:buClr>
                <a:schemeClr val="dk1"/>
              </a:buClr>
              <a:buSzPts val="2000"/>
              <a:buChar char="○"/>
            </a:pPr>
            <a:r>
              <a:rPr lang="en-US">
                <a:solidFill>
                  <a:schemeClr val="dk1"/>
                </a:solidFill>
                <a:latin typeface="Open Sans"/>
                <a:ea typeface="Open Sans"/>
                <a:cs typeface="Open Sans"/>
                <a:sym typeface="Open Sans"/>
              </a:rPr>
              <a:t>You want to add the power of an author’s words to support your argument</a:t>
            </a:r>
            <a:endParaRPr/>
          </a:p>
          <a:p>
            <a:pPr indent="-355600" lvl="1" marL="914400" rtl="0" algn="l">
              <a:lnSpc>
                <a:spcPct val="100000"/>
              </a:lnSpc>
              <a:spcBef>
                <a:spcPts val="2100"/>
              </a:spcBef>
              <a:spcAft>
                <a:spcPts val="0"/>
              </a:spcAft>
              <a:buClr>
                <a:schemeClr val="dk1"/>
              </a:buClr>
              <a:buSzPts val="2000"/>
              <a:buChar char="○"/>
            </a:pPr>
            <a:r>
              <a:rPr lang="en-US">
                <a:solidFill>
                  <a:schemeClr val="dk1"/>
                </a:solidFill>
                <a:latin typeface="Open Sans"/>
                <a:ea typeface="Open Sans"/>
                <a:cs typeface="Open Sans"/>
                <a:sym typeface="Open Sans"/>
              </a:rPr>
              <a:t>You want to disagree with an author’s argument</a:t>
            </a:r>
            <a:endParaRPr/>
          </a:p>
          <a:p>
            <a:pPr indent="-355600" lvl="1" marL="914400" rtl="0" algn="l">
              <a:lnSpc>
                <a:spcPct val="100000"/>
              </a:lnSpc>
              <a:spcBef>
                <a:spcPts val="2100"/>
              </a:spcBef>
              <a:spcAft>
                <a:spcPts val="0"/>
              </a:spcAft>
              <a:buClr>
                <a:schemeClr val="dk1"/>
              </a:buClr>
              <a:buSzPts val="2000"/>
              <a:buChar char="○"/>
            </a:pPr>
            <a:r>
              <a:rPr lang="en-US">
                <a:solidFill>
                  <a:schemeClr val="dk1"/>
                </a:solidFill>
                <a:latin typeface="Open Sans"/>
                <a:ea typeface="Open Sans"/>
                <a:cs typeface="Open Sans"/>
                <a:sym typeface="Open Sans"/>
              </a:rPr>
              <a:t>You want to highlight particularly eloquent or powerful phrases or passages</a:t>
            </a:r>
            <a:endParaRPr/>
          </a:p>
          <a:p>
            <a:pPr indent="-355600" lvl="1" marL="914400" rtl="0" algn="l">
              <a:lnSpc>
                <a:spcPct val="100000"/>
              </a:lnSpc>
              <a:spcBef>
                <a:spcPts val="2100"/>
              </a:spcBef>
              <a:spcAft>
                <a:spcPts val="0"/>
              </a:spcAft>
              <a:buClr>
                <a:schemeClr val="dk1"/>
              </a:buClr>
              <a:buSzPts val="2000"/>
              <a:buChar char="○"/>
            </a:pPr>
            <a:r>
              <a:rPr lang="en-US">
                <a:solidFill>
                  <a:schemeClr val="dk1"/>
                </a:solidFill>
                <a:latin typeface="Open Sans"/>
                <a:ea typeface="Open Sans"/>
                <a:cs typeface="Open Sans"/>
                <a:sym typeface="Open Sans"/>
              </a:rPr>
              <a:t>You are comparing and contrasting specific points of view</a:t>
            </a:r>
            <a:endParaRPr/>
          </a:p>
          <a:p>
            <a:pPr indent="-355600" lvl="1" marL="914400" rtl="0" algn="l">
              <a:lnSpc>
                <a:spcPct val="100000"/>
              </a:lnSpc>
              <a:spcBef>
                <a:spcPts val="2100"/>
              </a:spcBef>
              <a:spcAft>
                <a:spcPts val="0"/>
              </a:spcAft>
              <a:buClr>
                <a:schemeClr val="dk1"/>
              </a:buClr>
              <a:buSzPts val="2000"/>
              <a:buChar char="○"/>
            </a:pPr>
            <a:r>
              <a:rPr lang="en-US">
                <a:solidFill>
                  <a:schemeClr val="dk1"/>
                </a:solidFill>
                <a:latin typeface="Open Sans"/>
                <a:ea typeface="Open Sans"/>
                <a:cs typeface="Open Sans"/>
                <a:sym typeface="Open Sans"/>
              </a:rPr>
              <a:t>You want to note the important research that precedes your own</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16"/>
          <p:cNvSpPr txBox="1"/>
          <p:nvPr>
            <p:ph type="title"/>
          </p:nvPr>
        </p:nvSpPr>
        <p:spPr>
          <a:xfrm>
            <a:off x="0" y="439761"/>
            <a:ext cx="7994469" cy="1080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None/>
            </a:pPr>
            <a:r>
              <a:rPr lang="en-US">
                <a:solidFill>
                  <a:srgbClr val="586F7C"/>
                </a:solidFill>
                <a:latin typeface="Open Sans"/>
                <a:ea typeface="Open Sans"/>
                <a:cs typeface="Open Sans"/>
                <a:sym typeface="Open Sans"/>
              </a:rPr>
              <a:t>Example</a:t>
            </a:r>
            <a:endParaRPr>
              <a:solidFill>
                <a:srgbClr val="586F7C"/>
              </a:solidFill>
              <a:latin typeface="Open Sans"/>
              <a:ea typeface="Open Sans"/>
              <a:cs typeface="Open Sans"/>
              <a:sym typeface="Open Sans"/>
            </a:endParaRPr>
          </a:p>
        </p:txBody>
      </p:sp>
      <p:sp>
        <p:nvSpPr>
          <p:cNvPr id="199" name="Google Shape;199;p16"/>
          <p:cNvSpPr txBox="1"/>
          <p:nvPr>
            <p:ph idx="1" type="body"/>
          </p:nvPr>
        </p:nvSpPr>
        <p:spPr>
          <a:xfrm>
            <a:off x="244928" y="1972841"/>
            <a:ext cx="11299371" cy="4117716"/>
          </a:xfrm>
          <a:prstGeom prst="rect">
            <a:avLst/>
          </a:prstGeom>
          <a:noFill/>
          <a:ln>
            <a:noFill/>
          </a:ln>
        </p:spPr>
        <p:txBody>
          <a:bodyPr anchorCtr="0" anchor="t" bIns="45700" lIns="91425" spcFirstLastPara="1" rIns="91425" wrap="square" tIns="45700">
            <a:noAutofit/>
          </a:bodyPr>
          <a:lstStyle/>
          <a:p>
            <a:pPr indent="0" lvl="0" marL="127000" rtl="0" algn="just">
              <a:lnSpc>
                <a:spcPct val="100000"/>
              </a:lnSpc>
              <a:spcBef>
                <a:spcPts val="1000"/>
              </a:spcBef>
              <a:spcAft>
                <a:spcPts val="0"/>
              </a:spcAft>
              <a:buClr>
                <a:schemeClr val="dk1"/>
              </a:buClr>
              <a:buSzPts val="2400"/>
              <a:buNone/>
            </a:pPr>
            <a:r>
              <a:rPr b="1" lang="en-US">
                <a:solidFill>
                  <a:schemeClr val="dk1"/>
                </a:solidFill>
                <a:latin typeface="Open Sans"/>
                <a:ea typeface="Open Sans"/>
                <a:cs typeface="Open Sans"/>
                <a:sym typeface="Open Sans"/>
              </a:rPr>
              <a:t>Example short quotation</a:t>
            </a:r>
            <a:r>
              <a:rPr lang="en-US">
                <a:solidFill>
                  <a:schemeClr val="dk1"/>
                </a:solidFill>
                <a:latin typeface="Open Sans"/>
                <a:ea typeface="Open Sans"/>
                <a:cs typeface="Open Sans"/>
                <a:sym typeface="Open Sans"/>
              </a:rPr>
              <a:t>:</a:t>
            </a:r>
            <a:endParaRPr/>
          </a:p>
          <a:p>
            <a:pPr indent="0" lvl="0" marL="127000" rtl="0" algn="just">
              <a:lnSpc>
                <a:spcPct val="100000"/>
              </a:lnSpc>
              <a:spcBef>
                <a:spcPts val="1000"/>
              </a:spcBef>
              <a:spcAft>
                <a:spcPts val="0"/>
              </a:spcAft>
              <a:buClr>
                <a:schemeClr val="dk1"/>
              </a:buClr>
              <a:buSzPts val="2400"/>
              <a:buNone/>
            </a:pPr>
            <a:r>
              <a:rPr lang="en-US">
                <a:solidFill>
                  <a:schemeClr val="dk1"/>
                </a:solidFill>
                <a:latin typeface="Open Sans"/>
                <a:ea typeface="Open Sans"/>
                <a:cs typeface="Open Sans"/>
                <a:sym typeface="Open Sans"/>
              </a:rPr>
              <a:t>According to Howard (1940) in nature, the "rule in these matters is to live and let live" (p.4).</a:t>
            </a:r>
            <a:endParaRPr>
              <a:solidFill>
                <a:schemeClr val="dk1"/>
              </a:solidFill>
              <a:latin typeface="Open Sans"/>
              <a:ea typeface="Open Sans"/>
              <a:cs typeface="Open Sans"/>
              <a:sym typeface="Open Sans"/>
            </a:endParaRPr>
          </a:p>
          <a:p>
            <a:pPr indent="0" lvl="0" marL="127000" rtl="0" algn="just">
              <a:lnSpc>
                <a:spcPct val="100000"/>
              </a:lnSpc>
              <a:spcBef>
                <a:spcPts val="1000"/>
              </a:spcBef>
              <a:spcAft>
                <a:spcPts val="0"/>
              </a:spcAft>
              <a:buClr>
                <a:schemeClr val="dk1"/>
              </a:buClr>
              <a:buSzPts val="2400"/>
              <a:buNone/>
            </a:pPr>
            <a:r>
              <a:rPr b="1" lang="en-US">
                <a:solidFill>
                  <a:schemeClr val="dk1"/>
                </a:solidFill>
                <a:latin typeface="Open Sans"/>
                <a:ea typeface="Open Sans"/>
                <a:cs typeface="Open Sans"/>
                <a:sym typeface="Open Sans"/>
              </a:rPr>
              <a:t>Example block quotation</a:t>
            </a:r>
            <a:r>
              <a:rPr lang="en-US">
                <a:solidFill>
                  <a:schemeClr val="dk1"/>
                </a:solidFill>
                <a:latin typeface="Open Sans"/>
                <a:ea typeface="Open Sans"/>
                <a:cs typeface="Open Sans"/>
                <a:sym typeface="Open Sans"/>
              </a:rPr>
              <a:t>:</a:t>
            </a:r>
            <a:endParaRPr/>
          </a:p>
          <a:p>
            <a:pPr indent="0" lvl="0" marL="127000" rtl="0" algn="just">
              <a:lnSpc>
                <a:spcPct val="100000"/>
              </a:lnSpc>
              <a:spcBef>
                <a:spcPts val="1000"/>
              </a:spcBef>
              <a:spcAft>
                <a:spcPts val="0"/>
              </a:spcAft>
              <a:buClr>
                <a:schemeClr val="dk1"/>
              </a:buClr>
              <a:buSzPts val="2400"/>
              <a:buNone/>
            </a:pPr>
            <a:r>
              <a:rPr lang="en-US">
                <a:solidFill>
                  <a:schemeClr val="dk1"/>
                </a:solidFill>
                <a:latin typeface="Open Sans"/>
                <a:ea typeface="Open Sans"/>
                <a:cs typeface="Open Sans"/>
                <a:sym typeface="Open Sans"/>
              </a:rPr>
              <a:t>Howard (1940) explained a key concept of organic farming. This concept also included the idea of self-regulation in nature:</a:t>
            </a:r>
            <a:endParaRPr/>
          </a:p>
          <a:p>
            <a:pPr indent="0" lvl="0" marL="127000" rtl="0" algn="just">
              <a:lnSpc>
                <a:spcPct val="100000"/>
              </a:lnSpc>
              <a:spcBef>
                <a:spcPts val="1000"/>
              </a:spcBef>
              <a:spcAft>
                <a:spcPts val="0"/>
              </a:spcAft>
              <a:buClr>
                <a:schemeClr val="dk1"/>
              </a:buClr>
              <a:buSzPts val="2400"/>
              <a:buNone/>
            </a:pPr>
            <a:r>
              <a:rPr lang="en-US">
                <a:solidFill>
                  <a:schemeClr val="dk1"/>
                </a:solidFill>
                <a:latin typeface="Open Sans"/>
                <a:ea typeface="Open Sans"/>
                <a:cs typeface="Open Sans"/>
                <a:sym typeface="Open Sans"/>
              </a:rPr>
              <a:t>“Nature has never found it necessary to design the equivalent of the spraying machine and the poison spray for the control of insect and fungous pests. There is nothing in the nature of vaccines and serums for the protection of the livestock. (Howard 1940, p.3).”</a:t>
            </a:r>
            <a:endParaRPr/>
          </a:p>
          <a:p>
            <a:pPr indent="0" lvl="0" marL="127000" rtl="0" algn="just">
              <a:lnSpc>
                <a:spcPct val="100000"/>
              </a:lnSpc>
              <a:spcBef>
                <a:spcPts val="1000"/>
              </a:spcBef>
              <a:spcAft>
                <a:spcPts val="0"/>
              </a:spcAft>
              <a:buClr>
                <a:schemeClr val="dk1"/>
              </a:buClr>
              <a:buSzPts val="2400"/>
              <a:buNone/>
            </a:pPr>
            <a:r>
              <a:t/>
            </a:r>
            <a:endParaRPr>
              <a:solidFill>
                <a:schemeClr val="dk1"/>
              </a:solidFill>
              <a:latin typeface="Open Sans"/>
              <a:ea typeface="Open Sans"/>
              <a:cs typeface="Open Sans"/>
              <a:sym typeface="Open Sans"/>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7"/>
          <p:cNvSpPr txBox="1"/>
          <p:nvPr>
            <p:ph type="title"/>
          </p:nvPr>
        </p:nvSpPr>
        <p:spPr>
          <a:xfrm>
            <a:off x="0" y="437222"/>
            <a:ext cx="8138160" cy="1080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None/>
            </a:pPr>
            <a:r>
              <a:rPr lang="en-US">
                <a:solidFill>
                  <a:srgbClr val="586F7C"/>
                </a:solidFill>
                <a:latin typeface="Open Sans"/>
                <a:ea typeface="Open Sans"/>
                <a:cs typeface="Open Sans"/>
                <a:sym typeface="Open Sans"/>
              </a:rPr>
              <a:t>Citation styles</a:t>
            </a:r>
            <a:endParaRPr>
              <a:solidFill>
                <a:srgbClr val="004890"/>
              </a:solidFill>
              <a:latin typeface="Open Sans"/>
              <a:ea typeface="Open Sans"/>
              <a:cs typeface="Open Sans"/>
              <a:sym typeface="Open Sans"/>
            </a:endParaRPr>
          </a:p>
        </p:txBody>
      </p:sp>
      <p:sp>
        <p:nvSpPr>
          <p:cNvPr id="206" name="Google Shape;206;p7"/>
          <p:cNvSpPr txBox="1"/>
          <p:nvPr>
            <p:ph idx="1" type="body"/>
          </p:nvPr>
        </p:nvSpPr>
        <p:spPr>
          <a:xfrm>
            <a:off x="0" y="1698171"/>
            <a:ext cx="11495314" cy="5159829"/>
          </a:xfrm>
          <a:prstGeom prst="rect">
            <a:avLst/>
          </a:prstGeom>
          <a:noFill/>
          <a:ln>
            <a:noFill/>
          </a:ln>
        </p:spPr>
        <p:txBody>
          <a:bodyPr anchorCtr="0" anchor="t" bIns="45700" lIns="91425" spcFirstLastPara="1" rIns="91425" wrap="square" tIns="45700">
            <a:normAutofit/>
          </a:bodyPr>
          <a:lstStyle/>
          <a:p>
            <a:pPr indent="-342900" lvl="0" marL="460375" rtl="0" algn="just">
              <a:lnSpc>
                <a:spcPct val="150000"/>
              </a:lnSpc>
              <a:spcBef>
                <a:spcPts val="1000"/>
              </a:spcBef>
              <a:spcAft>
                <a:spcPts val="0"/>
              </a:spcAft>
              <a:buClr>
                <a:schemeClr val="dk1"/>
              </a:buClr>
              <a:buSzPts val="1850"/>
              <a:buChar char="●"/>
            </a:pPr>
            <a:r>
              <a:rPr lang="en-US">
                <a:solidFill>
                  <a:schemeClr val="dk1"/>
                </a:solidFill>
                <a:latin typeface="Open Sans"/>
                <a:ea typeface="Open Sans"/>
                <a:cs typeface="Open Sans"/>
                <a:sym typeface="Open Sans"/>
              </a:rPr>
              <a:t>These vary from discipline to discipline.</a:t>
            </a:r>
            <a:endParaRPr/>
          </a:p>
          <a:p>
            <a:pPr indent="-342900" lvl="0" marL="460375" rtl="0" algn="just">
              <a:lnSpc>
                <a:spcPct val="150000"/>
              </a:lnSpc>
              <a:spcBef>
                <a:spcPts val="1000"/>
              </a:spcBef>
              <a:spcAft>
                <a:spcPts val="0"/>
              </a:spcAft>
              <a:buClr>
                <a:schemeClr val="dk1"/>
              </a:buClr>
              <a:buSzPts val="1850"/>
              <a:buChar char="●"/>
            </a:pPr>
            <a:r>
              <a:rPr lang="en-US">
                <a:solidFill>
                  <a:schemeClr val="dk1"/>
                </a:solidFill>
                <a:latin typeface="Open Sans"/>
                <a:ea typeface="Open Sans"/>
                <a:cs typeface="Open Sans"/>
                <a:sym typeface="Open Sans"/>
              </a:rPr>
              <a:t>Moreover, the information manager in your institution can be of great help in identifying the style and tools to use.</a:t>
            </a:r>
            <a:endParaRPr/>
          </a:p>
          <a:p>
            <a:pPr indent="-342900" lvl="0" marL="460375" rtl="0" algn="just">
              <a:lnSpc>
                <a:spcPct val="150000"/>
              </a:lnSpc>
              <a:spcBef>
                <a:spcPts val="1000"/>
              </a:spcBef>
              <a:spcAft>
                <a:spcPts val="0"/>
              </a:spcAft>
              <a:buClr>
                <a:schemeClr val="dk1"/>
              </a:buClr>
              <a:buSzPts val="1850"/>
              <a:buChar char="●"/>
            </a:pPr>
            <a:r>
              <a:rPr lang="en-US">
                <a:solidFill>
                  <a:schemeClr val="dk1"/>
                </a:solidFill>
                <a:latin typeface="Open Sans"/>
                <a:ea typeface="Open Sans"/>
                <a:cs typeface="Open Sans"/>
                <a:sym typeface="Open Sans"/>
              </a:rPr>
              <a:t>The mostly used citation styles are;</a:t>
            </a:r>
            <a:endParaRPr/>
          </a:p>
          <a:p>
            <a:pPr indent="-342900" lvl="1" marL="917575" rtl="0" algn="just">
              <a:lnSpc>
                <a:spcPct val="150000"/>
              </a:lnSpc>
              <a:spcBef>
                <a:spcPts val="2100"/>
              </a:spcBef>
              <a:spcAft>
                <a:spcPts val="0"/>
              </a:spcAft>
              <a:buClr>
                <a:schemeClr val="dk1"/>
              </a:buClr>
              <a:buSzPts val="1850"/>
              <a:buChar char="○"/>
            </a:pPr>
            <a:r>
              <a:rPr lang="en-US">
                <a:solidFill>
                  <a:schemeClr val="dk1"/>
                </a:solidFill>
                <a:latin typeface="Open Sans"/>
                <a:ea typeface="Open Sans"/>
                <a:cs typeface="Open Sans"/>
                <a:sym typeface="Open Sans"/>
              </a:rPr>
              <a:t>MLA style – It is published by the Modern Language Association of America.</a:t>
            </a:r>
            <a:endParaRPr/>
          </a:p>
          <a:p>
            <a:pPr indent="-342900" lvl="1" marL="917575" rtl="0" algn="just">
              <a:lnSpc>
                <a:spcPct val="150000"/>
              </a:lnSpc>
              <a:spcBef>
                <a:spcPts val="2100"/>
              </a:spcBef>
              <a:spcAft>
                <a:spcPts val="0"/>
              </a:spcAft>
              <a:buClr>
                <a:schemeClr val="dk1"/>
              </a:buClr>
              <a:buSzPts val="1850"/>
              <a:buChar char="○"/>
            </a:pPr>
            <a:r>
              <a:rPr lang="en-US">
                <a:solidFill>
                  <a:schemeClr val="dk1"/>
                </a:solidFill>
                <a:latin typeface="Open Sans"/>
                <a:ea typeface="Open Sans"/>
                <a:cs typeface="Open Sans"/>
                <a:sym typeface="Open Sans"/>
              </a:rPr>
              <a:t>APA style – It is published the American Psychological Association.</a:t>
            </a:r>
            <a:endParaRPr/>
          </a:p>
          <a:p>
            <a:pPr indent="-342900" lvl="1" marL="917575" rtl="0" algn="just">
              <a:lnSpc>
                <a:spcPct val="150000"/>
              </a:lnSpc>
              <a:spcBef>
                <a:spcPts val="2100"/>
              </a:spcBef>
              <a:spcAft>
                <a:spcPts val="0"/>
              </a:spcAft>
              <a:buClr>
                <a:schemeClr val="dk1"/>
              </a:buClr>
              <a:buSzPts val="1850"/>
              <a:buChar char="○"/>
            </a:pPr>
            <a:r>
              <a:rPr lang="en-US">
                <a:solidFill>
                  <a:schemeClr val="dk1"/>
                </a:solidFill>
                <a:latin typeface="Open Sans"/>
                <a:ea typeface="Open Sans"/>
                <a:cs typeface="Open Sans"/>
                <a:sym typeface="Open Sans"/>
              </a:rPr>
              <a:t>CMOS style – It is published by the University of Chicago Press.</a:t>
            </a:r>
            <a:endParaRPr>
              <a:solidFill>
                <a:schemeClr val="dk1"/>
              </a:solidFill>
              <a:latin typeface="Open Sans"/>
              <a:ea typeface="Open Sans"/>
              <a:cs typeface="Open Sans"/>
              <a:sym typeface="Open Sans"/>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20"/>
          <p:cNvSpPr txBox="1"/>
          <p:nvPr>
            <p:ph type="title"/>
          </p:nvPr>
        </p:nvSpPr>
        <p:spPr>
          <a:xfrm>
            <a:off x="0" y="437222"/>
            <a:ext cx="8138160" cy="1080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None/>
            </a:pPr>
            <a:r>
              <a:rPr lang="en-US">
                <a:solidFill>
                  <a:srgbClr val="586F7C"/>
                </a:solidFill>
                <a:latin typeface="Open Sans"/>
                <a:ea typeface="Open Sans"/>
                <a:cs typeface="Open Sans"/>
                <a:sym typeface="Open Sans"/>
              </a:rPr>
              <a:t>Reference management tools</a:t>
            </a:r>
            <a:endParaRPr>
              <a:solidFill>
                <a:srgbClr val="004890"/>
              </a:solidFill>
              <a:latin typeface="Open Sans"/>
              <a:ea typeface="Open Sans"/>
              <a:cs typeface="Open Sans"/>
              <a:sym typeface="Open Sans"/>
            </a:endParaRPr>
          </a:p>
        </p:txBody>
      </p:sp>
      <p:sp>
        <p:nvSpPr>
          <p:cNvPr id="213" name="Google Shape;213;p20"/>
          <p:cNvSpPr txBox="1"/>
          <p:nvPr>
            <p:ph idx="1" type="body"/>
          </p:nvPr>
        </p:nvSpPr>
        <p:spPr>
          <a:xfrm>
            <a:off x="310244" y="1765371"/>
            <a:ext cx="10548257" cy="4570115"/>
          </a:xfrm>
          <a:prstGeom prst="rect">
            <a:avLst/>
          </a:prstGeom>
          <a:noFill/>
          <a:ln>
            <a:noFill/>
          </a:ln>
        </p:spPr>
        <p:txBody>
          <a:bodyPr anchorCtr="0" anchor="t" bIns="45700" lIns="91425" spcFirstLastPara="1" rIns="91425" wrap="square" tIns="45700">
            <a:normAutofit/>
          </a:bodyPr>
          <a:lstStyle/>
          <a:p>
            <a:pPr indent="-342900" lvl="0" marL="460375" rtl="0" algn="just">
              <a:lnSpc>
                <a:spcPct val="140000"/>
              </a:lnSpc>
              <a:spcBef>
                <a:spcPts val="1000"/>
              </a:spcBef>
              <a:spcAft>
                <a:spcPts val="0"/>
              </a:spcAft>
              <a:buClr>
                <a:schemeClr val="dk1"/>
              </a:buClr>
              <a:buSzPts val="1850"/>
              <a:buChar char="●"/>
            </a:pPr>
            <a:r>
              <a:rPr lang="en-US" sz="2220">
                <a:solidFill>
                  <a:schemeClr val="dk1"/>
                </a:solidFill>
                <a:latin typeface="Open Sans"/>
                <a:ea typeface="Open Sans"/>
                <a:cs typeface="Open Sans"/>
                <a:sym typeface="Open Sans"/>
              </a:rPr>
              <a:t>Reference management tools help users to create and manage reference lists for research projects and papers. </a:t>
            </a:r>
            <a:endParaRPr/>
          </a:p>
          <a:p>
            <a:pPr indent="-342900" lvl="0" marL="460375" rtl="0" algn="just">
              <a:lnSpc>
                <a:spcPct val="140000"/>
              </a:lnSpc>
              <a:spcBef>
                <a:spcPts val="1000"/>
              </a:spcBef>
              <a:spcAft>
                <a:spcPts val="0"/>
              </a:spcAft>
              <a:buClr>
                <a:schemeClr val="dk1"/>
              </a:buClr>
              <a:buSzPts val="1850"/>
              <a:buChar char="●"/>
            </a:pPr>
            <a:r>
              <a:rPr lang="en-US" sz="2220">
                <a:solidFill>
                  <a:schemeClr val="dk1"/>
                </a:solidFill>
                <a:latin typeface="Open Sans"/>
                <a:ea typeface="Open Sans"/>
                <a:cs typeface="Open Sans"/>
                <a:sym typeface="Open Sans"/>
              </a:rPr>
              <a:t>These tools organize citations into specific formats for the preparation of manuscripts and bibliographies.</a:t>
            </a:r>
            <a:endParaRPr/>
          </a:p>
          <a:p>
            <a:pPr indent="-342900" lvl="0" marL="460375" rtl="0" algn="just">
              <a:lnSpc>
                <a:spcPct val="140000"/>
              </a:lnSpc>
              <a:spcBef>
                <a:spcPts val="1000"/>
              </a:spcBef>
              <a:spcAft>
                <a:spcPts val="0"/>
              </a:spcAft>
              <a:buClr>
                <a:schemeClr val="dk1"/>
              </a:buClr>
              <a:buSzPts val="1850"/>
              <a:buChar char="●"/>
            </a:pPr>
            <a:r>
              <a:rPr lang="en-US" sz="2220">
                <a:solidFill>
                  <a:schemeClr val="dk1"/>
                </a:solidFill>
                <a:latin typeface="Open Sans"/>
                <a:ea typeface="Open Sans"/>
                <a:cs typeface="Open Sans"/>
                <a:sym typeface="Open Sans"/>
              </a:rPr>
              <a:t>Two frequently used free management software are: </a:t>
            </a:r>
            <a:r>
              <a:rPr b="1" lang="en-US" sz="2220">
                <a:solidFill>
                  <a:schemeClr val="dk1"/>
                </a:solidFill>
                <a:latin typeface="Open Sans"/>
                <a:ea typeface="Open Sans"/>
                <a:cs typeface="Open Sans"/>
                <a:sym typeface="Open Sans"/>
              </a:rPr>
              <a:t>Zotero</a:t>
            </a:r>
            <a:r>
              <a:rPr lang="en-US" sz="2220">
                <a:solidFill>
                  <a:schemeClr val="dk1"/>
                </a:solidFill>
                <a:latin typeface="Open Sans"/>
                <a:ea typeface="Open Sans"/>
                <a:cs typeface="Open Sans"/>
                <a:sym typeface="Open Sans"/>
              </a:rPr>
              <a:t> and </a:t>
            </a:r>
            <a:r>
              <a:rPr b="1" lang="en-US" sz="2220">
                <a:solidFill>
                  <a:schemeClr val="dk1"/>
                </a:solidFill>
                <a:latin typeface="Open Sans"/>
                <a:ea typeface="Open Sans"/>
                <a:cs typeface="Open Sans"/>
                <a:sym typeface="Open Sans"/>
              </a:rPr>
              <a:t>Mendeley.</a:t>
            </a:r>
            <a:endParaRPr/>
          </a:p>
          <a:p>
            <a:pPr indent="-342900" lvl="0" marL="460375" rtl="0" algn="just">
              <a:lnSpc>
                <a:spcPct val="140000"/>
              </a:lnSpc>
              <a:spcBef>
                <a:spcPts val="1000"/>
              </a:spcBef>
              <a:spcAft>
                <a:spcPts val="0"/>
              </a:spcAft>
              <a:buClr>
                <a:schemeClr val="dk1"/>
              </a:buClr>
              <a:buSzPts val="1850"/>
              <a:buChar char="●"/>
            </a:pPr>
            <a:r>
              <a:rPr lang="en-US" sz="2220">
                <a:solidFill>
                  <a:schemeClr val="dk1"/>
                </a:solidFill>
                <a:latin typeface="Open Sans"/>
                <a:ea typeface="Open Sans"/>
                <a:cs typeface="Open Sans"/>
                <a:sym typeface="Open Sans"/>
              </a:rPr>
              <a:t>These are available online and as stand alone versions that can be installed on a computer.</a:t>
            </a:r>
            <a:endParaRPr/>
          </a:p>
          <a:p>
            <a:pPr indent="0" lvl="0" marL="117475" rtl="0" algn="just">
              <a:lnSpc>
                <a:spcPct val="140000"/>
              </a:lnSpc>
              <a:spcBef>
                <a:spcPts val="1000"/>
              </a:spcBef>
              <a:spcAft>
                <a:spcPts val="0"/>
              </a:spcAft>
              <a:buClr>
                <a:schemeClr val="dk1"/>
              </a:buClr>
              <a:buSzPts val="1850"/>
              <a:buNone/>
            </a:pPr>
            <a:r>
              <a:t/>
            </a:r>
            <a:endParaRPr b="1" sz="2220">
              <a:solidFill>
                <a:schemeClr val="dk1"/>
              </a:solidFill>
              <a:latin typeface="Open Sans"/>
              <a:ea typeface="Open Sans"/>
              <a:cs typeface="Open Sans"/>
              <a:sym typeface="Open Sans"/>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11"/>
          <p:cNvSpPr txBox="1"/>
          <p:nvPr>
            <p:ph type="title"/>
          </p:nvPr>
        </p:nvSpPr>
        <p:spPr>
          <a:xfrm>
            <a:off x="146958" y="551522"/>
            <a:ext cx="8138160" cy="1080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Trebuchet MS"/>
              <a:buNone/>
            </a:pPr>
            <a:r>
              <a:rPr lang="en-US">
                <a:solidFill>
                  <a:srgbClr val="586F7C"/>
                </a:solidFill>
                <a:latin typeface="Open Sans"/>
                <a:ea typeface="Open Sans"/>
                <a:cs typeface="Open Sans"/>
                <a:sym typeface="Open Sans"/>
              </a:rPr>
              <a:t>Zotero</a:t>
            </a:r>
            <a:endParaRPr>
              <a:solidFill>
                <a:srgbClr val="004890"/>
              </a:solidFill>
              <a:latin typeface="Open Sans"/>
              <a:ea typeface="Open Sans"/>
              <a:cs typeface="Open Sans"/>
              <a:sym typeface="Open Sans"/>
            </a:endParaRPr>
          </a:p>
        </p:txBody>
      </p:sp>
      <p:sp>
        <p:nvSpPr>
          <p:cNvPr id="220" name="Google Shape;220;p11"/>
          <p:cNvSpPr txBox="1"/>
          <p:nvPr>
            <p:ph idx="1" type="body"/>
          </p:nvPr>
        </p:nvSpPr>
        <p:spPr>
          <a:xfrm>
            <a:off x="146957" y="1796143"/>
            <a:ext cx="11854543" cy="4914900"/>
          </a:xfrm>
          <a:prstGeom prst="rect">
            <a:avLst/>
          </a:prstGeom>
          <a:noFill/>
          <a:ln>
            <a:noFill/>
          </a:ln>
        </p:spPr>
        <p:txBody>
          <a:bodyPr anchorCtr="0" anchor="t" bIns="45700" lIns="91425" spcFirstLastPara="1" rIns="91425" wrap="square" tIns="45700">
            <a:normAutofit/>
          </a:bodyPr>
          <a:lstStyle/>
          <a:p>
            <a:pPr indent="0" lvl="0" marL="117475" rtl="0" algn="just">
              <a:lnSpc>
                <a:spcPct val="130000"/>
              </a:lnSpc>
              <a:spcBef>
                <a:spcPts val="1000"/>
              </a:spcBef>
              <a:spcAft>
                <a:spcPts val="0"/>
              </a:spcAft>
              <a:buClr>
                <a:schemeClr val="dk1"/>
              </a:buClr>
              <a:buSzPts val="1850"/>
              <a:buNone/>
            </a:pPr>
            <a:r>
              <a:rPr lang="en-US" sz="2040">
                <a:solidFill>
                  <a:schemeClr val="dk1"/>
                </a:solidFill>
                <a:latin typeface="Open Sans"/>
                <a:ea typeface="Open Sans"/>
                <a:cs typeface="Open Sans"/>
                <a:sym typeface="Open Sans"/>
              </a:rPr>
              <a:t>Zotero is a free and open-source reference management tool</a:t>
            </a:r>
            <a:endParaRPr/>
          </a:p>
          <a:p>
            <a:pPr indent="-342900" lvl="0" marL="460375" rtl="0" algn="just">
              <a:lnSpc>
                <a:spcPct val="130000"/>
              </a:lnSpc>
              <a:spcBef>
                <a:spcPts val="1000"/>
              </a:spcBef>
              <a:spcAft>
                <a:spcPts val="0"/>
              </a:spcAft>
              <a:buClr>
                <a:schemeClr val="dk1"/>
              </a:buClr>
              <a:buSzPts val="1850"/>
              <a:buChar char="●"/>
            </a:pPr>
            <a:r>
              <a:rPr lang="en-US" sz="2040">
                <a:solidFill>
                  <a:schemeClr val="dk1"/>
                </a:solidFill>
                <a:latin typeface="Open Sans"/>
                <a:ea typeface="Open Sans"/>
                <a:cs typeface="Open Sans"/>
                <a:sym typeface="Open Sans"/>
              </a:rPr>
              <a:t>It available as an add-on for the Firefox web browser. A stand-alone version is available for Chrome, Safari and Firefox browsers.</a:t>
            </a:r>
            <a:endParaRPr/>
          </a:p>
          <a:p>
            <a:pPr indent="-342900" lvl="0" marL="460375" rtl="0" algn="just">
              <a:lnSpc>
                <a:spcPct val="130000"/>
              </a:lnSpc>
              <a:spcBef>
                <a:spcPts val="1000"/>
              </a:spcBef>
              <a:spcAft>
                <a:spcPts val="0"/>
              </a:spcAft>
              <a:buClr>
                <a:schemeClr val="dk1"/>
              </a:buClr>
              <a:buSzPts val="1850"/>
              <a:buChar char="●"/>
            </a:pPr>
            <a:r>
              <a:rPr lang="en-US" sz="2040">
                <a:solidFill>
                  <a:schemeClr val="dk1"/>
                </a:solidFill>
                <a:latin typeface="Open Sans"/>
                <a:ea typeface="Open Sans"/>
                <a:cs typeface="Open Sans"/>
                <a:sym typeface="Open Sans"/>
              </a:rPr>
              <a:t>Zotero recognizes bibliographic information on books, journal articles, and other resources from websites and databases and extracts metadata from these sources.</a:t>
            </a:r>
            <a:endParaRPr/>
          </a:p>
          <a:p>
            <a:pPr indent="-342900" lvl="0" marL="460375" rtl="0" algn="just">
              <a:lnSpc>
                <a:spcPct val="130000"/>
              </a:lnSpc>
              <a:spcBef>
                <a:spcPts val="1000"/>
              </a:spcBef>
              <a:spcAft>
                <a:spcPts val="0"/>
              </a:spcAft>
              <a:buClr>
                <a:schemeClr val="dk1"/>
              </a:buClr>
              <a:buSzPts val="1850"/>
              <a:buChar char="●"/>
            </a:pPr>
            <a:r>
              <a:rPr lang="en-US" sz="2040">
                <a:solidFill>
                  <a:schemeClr val="dk1"/>
                </a:solidFill>
                <a:latin typeface="Open Sans"/>
                <a:ea typeface="Open Sans"/>
                <a:cs typeface="Open Sans"/>
                <a:sym typeface="Open Sans"/>
              </a:rPr>
              <a:t>It allows one to;</a:t>
            </a:r>
            <a:endParaRPr/>
          </a:p>
          <a:p>
            <a:pPr indent="-342900" lvl="1" marL="917575" rtl="0" algn="just">
              <a:lnSpc>
                <a:spcPct val="130000"/>
              </a:lnSpc>
              <a:spcBef>
                <a:spcPts val="2100"/>
              </a:spcBef>
              <a:spcAft>
                <a:spcPts val="0"/>
              </a:spcAft>
              <a:buClr>
                <a:schemeClr val="dk1"/>
              </a:buClr>
              <a:buSzPts val="1850"/>
              <a:buChar char="○"/>
            </a:pPr>
            <a:r>
              <a:rPr lang="en-US" sz="1700">
                <a:solidFill>
                  <a:schemeClr val="dk1"/>
                </a:solidFill>
                <a:latin typeface="Open Sans"/>
                <a:ea typeface="Open Sans"/>
                <a:cs typeface="Open Sans"/>
                <a:sym typeface="Open Sans"/>
              </a:rPr>
              <a:t>store related PDFs, files, images, and links in your library,</a:t>
            </a:r>
            <a:endParaRPr/>
          </a:p>
          <a:p>
            <a:pPr indent="-342900" lvl="1" marL="917575" rtl="0" algn="just">
              <a:lnSpc>
                <a:spcPct val="130000"/>
              </a:lnSpc>
              <a:spcBef>
                <a:spcPts val="2100"/>
              </a:spcBef>
              <a:spcAft>
                <a:spcPts val="0"/>
              </a:spcAft>
              <a:buClr>
                <a:schemeClr val="dk1"/>
              </a:buClr>
              <a:buSzPts val="1850"/>
              <a:buChar char="○"/>
            </a:pPr>
            <a:r>
              <a:rPr lang="en-US" sz="1700">
                <a:solidFill>
                  <a:schemeClr val="dk1"/>
                </a:solidFill>
                <a:latin typeface="Open Sans"/>
                <a:ea typeface="Open Sans"/>
                <a:cs typeface="Open Sans"/>
                <a:sym typeface="Open Sans"/>
              </a:rPr>
              <a:t> create a reference list in Microsoft Word or OpenOffice, </a:t>
            </a:r>
            <a:endParaRPr sz="1700">
              <a:solidFill>
                <a:schemeClr val="dk1"/>
              </a:solidFill>
              <a:latin typeface="Open Sans"/>
              <a:ea typeface="Open Sans"/>
              <a:cs typeface="Open Sans"/>
              <a:sym typeface="Open Sans"/>
            </a:endParaRPr>
          </a:p>
          <a:p>
            <a:pPr indent="-342900" lvl="1" marL="917575" rtl="0" algn="just">
              <a:lnSpc>
                <a:spcPct val="130000"/>
              </a:lnSpc>
              <a:spcBef>
                <a:spcPts val="2100"/>
              </a:spcBef>
              <a:spcAft>
                <a:spcPts val="0"/>
              </a:spcAft>
              <a:buClr>
                <a:schemeClr val="dk1"/>
              </a:buClr>
              <a:buSzPts val="1850"/>
              <a:buChar char="○"/>
            </a:pPr>
            <a:r>
              <a:rPr lang="en-US" sz="1700">
                <a:solidFill>
                  <a:schemeClr val="dk1"/>
                </a:solidFill>
                <a:latin typeface="Open Sans"/>
                <a:ea typeface="Open Sans"/>
                <a:cs typeface="Open Sans"/>
                <a:sym typeface="Open Sans"/>
              </a:rPr>
              <a:t>publish shared libraries for your organization or research group.</a:t>
            </a:r>
            <a:endParaRPr sz="1700">
              <a:solidFill>
                <a:schemeClr val="dk1"/>
              </a:solidFill>
              <a:latin typeface="Open Sans"/>
              <a:ea typeface="Open Sans"/>
              <a:cs typeface="Open Sans"/>
              <a:sym typeface="Open Sans"/>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p39"/>
          <p:cNvSpPr txBox="1"/>
          <p:nvPr>
            <p:ph type="title"/>
          </p:nvPr>
        </p:nvSpPr>
        <p:spPr>
          <a:xfrm>
            <a:off x="0" y="111303"/>
            <a:ext cx="9613800" cy="10809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3600"/>
              <a:buFont typeface="Trebuchet MS"/>
              <a:buNone/>
            </a:pPr>
            <a:r>
              <a:rPr lang="en-US">
                <a:solidFill>
                  <a:srgbClr val="586F7C"/>
                </a:solidFill>
                <a:latin typeface="Open Sans"/>
                <a:ea typeface="Open Sans"/>
                <a:cs typeface="Open Sans"/>
                <a:sym typeface="Open Sans"/>
              </a:rPr>
              <a:t>Outline</a:t>
            </a:r>
            <a:endParaRPr>
              <a:solidFill>
                <a:srgbClr val="586F7C"/>
              </a:solidFill>
              <a:latin typeface="Open Sans"/>
              <a:ea typeface="Open Sans"/>
              <a:cs typeface="Open Sans"/>
              <a:sym typeface="Open Sans"/>
            </a:endParaRPr>
          </a:p>
        </p:txBody>
      </p:sp>
      <p:sp>
        <p:nvSpPr>
          <p:cNvPr id="82" name="Google Shape;82;p39"/>
          <p:cNvSpPr txBox="1"/>
          <p:nvPr>
            <p:ph idx="1" type="body"/>
          </p:nvPr>
        </p:nvSpPr>
        <p:spPr>
          <a:xfrm>
            <a:off x="473530" y="1740212"/>
            <a:ext cx="10597241" cy="4513631"/>
          </a:xfrm>
          <a:prstGeom prst="rect">
            <a:avLst/>
          </a:prstGeom>
          <a:noFill/>
          <a:ln>
            <a:noFill/>
          </a:ln>
        </p:spPr>
        <p:txBody>
          <a:bodyPr anchorCtr="0" anchor="t" bIns="45700" lIns="91425" spcFirstLastPara="1" rIns="91425" wrap="square" tIns="45700">
            <a:noAutofit/>
          </a:bodyPr>
          <a:lstStyle/>
          <a:p>
            <a:pPr indent="-342900" lvl="0" marL="342900" rtl="0" algn="l">
              <a:lnSpc>
                <a:spcPct val="150000"/>
              </a:lnSpc>
              <a:spcBef>
                <a:spcPts val="0"/>
              </a:spcBef>
              <a:spcAft>
                <a:spcPts val="0"/>
              </a:spcAft>
              <a:buClr>
                <a:schemeClr val="dk2"/>
              </a:buClr>
              <a:buSzPts val="1400"/>
              <a:buChar char="●"/>
            </a:pPr>
            <a:r>
              <a:rPr lang="en-US" sz="2000">
                <a:solidFill>
                  <a:schemeClr val="dk1"/>
                </a:solidFill>
                <a:latin typeface="Open Sans"/>
                <a:ea typeface="Open Sans"/>
                <a:cs typeface="Open Sans"/>
                <a:sym typeface="Open Sans"/>
              </a:rPr>
              <a:t>Why cite and reference</a:t>
            </a:r>
            <a:endParaRPr/>
          </a:p>
          <a:p>
            <a:pPr indent="-285750" lvl="0" marL="285750" rtl="0" algn="l">
              <a:lnSpc>
                <a:spcPct val="150000"/>
              </a:lnSpc>
              <a:spcBef>
                <a:spcPts val="0"/>
              </a:spcBef>
              <a:spcAft>
                <a:spcPts val="0"/>
              </a:spcAft>
              <a:buClr>
                <a:schemeClr val="dk2"/>
              </a:buClr>
              <a:buSzPts val="1400"/>
              <a:buChar char="●"/>
            </a:pPr>
            <a:r>
              <a:rPr lang="en-US" sz="2000">
                <a:solidFill>
                  <a:schemeClr val="dk1"/>
                </a:solidFill>
                <a:latin typeface="Open Sans"/>
                <a:ea typeface="Open Sans"/>
                <a:cs typeface="Open Sans"/>
                <a:sym typeface="Open Sans"/>
              </a:rPr>
              <a:t>How to cite and reference	</a:t>
            </a:r>
            <a:endParaRPr/>
          </a:p>
          <a:p>
            <a:pPr indent="-285750" lvl="0" marL="285750" rtl="0" algn="l">
              <a:lnSpc>
                <a:spcPct val="150000"/>
              </a:lnSpc>
              <a:spcBef>
                <a:spcPts val="0"/>
              </a:spcBef>
              <a:spcAft>
                <a:spcPts val="0"/>
              </a:spcAft>
              <a:buClr>
                <a:schemeClr val="dk2"/>
              </a:buClr>
              <a:buSzPts val="1400"/>
              <a:buChar char="●"/>
            </a:pPr>
            <a:r>
              <a:rPr lang="en-US" sz="2000">
                <a:solidFill>
                  <a:schemeClr val="dk1"/>
                </a:solidFill>
                <a:latin typeface="Open Sans"/>
                <a:ea typeface="Open Sans"/>
                <a:cs typeface="Open Sans"/>
                <a:sym typeface="Open Sans"/>
              </a:rPr>
              <a:t>What to cite</a:t>
            </a:r>
            <a:endParaRPr/>
          </a:p>
          <a:p>
            <a:pPr indent="-285750" lvl="1" marL="742950" rtl="0" algn="l">
              <a:lnSpc>
                <a:spcPct val="150000"/>
              </a:lnSpc>
              <a:spcBef>
                <a:spcPts val="0"/>
              </a:spcBef>
              <a:spcAft>
                <a:spcPts val="0"/>
              </a:spcAft>
              <a:buClr>
                <a:schemeClr val="dk2"/>
              </a:buClr>
              <a:buSzPts val="1260"/>
              <a:buChar char="○"/>
            </a:pPr>
            <a:r>
              <a:rPr lang="en-US" sz="1800">
                <a:solidFill>
                  <a:schemeClr val="dk1"/>
                </a:solidFill>
                <a:latin typeface="Open Sans"/>
                <a:ea typeface="Open Sans"/>
                <a:cs typeface="Open Sans"/>
                <a:sym typeface="Open Sans"/>
              </a:rPr>
              <a:t>Paraphrasing	</a:t>
            </a:r>
            <a:endParaRPr/>
          </a:p>
          <a:p>
            <a:pPr indent="-285750" lvl="1" marL="742950" rtl="0" algn="l">
              <a:lnSpc>
                <a:spcPct val="150000"/>
              </a:lnSpc>
              <a:spcBef>
                <a:spcPts val="0"/>
              </a:spcBef>
              <a:spcAft>
                <a:spcPts val="0"/>
              </a:spcAft>
              <a:buClr>
                <a:schemeClr val="dk2"/>
              </a:buClr>
              <a:buSzPts val="1260"/>
              <a:buChar char="○"/>
            </a:pPr>
            <a:r>
              <a:rPr lang="en-US" sz="1800">
                <a:solidFill>
                  <a:schemeClr val="dk1"/>
                </a:solidFill>
                <a:latin typeface="Open Sans"/>
                <a:ea typeface="Open Sans"/>
                <a:cs typeface="Open Sans"/>
                <a:sym typeface="Open Sans"/>
              </a:rPr>
              <a:t>Summarizing	</a:t>
            </a:r>
            <a:endParaRPr/>
          </a:p>
          <a:p>
            <a:pPr indent="-285750" lvl="1" marL="742950" rtl="0" algn="l">
              <a:lnSpc>
                <a:spcPct val="150000"/>
              </a:lnSpc>
              <a:spcBef>
                <a:spcPts val="0"/>
              </a:spcBef>
              <a:spcAft>
                <a:spcPts val="0"/>
              </a:spcAft>
              <a:buClr>
                <a:schemeClr val="dk2"/>
              </a:buClr>
              <a:buSzPts val="1260"/>
              <a:buChar char="○"/>
            </a:pPr>
            <a:r>
              <a:rPr lang="en-US" sz="1800">
                <a:solidFill>
                  <a:schemeClr val="dk1"/>
                </a:solidFill>
                <a:latin typeface="Open Sans"/>
                <a:ea typeface="Open Sans"/>
                <a:cs typeface="Open Sans"/>
                <a:sym typeface="Open Sans"/>
              </a:rPr>
              <a:t>Quoting</a:t>
            </a:r>
            <a:r>
              <a:rPr lang="en-US" sz="1600">
                <a:solidFill>
                  <a:schemeClr val="dk1"/>
                </a:solidFill>
                <a:latin typeface="Open Sans"/>
                <a:ea typeface="Open Sans"/>
                <a:cs typeface="Open Sans"/>
                <a:sym typeface="Open Sans"/>
              </a:rPr>
              <a:t>	</a:t>
            </a:r>
            <a:endParaRPr/>
          </a:p>
          <a:p>
            <a:pPr indent="-285750" lvl="0" marL="285750" rtl="0" algn="l">
              <a:lnSpc>
                <a:spcPct val="150000"/>
              </a:lnSpc>
              <a:spcBef>
                <a:spcPts val="0"/>
              </a:spcBef>
              <a:spcAft>
                <a:spcPts val="0"/>
              </a:spcAft>
              <a:buClr>
                <a:schemeClr val="dk2"/>
              </a:buClr>
              <a:buSzPts val="1400"/>
              <a:buChar char="●"/>
            </a:pPr>
            <a:r>
              <a:rPr lang="en-US" sz="2000">
                <a:solidFill>
                  <a:schemeClr val="dk1"/>
                </a:solidFill>
                <a:latin typeface="Open Sans"/>
                <a:ea typeface="Open Sans"/>
                <a:cs typeface="Open Sans"/>
                <a:sym typeface="Open Sans"/>
              </a:rPr>
              <a:t>Citation styles	</a:t>
            </a:r>
            <a:endParaRPr/>
          </a:p>
          <a:p>
            <a:pPr indent="-285750" lvl="0" marL="285750" rtl="0" algn="l">
              <a:lnSpc>
                <a:spcPct val="150000"/>
              </a:lnSpc>
              <a:spcBef>
                <a:spcPts val="0"/>
              </a:spcBef>
              <a:spcAft>
                <a:spcPts val="0"/>
              </a:spcAft>
              <a:buClr>
                <a:schemeClr val="dk2"/>
              </a:buClr>
              <a:buSzPts val="1400"/>
              <a:buChar char="●"/>
            </a:pPr>
            <a:r>
              <a:rPr lang="en-US" sz="2000">
                <a:solidFill>
                  <a:schemeClr val="dk1"/>
                </a:solidFill>
                <a:latin typeface="Open Sans"/>
                <a:ea typeface="Open Sans"/>
                <a:cs typeface="Open Sans"/>
                <a:sym typeface="Open Sans"/>
              </a:rPr>
              <a:t>Reference management tools	</a:t>
            </a:r>
            <a:endParaRPr/>
          </a:p>
          <a:p>
            <a:pPr indent="-285750" lvl="1" marL="742950" rtl="0" algn="l">
              <a:lnSpc>
                <a:spcPct val="150000"/>
              </a:lnSpc>
              <a:spcBef>
                <a:spcPts val="0"/>
              </a:spcBef>
              <a:spcAft>
                <a:spcPts val="0"/>
              </a:spcAft>
              <a:buClr>
                <a:schemeClr val="dk2"/>
              </a:buClr>
              <a:buSzPts val="1260"/>
              <a:buChar char="○"/>
            </a:pPr>
            <a:r>
              <a:rPr lang="en-US" sz="1800">
                <a:solidFill>
                  <a:schemeClr val="dk1"/>
                </a:solidFill>
                <a:latin typeface="Open Sans"/>
                <a:ea typeface="Open Sans"/>
                <a:cs typeface="Open Sans"/>
                <a:sym typeface="Open Sans"/>
              </a:rPr>
              <a:t>Zotero</a:t>
            </a:r>
            <a:endParaRPr/>
          </a:p>
          <a:p>
            <a:pPr indent="-285750" lvl="1" marL="742950" rtl="0" algn="l">
              <a:lnSpc>
                <a:spcPct val="150000"/>
              </a:lnSpc>
              <a:spcBef>
                <a:spcPts val="0"/>
              </a:spcBef>
              <a:spcAft>
                <a:spcPts val="0"/>
              </a:spcAft>
              <a:buClr>
                <a:schemeClr val="dk2"/>
              </a:buClr>
              <a:buSzPts val="1260"/>
              <a:buChar char="○"/>
            </a:pPr>
            <a:r>
              <a:rPr lang="en-US" sz="1800">
                <a:solidFill>
                  <a:schemeClr val="dk1"/>
                </a:solidFill>
                <a:latin typeface="Open Sans"/>
                <a:ea typeface="Open Sans"/>
                <a:cs typeface="Open Sans"/>
                <a:sym typeface="Open Sans"/>
              </a:rPr>
              <a:t>Mendeley</a:t>
            </a:r>
            <a:r>
              <a:rPr lang="en-US" sz="1600">
                <a:solidFill>
                  <a:schemeClr val="dk1"/>
                </a:solidFill>
                <a:latin typeface="Open Sans"/>
                <a:ea typeface="Open Sans"/>
                <a:cs typeface="Open Sans"/>
                <a:sym typeface="Open Sans"/>
              </a:rPr>
              <a:t>	</a:t>
            </a:r>
            <a:endParaRPr/>
          </a:p>
          <a:p>
            <a:pPr indent="-196850" lvl="0" marL="285750" rtl="0" algn="l">
              <a:lnSpc>
                <a:spcPct val="150000"/>
              </a:lnSpc>
              <a:spcBef>
                <a:spcPts val="0"/>
              </a:spcBef>
              <a:spcAft>
                <a:spcPts val="0"/>
              </a:spcAft>
              <a:buClr>
                <a:schemeClr val="dk2"/>
              </a:buClr>
              <a:buSzPts val="1400"/>
              <a:buNone/>
            </a:pPr>
            <a:r>
              <a:t/>
            </a:r>
            <a:endParaRPr sz="2000">
              <a:solidFill>
                <a:schemeClr val="dk1"/>
              </a:solidFill>
              <a:latin typeface="Open Sans"/>
              <a:ea typeface="Open Sans"/>
              <a:cs typeface="Open Sans"/>
              <a:sym typeface="Open Sans"/>
            </a:endParaRPr>
          </a:p>
          <a:p>
            <a:pPr indent="-196850" lvl="0" marL="285750" rtl="0" algn="l">
              <a:lnSpc>
                <a:spcPct val="150000"/>
              </a:lnSpc>
              <a:spcBef>
                <a:spcPts val="0"/>
              </a:spcBef>
              <a:spcAft>
                <a:spcPts val="0"/>
              </a:spcAft>
              <a:buClr>
                <a:schemeClr val="dk2"/>
              </a:buClr>
              <a:buSzPts val="1400"/>
              <a:buNone/>
            </a:pPr>
            <a:r>
              <a:t/>
            </a:r>
            <a:endParaRPr sz="2000">
              <a:solidFill>
                <a:schemeClr val="dk1"/>
              </a:solidFill>
              <a:latin typeface="Open Sans"/>
              <a:ea typeface="Open Sans"/>
              <a:cs typeface="Open Sans"/>
              <a:sym typeface="Open Sans"/>
            </a:endParaRPr>
          </a:p>
          <a:p>
            <a:pPr indent="-196850" lvl="0" marL="285750" rtl="0" algn="l">
              <a:lnSpc>
                <a:spcPct val="150000"/>
              </a:lnSpc>
              <a:spcBef>
                <a:spcPts val="0"/>
              </a:spcBef>
              <a:spcAft>
                <a:spcPts val="0"/>
              </a:spcAft>
              <a:buClr>
                <a:schemeClr val="dk2"/>
              </a:buClr>
              <a:buSzPts val="1400"/>
              <a:buNone/>
            </a:pPr>
            <a:r>
              <a:t/>
            </a:r>
            <a:endParaRPr sz="2000">
              <a:solidFill>
                <a:schemeClr val="dk1"/>
              </a:solidFill>
              <a:latin typeface="Open Sans"/>
              <a:ea typeface="Open Sans"/>
              <a:cs typeface="Open Sans"/>
              <a:sym typeface="Open Sans"/>
            </a:endParaRPr>
          </a:p>
          <a:p>
            <a:pPr indent="-196850" lvl="0" marL="285750" rtl="0" algn="l">
              <a:lnSpc>
                <a:spcPct val="150000"/>
              </a:lnSpc>
              <a:spcBef>
                <a:spcPts val="0"/>
              </a:spcBef>
              <a:spcAft>
                <a:spcPts val="0"/>
              </a:spcAft>
              <a:buClr>
                <a:schemeClr val="dk2"/>
              </a:buClr>
              <a:buSzPts val="1400"/>
              <a:buNone/>
            </a:pPr>
            <a:r>
              <a:t/>
            </a:r>
            <a:endParaRPr sz="2000">
              <a:solidFill>
                <a:schemeClr val="dk1"/>
              </a:solidFill>
              <a:latin typeface="Open Sans"/>
              <a:ea typeface="Open Sans"/>
              <a:cs typeface="Open Sans"/>
              <a:sym typeface="Open Sans"/>
            </a:endParaRPr>
          </a:p>
          <a:p>
            <a:pPr indent="-196850" lvl="0" marL="285750" rtl="0" algn="l">
              <a:lnSpc>
                <a:spcPct val="150000"/>
              </a:lnSpc>
              <a:spcBef>
                <a:spcPts val="0"/>
              </a:spcBef>
              <a:spcAft>
                <a:spcPts val="0"/>
              </a:spcAft>
              <a:buClr>
                <a:schemeClr val="dk2"/>
              </a:buClr>
              <a:buSzPts val="1400"/>
              <a:buNone/>
            </a:pPr>
            <a:r>
              <a:t/>
            </a:r>
            <a:endParaRPr sz="2000">
              <a:solidFill>
                <a:schemeClr val="dk1"/>
              </a:solidFill>
              <a:latin typeface="Open Sans"/>
              <a:ea typeface="Open Sans"/>
              <a:cs typeface="Open Sans"/>
              <a:sym typeface="Open Sans"/>
            </a:endParaRPr>
          </a:p>
          <a:p>
            <a:pPr indent="-196850" lvl="0" marL="285750" rtl="0" algn="l">
              <a:lnSpc>
                <a:spcPct val="150000"/>
              </a:lnSpc>
              <a:spcBef>
                <a:spcPts val="0"/>
              </a:spcBef>
              <a:spcAft>
                <a:spcPts val="0"/>
              </a:spcAft>
              <a:buClr>
                <a:schemeClr val="dk2"/>
              </a:buClr>
              <a:buSzPts val="1400"/>
              <a:buNone/>
            </a:pPr>
            <a:r>
              <a:t/>
            </a:r>
            <a:endParaRPr sz="2000">
              <a:solidFill>
                <a:schemeClr val="dk1"/>
              </a:solidFill>
              <a:latin typeface="Open Sans"/>
              <a:ea typeface="Open Sans"/>
              <a:cs typeface="Open Sans"/>
              <a:sym typeface="Open Sans"/>
            </a:endParaRPr>
          </a:p>
          <a:p>
            <a:pPr indent="0" lvl="0" marL="0" rtl="0" algn="l">
              <a:lnSpc>
                <a:spcPct val="150000"/>
              </a:lnSpc>
              <a:spcBef>
                <a:spcPts val="0"/>
              </a:spcBef>
              <a:spcAft>
                <a:spcPts val="0"/>
              </a:spcAft>
              <a:buClr>
                <a:schemeClr val="dk2"/>
              </a:buClr>
              <a:buSzPts val="1400"/>
              <a:buNone/>
            </a:pPr>
            <a:r>
              <a:t/>
            </a:r>
            <a:endParaRPr sz="2000">
              <a:solidFill>
                <a:schemeClr val="dk1"/>
              </a:solidFill>
              <a:latin typeface="Open Sans"/>
              <a:ea typeface="Open Sans"/>
              <a:cs typeface="Open Sans"/>
              <a:sym typeface="Open Sans"/>
            </a:endParaRPr>
          </a:p>
          <a:p>
            <a:pPr indent="0" lvl="0" marL="0" rtl="0" algn="l">
              <a:lnSpc>
                <a:spcPct val="150000"/>
              </a:lnSpc>
              <a:spcBef>
                <a:spcPts val="0"/>
              </a:spcBef>
              <a:spcAft>
                <a:spcPts val="0"/>
              </a:spcAft>
              <a:buClr>
                <a:schemeClr val="dk2"/>
              </a:buClr>
              <a:buSzPts val="1400"/>
              <a:buNone/>
            </a:pPr>
            <a:r>
              <a:t/>
            </a:r>
            <a:endParaRPr sz="2000">
              <a:solidFill>
                <a:schemeClr val="dk1"/>
              </a:solidFill>
              <a:latin typeface="Open Sans"/>
              <a:ea typeface="Open Sans"/>
              <a:cs typeface="Open Sans"/>
              <a:sym typeface="Open Sans"/>
            </a:endParaRPr>
          </a:p>
        </p:txBody>
      </p:sp>
      <p:sp>
        <p:nvSpPr>
          <p:cNvPr id="83" name="Google Shape;83;p39"/>
          <p:cNvSpPr txBox="1"/>
          <p:nvPr>
            <p:ph idx="10" type="dt"/>
          </p:nvPr>
        </p:nvSpPr>
        <p:spPr>
          <a:xfrm>
            <a:off x="9434050" y="6455525"/>
            <a:ext cx="2743200" cy="326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400"/>
              <a:buNone/>
            </a:pPr>
            <a:r>
              <a:rPr lang="en-US" sz="1200"/>
              <a:t>v1.1 November 2020</a:t>
            </a:r>
            <a:endParaRPr sz="1200"/>
          </a:p>
        </p:txBody>
      </p:sp>
      <p:pic>
        <p:nvPicPr>
          <p:cNvPr id="84" name="Google Shape;84;p39"/>
          <p:cNvPicPr preferRelativeResize="0"/>
          <p:nvPr/>
        </p:nvPicPr>
        <p:blipFill rotWithShape="1">
          <a:blip r:embed="rId3">
            <a:alphaModFix/>
          </a:blip>
          <a:srcRect b="0" l="0" r="0" t="0"/>
          <a:stretch/>
        </p:blipFill>
        <p:spPr>
          <a:xfrm>
            <a:off x="81466" y="6515076"/>
            <a:ext cx="699175" cy="233648"/>
          </a:xfrm>
          <a:prstGeom prst="rect">
            <a:avLst/>
          </a:prstGeom>
          <a:noFill/>
          <a:ln>
            <a:noFill/>
          </a:ln>
        </p:spPr>
      </p:pic>
      <p:sp>
        <p:nvSpPr>
          <p:cNvPr id="85" name="Google Shape;85;p39"/>
          <p:cNvSpPr txBox="1"/>
          <p:nvPr/>
        </p:nvSpPr>
        <p:spPr>
          <a:xfrm>
            <a:off x="770025" y="6455513"/>
            <a:ext cx="9783900" cy="287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This work is licensed under Creative Commons </a:t>
            </a:r>
            <a:r>
              <a:rPr b="0" i="0" lang="en-US" sz="1200" u="sng" cap="none" strike="noStrike">
                <a:solidFill>
                  <a:schemeClr val="hlink"/>
                </a:solidFill>
                <a:latin typeface="Arial"/>
                <a:ea typeface="Arial"/>
                <a:cs typeface="Arial"/>
                <a:sym typeface="Arial"/>
                <a:hlinkClick r:id="rId4"/>
              </a:rPr>
              <a:t>Attribution-ShareAlike 4.0 International</a:t>
            </a:r>
            <a:r>
              <a:rPr b="0" i="0" lang="en-US" sz="1200" u="none" cap="none" strike="noStrike">
                <a:solidFill>
                  <a:srgbClr val="000000"/>
                </a:solidFill>
                <a:latin typeface="Arial"/>
                <a:ea typeface="Arial"/>
                <a:cs typeface="Arial"/>
                <a:sym typeface="Arial"/>
              </a:rPr>
              <a:t> (CC BY-SA 4.0)</a:t>
            </a:r>
            <a:endParaRPr b="0" i="0" sz="1200" u="none" cap="none" strike="noStrik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12"/>
          <p:cNvSpPr txBox="1"/>
          <p:nvPr>
            <p:ph type="title"/>
          </p:nvPr>
        </p:nvSpPr>
        <p:spPr>
          <a:xfrm>
            <a:off x="0" y="437222"/>
            <a:ext cx="8138160" cy="1080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None/>
            </a:pPr>
            <a:r>
              <a:rPr lang="en-US">
                <a:solidFill>
                  <a:srgbClr val="586F7C"/>
                </a:solidFill>
                <a:latin typeface="Open Sans"/>
                <a:ea typeface="Open Sans"/>
                <a:cs typeface="Open Sans"/>
                <a:sym typeface="Open Sans"/>
              </a:rPr>
              <a:t>Zotero cont.</a:t>
            </a:r>
            <a:endParaRPr>
              <a:solidFill>
                <a:srgbClr val="586F7C"/>
              </a:solidFill>
              <a:latin typeface="Open Sans"/>
              <a:ea typeface="Open Sans"/>
              <a:cs typeface="Open Sans"/>
              <a:sym typeface="Open Sans"/>
            </a:endParaRPr>
          </a:p>
        </p:txBody>
      </p:sp>
      <p:sp>
        <p:nvSpPr>
          <p:cNvPr id="227" name="Google Shape;227;p12"/>
          <p:cNvSpPr txBox="1"/>
          <p:nvPr>
            <p:ph idx="1" type="body"/>
          </p:nvPr>
        </p:nvSpPr>
        <p:spPr>
          <a:xfrm>
            <a:off x="306381" y="1925902"/>
            <a:ext cx="5914805" cy="4570115"/>
          </a:xfrm>
          <a:prstGeom prst="rect">
            <a:avLst/>
          </a:prstGeom>
          <a:noFill/>
          <a:ln>
            <a:noFill/>
          </a:ln>
        </p:spPr>
        <p:txBody>
          <a:bodyPr anchorCtr="0" anchor="t" bIns="45700" lIns="91425" spcFirstLastPara="1" rIns="91425" wrap="square" tIns="45700">
            <a:normAutofit/>
          </a:bodyPr>
          <a:lstStyle/>
          <a:p>
            <a:pPr indent="0" lvl="0" marL="117475" rtl="0" algn="l">
              <a:lnSpc>
                <a:spcPct val="130000"/>
              </a:lnSpc>
              <a:spcBef>
                <a:spcPts val="1000"/>
              </a:spcBef>
              <a:spcAft>
                <a:spcPts val="0"/>
              </a:spcAft>
              <a:buClr>
                <a:schemeClr val="dk1"/>
              </a:buClr>
              <a:buSzPts val="1850"/>
              <a:buNone/>
            </a:pPr>
            <a:r>
              <a:rPr lang="en-US" sz="2220">
                <a:solidFill>
                  <a:schemeClr val="dk1"/>
                </a:solidFill>
                <a:latin typeface="Open Sans"/>
                <a:ea typeface="Open Sans"/>
                <a:cs typeface="Open Sans"/>
                <a:sym typeface="Open Sans"/>
              </a:rPr>
              <a:t>A comprehensive how to use guide is available through the </a:t>
            </a:r>
            <a:r>
              <a:rPr lang="en-US" sz="2220" u="sng">
                <a:solidFill>
                  <a:schemeClr val="dk1"/>
                </a:solidFill>
                <a:latin typeface="Open Sans"/>
                <a:ea typeface="Open Sans"/>
                <a:cs typeface="Open Sans"/>
                <a:sym typeface="Open Sans"/>
                <a:hlinkClick r:id="rId3">
                  <a:extLst>
                    <a:ext uri="{A12FA001-AC4F-418D-AE19-62706E023703}">
                      <ahyp:hlinkClr val="tx"/>
                    </a:ext>
                  </a:extLst>
                </a:hlinkClick>
              </a:rPr>
              <a:t>research4life website</a:t>
            </a:r>
            <a:endParaRPr sz="2220">
              <a:solidFill>
                <a:schemeClr val="dk1"/>
              </a:solidFill>
              <a:latin typeface="Open Sans"/>
              <a:ea typeface="Open Sans"/>
              <a:cs typeface="Open Sans"/>
              <a:sym typeface="Open Sans"/>
            </a:endParaRPr>
          </a:p>
          <a:p>
            <a:pPr indent="-342900" lvl="0" marL="460375" rtl="0" algn="l">
              <a:lnSpc>
                <a:spcPct val="130000"/>
              </a:lnSpc>
              <a:spcBef>
                <a:spcPts val="1000"/>
              </a:spcBef>
              <a:spcAft>
                <a:spcPts val="0"/>
              </a:spcAft>
              <a:buClr>
                <a:schemeClr val="dk1"/>
              </a:buClr>
              <a:buSzPts val="1850"/>
              <a:buChar char="●"/>
            </a:pPr>
            <a:r>
              <a:rPr lang="en-US" sz="2220">
                <a:solidFill>
                  <a:schemeClr val="dk1"/>
                </a:solidFill>
                <a:latin typeface="Open Sans"/>
                <a:ea typeface="Open Sans"/>
                <a:cs typeface="Open Sans"/>
                <a:sym typeface="Open Sans"/>
              </a:rPr>
              <a:t>Web access to the software: </a:t>
            </a:r>
            <a:r>
              <a:rPr lang="en-US" sz="2220" u="sng">
                <a:solidFill>
                  <a:schemeClr val="dk1"/>
                </a:solidFill>
                <a:latin typeface="Open Sans"/>
                <a:ea typeface="Open Sans"/>
                <a:cs typeface="Open Sans"/>
                <a:sym typeface="Open Sans"/>
                <a:hlinkClick r:id="rId4">
                  <a:extLst>
                    <a:ext uri="{A12FA001-AC4F-418D-AE19-62706E023703}">
                      <ahyp:hlinkClr val="tx"/>
                    </a:ext>
                  </a:extLst>
                </a:hlinkClick>
              </a:rPr>
              <a:t>http://www.zotero.org</a:t>
            </a:r>
            <a:endParaRPr sz="2220">
              <a:solidFill>
                <a:schemeClr val="dk1"/>
              </a:solidFill>
              <a:latin typeface="Open Sans"/>
              <a:ea typeface="Open Sans"/>
              <a:cs typeface="Open Sans"/>
              <a:sym typeface="Open Sans"/>
            </a:endParaRPr>
          </a:p>
          <a:p>
            <a:pPr indent="-342900" lvl="0" marL="460375" rtl="0" algn="l">
              <a:lnSpc>
                <a:spcPct val="130000"/>
              </a:lnSpc>
              <a:spcBef>
                <a:spcPts val="1000"/>
              </a:spcBef>
              <a:spcAft>
                <a:spcPts val="0"/>
              </a:spcAft>
              <a:buClr>
                <a:schemeClr val="dk1"/>
              </a:buClr>
              <a:buSzPts val="1850"/>
              <a:buChar char="●"/>
            </a:pPr>
            <a:r>
              <a:rPr lang="en-US" sz="2220">
                <a:solidFill>
                  <a:schemeClr val="dk1"/>
                </a:solidFill>
                <a:latin typeface="Open Sans"/>
                <a:ea typeface="Open Sans"/>
                <a:cs typeface="Open Sans"/>
                <a:sym typeface="Open Sans"/>
              </a:rPr>
              <a:t>Desktop version to download: </a:t>
            </a:r>
            <a:r>
              <a:rPr lang="en-US" sz="2220" u="sng">
                <a:solidFill>
                  <a:schemeClr val="dk1"/>
                </a:solidFill>
                <a:latin typeface="Open Sans"/>
                <a:ea typeface="Open Sans"/>
                <a:cs typeface="Open Sans"/>
                <a:sym typeface="Open Sans"/>
                <a:hlinkClick r:id="rId5">
                  <a:extLst>
                    <a:ext uri="{A12FA001-AC4F-418D-AE19-62706E023703}">
                      <ahyp:hlinkClr val="tx"/>
                    </a:ext>
                  </a:extLst>
                </a:hlinkClick>
              </a:rPr>
              <a:t>https://www.zotero.org/download/</a:t>
            </a:r>
            <a:r>
              <a:rPr lang="en-US" sz="2220">
                <a:solidFill>
                  <a:schemeClr val="dk1"/>
                </a:solidFill>
                <a:latin typeface="Open Sans"/>
                <a:ea typeface="Open Sans"/>
                <a:cs typeface="Open Sans"/>
                <a:sym typeface="Open Sans"/>
              </a:rPr>
              <a:t> </a:t>
            </a:r>
            <a:endParaRPr sz="2220">
              <a:solidFill>
                <a:schemeClr val="dk1"/>
              </a:solidFill>
              <a:latin typeface="Open Sans"/>
              <a:ea typeface="Open Sans"/>
              <a:cs typeface="Open Sans"/>
              <a:sym typeface="Open Sans"/>
            </a:endParaRPr>
          </a:p>
          <a:p>
            <a:pPr indent="-342900" lvl="0" marL="460375" rtl="0" algn="l">
              <a:lnSpc>
                <a:spcPct val="130000"/>
              </a:lnSpc>
              <a:spcBef>
                <a:spcPts val="1000"/>
              </a:spcBef>
              <a:spcAft>
                <a:spcPts val="0"/>
              </a:spcAft>
              <a:buClr>
                <a:schemeClr val="dk1"/>
              </a:buClr>
              <a:buSzPts val="1850"/>
              <a:buChar char="●"/>
            </a:pPr>
            <a:r>
              <a:rPr lang="en-US" sz="2220">
                <a:solidFill>
                  <a:schemeClr val="dk1"/>
                </a:solidFill>
                <a:latin typeface="Open Sans"/>
                <a:ea typeface="Open Sans"/>
                <a:cs typeface="Open Sans"/>
                <a:sym typeface="Open Sans"/>
              </a:rPr>
              <a:t>Guides: </a:t>
            </a:r>
            <a:r>
              <a:rPr lang="en-US" sz="2220" u="sng">
                <a:solidFill>
                  <a:schemeClr val="dk1"/>
                </a:solidFill>
                <a:latin typeface="Open Sans"/>
                <a:ea typeface="Open Sans"/>
                <a:cs typeface="Open Sans"/>
                <a:sym typeface="Open Sans"/>
                <a:hlinkClick r:id="rId6">
                  <a:extLst>
                    <a:ext uri="{A12FA001-AC4F-418D-AE19-62706E023703}">
                      <ahyp:hlinkClr val="tx"/>
                    </a:ext>
                  </a:extLst>
                </a:hlinkClick>
              </a:rPr>
              <a:t>https://www.zotero.org/support/</a:t>
            </a:r>
            <a:r>
              <a:rPr lang="en-US" sz="2220">
                <a:solidFill>
                  <a:schemeClr val="dk1"/>
                </a:solidFill>
                <a:latin typeface="Open Sans"/>
                <a:ea typeface="Open Sans"/>
                <a:cs typeface="Open Sans"/>
                <a:sym typeface="Open Sans"/>
              </a:rPr>
              <a:t> </a:t>
            </a:r>
            <a:endParaRPr sz="2220">
              <a:solidFill>
                <a:schemeClr val="dk1"/>
              </a:solidFill>
              <a:latin typeface="Open Sans"/>
              <a:ea typeface="Open Sans"/>
              <a:cs typeface="Open Sans"/>
              <a:sym typeface="Open Sans"/>
            </a:endParaRPr>
          </a:p>
          <a:p>
            <a:pPr indent="-225425" lvl="0" marL="460375" rtl="0" algn="l">
              <a:lnSpc>
                <a:spcPct val="130000"/>
              </a:lnSpc>
              <a:spcBef>
                <a:spcPts val="1000"/>
              </a:spcBef>
              <a:spcAft>
                <a:spcPts val="0"/>
              </a:spcAft>
              <a:buClr>
                <a:schemeClr val="dk1"/>
              </a:buClr>
              <a:buSzPts val="1850"/>
              <a:buNone/>
            </a:pPr>
            <a:r>
              <a:t/>
            </a:r>
            <a:endParaRPr sz="2220">
              <a:solidFill>
                <a:schemeClr val="dk1"/>
              </a:solidFill>
              <a:latin typeface="Open Sans"/>
              <a:ea typeface="Open Sans"/>
              <a:cs typeface="Open Sans"/>
              <a:sym typeface="Open Sans"/>
            </a:endParaRPr>
          </a:p>
        </p:txBody>
      </p:sp>
      <p:pic>
        <p:nvPicPr>
          <p:cNvPr descr="https://lh3.googleusercontent.com/thtOGr0FehrQd3_cKswK-D_5dKVBelcrvq7xaC_7IvpJWtVoCG3e5874e9EVqETNspbiGoczBWpBwm7z-ZdpVc4SkoMgRI6ggusAcPZATbKzgZU9HvldAbgIBfDhc4hipYBwfLw" id="228" name="Google Shape;228;p12"/>
          <p:cNvPicPr preferRelativeResize="0"/>
          <p:nvPr/>
        </p:nvPicPr>
        <p:blipFill rotWithShape="1">
          <a:blip r:embed="rId7">
            <a:alphaModFix/>
          </a:blip>
          <a:srcRect b="0" l="0" r="0" t="0"/>
          <a:stretch/>
        </p:blipFill>
        <p:spPr>
          <a:xfrm>
            <a:off x="6223679" y="2105931"/>
            <a:ext cx="5768887" cy="3805011"/>
          </a:xfrm>
          <a:prstGeom prst="rect">
            <a:avLst/>
          </a:prstGeom>
          <a:noFill/>
          <a:ln>
            <a:noFill/>
          </a:ln>
        </p:spPr>
      </p:pic>
      <p:sp>
        <p:nvSpPr>
          <p:cNvPr id="229" name="Google Shape;229;p12"/>
          <p:cNvSpPr txBox="1"/>
          <p:nvPr/>
        </p:nvSpPr>
        <p:spPr>
          <a:xfrm>
            <a:off x="6221186" y="6134034"/>
            <a:ext cx="5363166"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Open Sans"/>
                <a:ea typeface="Open Sans"/>
                <a:cs typeface="Open Sans"/>
                <a:sym typeface="Open Sans"/>
              </a:rPr>
              <a:t>Source: </a:t>
            </a:r>
            <a:r>
              <a:rPr b="0" i="0" lang="en-US" sz="1200" u="sng" cap="none" strike="noStrike">
                <a:solidFill>
                  <a:srgbClr val="000000"/>
                </a:solidFill>
                <a:latin typeface="Open Sans"/>
                <a:ea typeface="Open Sans"/>
                <a:cs typeface="Open Sans"/>
                <a:sym typeface="Open Sans"/>
                <a:hlinkClick r:id="rId8">
                  <a:extLst>
                    <a:ext uri="{A12FA001-AC4F-418D-AE19-62706E023703}">
                      <ahyp:hlinkClr val="tx"/>
                    </a:ext>
                  </a:extLst>
                </a:hlinkClick>
              </a:rPr>
              <a:t>https://www.zotero.org/</a:t>
            </a:r>
            <a:r>
              <a:rPr b="0" i="0" lang="en-US" sz="1200" u="none" cap="none" strike="noStrike">
                <a:solidFill>
                  <a:srgbClr val="000000"/>
                </a:solidFill>
                <a:latin typeface="Open Sans"/>
                <a:ea typeface="Open Sans"/>
                <a:cs typeface="Open Sans"/>
                <a:sym typeface="Open Sans"/>
              </a:rPr>
              <a:t>  Accessed, 15 April 2020  </a:t>
            </a:r>
            <a:endParaRPr b="0" i="0" sz="1200" u="none" cap="none" strike="noStrike">
              <a:solidFill>
                <a:srgbClr val="000000"/>
              </a:solidFill>
              <a:latin typeface="Open Sans"/>
              <a:ea typeface="Open Sans"/>
              <a:cs typeface="Open Sans"/>
              <a:sym typeface="Open Sans"/>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17"/>
          <p:cNvSpPr txBox="1"/>
          <p:nvPr>
            <p:ph type="title"/>
          </p:nvPr>
        </p:nvSpPr>
        <p:spPr>
          <a:xfrm>
            <a:off x="0" y="437222"/>
            <a:ext cx="8138160" cy="1080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None/>
            </a:pPr>
            <a:r>
              <a:rPr lang="en-US">
                <a:solidFill>
                  <a:srgbClr val="586F7C"/>
                </a:solidFill>
                <a:latin typeface="Open Sans"/>
                <a:ea typeface="Open Sans"/>
                <a:cs typeface="Open Sans"/>
                <a:sym typeface="Open Sans"/>
              </a:rPr>
              <a:t>Mendeley</a:t>
            </a:r>
            <a:endParaRPr>
              <a:solidFill>
                <a:srgbClr val="586F7C"/>
              </a:solidFill>
              <a:latin typeface="Open Sans"/>
              <a:ea typeface="Open Sans"/>
              <a:cs typeface="Open Sans"/>
              <a:sym typeface="Open Sans"/>
            </a:endParaRPr>
          </a:p>
        </p:txBody>
      </p:sp>
      <p:sp>
        <p:nvSpPr>
          <p:cNvPr id="236" name="Google Shape;236;p17"/>
          <p:cNvSpPr txBox="1"/>
          <p:nvPr>
            <p:ph idx="1" type="body"/>
          </p:nvPr>
        </p:nvSpPr>
        <p:spPr>
          <a:xfrm>
            <a:off x="322710" y="1925902"/>
            <a:ext cx="11384876" cy="3658469"/>
          </a:xfrm>
          <a:prstGeom prst="rect">
            <a:avLst/>
          </a:prstGeom>
          <a:noFill/>
          <a:ln>
            <a:noFill/>
          </a:ln>
        </p:spPr>
        <p:txBody>
          <a:bodyPr anchorCtr="0" anchor="t" bIns="45700" lIns="91425" spcFirstLastPara="1" rIns="91425" wrap="square" tIns="45700">
            <a:noAutofit/>
          </a:bodyPr>
          <a:lstStyle/>
          <a:p>
            <a:pPr indent="0" lvl="0" marL="117475" rtl="0" algn="l">
              <a:lnSpc>
                <a:spcPct val="100000"/>
              </a:lnSpc>
              <a:spcBef>
                <a:spcPts val="1000"/>
              </a:spcBef>
              <a:spcAft>
                <a:spcPts val="0"/>
              </a:spcAft>
              <a:buClr>
                <a:schemeClr val="dk1"/>
              </a:buClr>
              <a:buSzPts val="1850"/>
              <a:buNone/>
            </a:pPr>
            <a:r>
              <a:rPr lang="en-US" sz="2000">
                <a:solidFill>
                  <a:schemeClr val="dk1"/>
                </a:solidFill>
                <a:latin typeface="Open Sans"/>
                <a:ea typeface="Open Sans"/>
                <a:cs typeface="Open Sans"/>
                <a:sym typeface="Open Sans"/>
              </a:rPr>
              <a:t>Mendeley is a free reference management tool and academic social network with web-based, desktop and mobile versions.</a:t>
            </a:r>
            <a:endParaRPr/>
          </a:p>
          <a:p>
            <a:pPr indent="-342900" lvl="0" marL="460375" rtl="0" algn="l">
              <a:lnSpc>
                <a:spcPct val="100000"/>
              </a:lnSpc>
              <a:spcBef>
                <a:spcPts val="1000"/>
              </a:spcBef>
              <a:spcAft>
                <a:spcPts val="0"/>
              </a:spcAft>
              <a:buClr>
                <a:schemeClr val="dk1"/>
              </a:buClr>
              <a:buSzPts val="1850"/>
              <a:buChar char="●"/>
            </a:pPr>
            <a:r>
              <a:rPr lang="en-US" sz="2000">
                <a:solidFill>
                  <a:schemeClr val="dk1"/>
                </a:solidFill>
                <a:latin typeface="Open Sans"/>
                <a:ea typeface="Open Sans"/>
                <a:cs typeface="Open Sans"/>
                <a:sym typeface="Open Sans"/>
              </a:rPr>
              <a:t>Mendeley allows one to;</a:t>
            </a:r>
            <a:endParaRPr/>
          </a:p>
          <a:p>
            <a:pPr indent="-342900" lvl="1" marL="917575" rtl="0" algn="l">
              <a:lnSpc>
                <a:spcPct val="100000"/>
              </a:lnSpc>
              <a:spcBef>
                <a:spcPts val="2100"/>
              </a:spcBef>
              <a:spcAft>
                <a:spcPts val="0"/>
              </a:spcAft>
              <a:buClr>
                <a:schemeClr val="dk1"/>
              </a:buClr>
              <a:buSzPts val="1850"/>
              <a:buChar char="○"/>
            </a:pPr>
            <a:r>
              <a:rPr lang="en-US" sz="1800">
                <a:solidFill>
                  <a:schemeClr val="dk1"/>
                </a:solidFill>
                <a:latin typeface="Open Sans"/>
                <a:ea typeface="Open Sans"/>
                <a:cs typeface="Open Sans"/>
                <a:sym typeface="Open Sans"/>
              </a:rPr>
              <a:t>Sync  library between these different versions and across different computers. </a:t>
            </a:r>
            <a:endParaRPr/>
          </a:p>
          <a:p>
            <a:pPr indent="-342900" lvl="1" marL="917575" rtl="0" algn="l">
              <a:lnSpc>
                <a:spcPct val="100000"/>
              </a:lnSpc>
              <a:spcBef>
                <a:spcPts val="2100"/>
              </a:spcBef>
              <a:spcAft>
                <a:spcPts val="0"/>
              </a:spcAft>
              <a:buClr>
                <a:schemeClr val="dk1"/>
              </a:buClr>
              <a:buSzPts val="1850"/>
              <a:buChar char="○"/>
            </a:pPr>
            <a:r>
              <a:rPr lang="en-US" sz="1800">
                <a:solidFill>
                  <a:schemeClr val="dk1"/>
                </a:solidFill>
                <a:latin typeface="Open Sans"/>
                <a:ea typeface="Open Sans"/>
                <a:cs typeface="Open Sans"/>
                <a:sym typeface="Open Sans"/>
              </a:rPr>
              <a:t>Generates citations and bibliographies in Microsoft Word, LibreOffice, and LaTeX. </a:t>
            </a:r>
            <a:endParaRPr/>
          </a:p>
          <a:p>
            <a:pPr indent="-342900" lvl="1" marL="917575" rtl="0" algn="l">
              <a:lnSpc>
                <a:spcPct val="100000"/>
              </a:lnSpc>
              <a:spcBef>
                <a:spcPts val="2100"/>
              </a:spcBef>
              <a:spcAft>
                <a:spcPts val="0"/>
              </a:spcAft>
              <a:buClr>
                <a:schemeClr val="dk1"/>
              </a:buClr>
              <a:buSzPts val="1850"/>
              <a:buChar char="○"/>
            </a:pPr>
            <a:r>
              <a:rPr lang="en-US" sz="1800">
                <a:solidFill>
                  <a:schemeClr val="dk1"/>
                </a:solidFill>
                <a:latin typeface="Open Sans"/>
                <a:ea typeface="Open Sans"/>
                <a:cs typeface="Open Sans"/>
                <a:sym typeface="Open Sans"/>
              </a:rPr>
              <a:t>Read and annotate on PDFs and capture notes and highlights. </a:t>
            </a:r>
            <a:endParaRPr/>
          </a:p>
          <a:p>
            <a:pPr indent="-342900" lvl="1" marL="917575" rtl="0" algn="l">
              <a:lnSpc>
                <a:spcPct val="100000"/>
              </a:lnSpc>
              <a:spcBef>
                <a:spcPts val="2100"/>
              </a:spcBef>
              <a:spcAft>
                <a:spcPts val="0"/>
              </a:spcAft>
              <a:buClr>
                <a:schemeClr val="dk1"/>
              </a:buClr>
              <a:buSzPts val="1850"/>
              <a:buChar char="○"/>
            </a:pPr>
            <a:r>
              <a:rPr lang="en-US" sz="1800">
                <a:solidFill>
                  <a:schemeClr val="dk1"/>
                </a:solidFill>
                <a:latin typeface="Open Sans"/>
                <a:ea typeface="Open Sans"/>
                <a:cs typeface="Open Sans"/>
                <a:sym typeface="Open Sans"/>
              </a:rPr>
              <a:t>Add and organize  library by importing PDFs from  computer or from other reference management tools such as EndNote and Zotero.</a:t>
            </a:r>
            <a:endParaRPr/>
          </a:p>
          <a:p>
            <a:pPr indent="-342900" lvl="1" marL="917575" rtl="0" algn="l">
              <a:lnSpc>
                <a:spcPct val="100000"/>
              </a:lnSpc>
              <a:spcBef>
                <a:spcPts val="2100"/>
              </a:spcBef>
              <a:spcAft>
                <a:spcPts val="0"/>
              </a:spcAft>
              <a:buClr>
                <a:schemeClr val="dk1"/>
              </a:buClr>
              <a:buSzPts val="1850"/>
              <a:buChar char="○"/>
            </a:pPr>
            <a:r>
              <a:rPr lang="en-US" sz="1800">
                <a:solidFill>
                  <a:schemeClr val="dk1"/>
                </a:solidFill>
                <a:latin typeface="Open Sans"/>
                <a:ea typeface="Open Sans"/>
                <a:cs typeface="Open Sans"/>
                <a:sym typeface="Open Sans"/>
              </a:rPr>
              <a:t>Collaborate with colleagues and share your papers, notes and annotations.</a:t>
            </a:r>
            <a:endParaRPr/>
          </a:p>
          <a:p>
            <a:pPr indent="-225425" lvl="1" marL="917575" rtl="0" algn="l">
              <a:lnSpc>
                <a:spcPct val="100000"/>
              </a:lnSpc>
              <a:spcBef>
                <a:spcPts val="2100"/>
              </a:spcBef>
              <a:spcAft>
                <a:spcPts val="0"/>
              </a:spcAft>
              <a:buClr>
                <a:schemeClr val="dk1"/>
              </a:buClr>
              <a:buSzPts val="1850"/>
              <a:buNone/>
            </a:pPr>
            <a:r>
              <a:t/>
            </a:r>
            <a:endParaRPr>
              <a:solidFill>
                <a:schemeClr val="dk1"/>
              </a:solidFill>
              <a:latin typeface="Open Sans"/>
              <a:ea typeface="Open Sans"/>
              <a:cs typeface="Open Sans"/>
              <a:sym typeface="Open Sans"/>
            </a:endParaRPr>
          </a:p>
          <a:p>
            <a:pPr indent="0" lvl="0" marL="117475" rtl="0" algn="l">
              <a:lnSpc>
                <a:spcPct val="100000"/>
              </a:lnSpc>
              <a:spcBef>
                <a:spcPts val="1000"/>
              </a:spcBef>
              <a:spcAft>
                <a:spcPts val="0"/>
              </a:spcAft>
              <a:buClr>
                <a:schemeClr val="dk1"/>
              </a:buClr>
              <a:buSzPts val="1850"/>
              <a:buNone/>
            </a:pPr>
            <a:r>
              <a:t/>
            </a:r>
            <a:endParaRPr sz="2000">
              <a:solidFill>
                <a:schemeClr val="dk1"/>
              </a:solidFill>
              <a:latin typeface="Open Sans"/>
              <a:ea typeface="Open Sans"/>
              <a:cs typeface="Open Sans"/>
              <a:sym typeface="Open Sans"/>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18"/>
          <p:cNvSpPr txBox="1"/>
          <p:nvPr>
            <p:ph type="title"/>
          </p:nvPr>
        </p:nvSpPr>
        <p:spPr>
          <a:xfrm>
            <a:off x="0" y="378812"/>
            <a:ext cx="9613800" cy="1080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None/>
            </a:pPr>
            <a:r>
              <a:rPr lang="en-US">
                <a:solidFill>
                  <a:srgbClr val="586F7C"/>
                </a:solidFill>
                <a:latin typeface="Open Sans"/>
                <a:ea typeface="Open Sans"/>
                <a:cs typeface="Open Sans"/>
                <a:sym typeface="Open Sans"/>
              </a:rPr>
              <a:t>Mendeley cont.</a:t>
            </a:r>
            <a:endParaRPr>
              <a:solidFill>
                <a:srgbClr val="586F7C"/>
              </a:solidFill>
              <a:latin typeface="Open Sans"/>
              <a:ea typeface="Open Sans"/>
              <a:cs typeface="Open Sans"/>
              <a:sym typeface="Open Sans"/>
            </a:endParaRPr>
          </a:p>
        </p:txBody>
      </p:sp>
      <p:sp>
        <p:nvSpPr>
          <p:cNvPr id="243" name="Google Shape;243;p18"/>
          <p:cNvSpPr txBox="1"/>
          <p:nvPr>
            <p:ph idx="1" type="body"/>
          </p:nvPr>
        </p:nvSpPr>
        <p:spPr>
          <a:xfrm>
            <a:off x="0" y="1716387"/>
            <a:ext cx="6204857" cy="4945670"/>
          </a:xfrm>
          <a:prstGeom prst="rect">
            <a:avLst/>
          </a:prstGeom>
          <a:noFill/>
          <a:ln>
            <a:noFill/>
          </a:ln>
        </p:spPr>
        <p:txBody>
          <a:bodyPr anchorCtr="0" anchor="t" bIns="45700" lIns="91425" spcFirstLastPara="1" rIns="91425" wrap="square" tIns="45700">
            <a:noAutofit/>
          </a:bodyPr>
          <a:lstStyle/>
          <a:p>
            <a:pPr indent="0" lvl="0" marL="117475" rtl="0" algn="l">
              <a:lnSpc>
                <a:spcPct val="100000"/>
              </a:lnSpc>
              <a:spcBef>
                <a:spcPts val="1000"/>
              </a:spcBef>
              <a:spcAft>
                <a:spcPts val="0"/>
              </a:spcAft>
              <a:buClr>
                <a:srgbClr val="000000"/>
              </a:buClr>
              <a:buSzPts val="1850"/>
              <a:buNone/>
            </a:pPr>
            <a:r>
              <a:rPr lang="en-US" sz="2200">
                <a:solidFill>
                  <a:srgbClr val="000000"/>
                </a:solidFill>
                <a:latin typeface="Open Sans"/>
                <a:ea typeface="Open Sans"/>
                <a:cs typeface="Open Sans"/>
                <a:sym typeface="Open Sans"/>
              </a:rPr>
              <a:t>A comprehensive how to use guide is available through the </a:t>
            </a:r>
            <a:r>
              <a:rPr lang="en-US" sz="2200" u="sng">
                <a:solidFill>
                  <a:srgbClr val="000000"/>
                </a:solidFill>
                <a:latin typeface="Open Sans"/>
                <a:ea typeface="Open Sans"/>
                <a:cs typeface="Open Sans"/>
                <a:sym typeface="Open Sans"/>
                <a:hlinkClick r:id="rId3">
                  <a:extLst>
                    <a:ext uri="{A12FA001-AC4F-418D-AE19-62706E023703}">
                      <ahyp:hlinkClr val="tx"/>
                    </a:ext>
                  </a:extLst>
                </a:hlinkClick>
              </a:rPr>
              <a:t>research4life website</a:t>
            </a:r>
            <a:endParaRPr sz="2200">
              <a:solidFill>
                <a:srgbClr val="000000"/>
              </a:solidFill>
              <a:latin typeface="Open Sans"/>
              <a:ea typeface="Open Sans"/>
              <a:cs typeface="Open Sans"/>
              <a:sym typeface="Open Sans"/>
            </a:endParaRPr>
          </a:p>
          <a:p>
            <a:pPr indent="-342900" lvl="0" marL="460375" rtl="0" algn="l">
              <a:lnSpc>
                <a:spcPct val="100000"/>
              </a:lnSpc>
              <a:spcBef>
                <a:spcPts val="1000"/>
              </a:spcBef>
              <a:spcAft>
                <a:spcPts val="0"/>
              </a:spcAft>
              <a:buClr>
                <a:srgbClr val="000000"/>
              </a:buClr>
              <a:buSzPts val="1850"/>
              <a:buChar char="●"/>
            </a:pPr>
            <a:r>
              <a:rPr lang="en-US" sz="2200">
                <a:solidFill>
                  <a:srgbClr val="000000"/>
                </a:solidFill>
                <a:latin typeface="Open Sans"/>
                <a:ea typeface="Open Sans"/>
                <a:cs typeface="Open Sans"/>
                <a:sym typeface="Open Sans"/>
              </a:rPr>
              <a:t>Web access to the software: </a:t>
            </a:r>
            <a:r>
              <a:rPr lang="en-US" sz="2200" u="sng">
                <a:solidFill>
                  <a:srgbClr val="000000"/>
                </a:solidFill>
                <a:latin typeface="Open Sans"/>
                <a:ea typeface="Open Sans"/>
                <a:cs typeface="Open Sans"/>
                <a:sym typeface="Open Sans"/>
                <a:hlinkClick r:id="rId4">
                  <a:extLst>
                    <a:ext uri="{A12FA001-AC4F-418D-AE19-62706E023703}">
                      <ahyp:hlinkClr val="tx"/>
                    </a:ext>
                  </a:extLst>
                </a:hlinkClick>
              </a:rPr>
              <a:t>https://www.mendeley.com</a:t>
            </a:r>
            <a:r>
              <a:rPr lang="en-US" sz="2200">
                <a:solidFill>
                  <a:srgbClr val="000000"/>
                </a:solidFill>
                <a:latin typeface="Open Sans"/>
                <a:ea typeface="Open Sans"/>
                <a:cs typeface="Open Sans"/>
                <a:sym typeface="Open Sans"/>
              </a:rPr>
              <a:t> </a:t>
            </a:r>
            <a:endParaRPr sz="2200">
              <a:solidFill>
                <a:srgbClr val="000000"/>
              </a:solidFill>
              <a:latin typeface="Open Sans"/>
              <a:ea typeface="Open Sans"/>
              <a:cs typeface="Open Sans"/>
              <a:sym typeface="Open Sans"/>
            </a:endParaRPr>
          </a:p>
          <a:p>
            <a:pPr indent="-342900" lvl="0" marL="460375" rtl="0" algn="l">
              <a:lnSpc>
                <a:spcPct val="100000"/>
              </a:lnSpc>
              <a:spcBef>
                <a:spcPts val="1000"/>
              </a:spcBef>
              <a:spcAft>
                <a:spcPts val="0"/>
              </a:spcAft>
              <a:buClr>
                <a:srgbClr val="000000"/>
              </a:buClr>
              <a:buSzPts val="1850"/>
              <a:buChar char="●"/>
            </a:pPr>
            <a:r>
              <a:rPr lang="en-US" sz="2200">
                <a:solidFill>
                  <a:srgbClr val="000000"/>
                </a:solidFill>
                <a:latin typeface="Open Sans"/>
                <a:ea typeface="Open Sans"/>
                <a:cs typeface="Open Sans"/>
                <a:sym typeface="Open Sans"/>
              </a:rPr>
              <a:t>Desktop version to download: </a:t>
            </a:r>
            <a:r>
              <a:rPr lang="en-US" sz="2200" u="sng">
                <a:solidFill>
                  <a:srgbClr val="000000"/>
                </a:solidFill>
                <a:latin typeface="Open Sans"/>
                <a:ea typeface="Open Sans"/>
                <a:cs typeface="Open Sans"/>
                <a:sym typeface="Open Sans"/>
                <a:hlinkClick r:id="rId5">
                  <a:extLst>
                    <a:ext uri="{A12FA001-AC4F-418D-AE19-62706E023703}">
                      <ahyp:hlinkClr val="tx"/>
                    </a:ext>
                  </a:extLst>
                </a:hlinkClick>
              </a:rPr>
              <a:t>https://www.mendeley.com/download-mendeley-desktop/</a:t>
            </a:r>
            <a:endParaRPr sz="2200">
              <a:solidFill>
                <a:srgbClr val="000000"/>
              </a:solidFill>
              <a:latin typeface="Open Sans"/>
              <a:ea typeface="Open Sans"/>
              <a:cs typeface="Open Sans"/>
              <a:sym typeface="Open Sans"/>
            </a:endParaRPr>
          </a:p>
          <a:p>
            <a:pPr indent="-342900" lvl="0" marL="460375" rtl="0" algn="l">
              <a:lnSpc>
                <a:spcPct val="100000"/>
              </a:lnSpc>
              <a:spcBef>
                <a:spcPts val="1000"/>
              </a:spcBef>
              <a:spcAft>
                <a:spcPts val="0"/>
              </a:spcAft>
              <a:buClr>
                <a:srgbClr val="000000"/>
              </a:buClr>
              <a:buSzPts val="1850"/>
              <a:buChar char="●"/>
            </a:pPr>
            <a:r>
              <a:rPr lang="en-US" sz="2200">
                <a:solidFill>
                  <a:srgbClr val="000000"/>
                </a:solidFill>
                <a:latin typeface="Open Sans"/>
                <a:ea typeface="Open Sans"/>
                <a:cs typeface="Open Sans"/>
                <a:sym typeface="Open Sans"/>
              </a:rPr>
              <a:t>Guides: </a:t>
            </a:r>
            <a:r>
              <a:rPr lang="en-US" sz="2200" u="sng">
                <a:solidFill>
                  <a:srgbClr val="000000"/>
                </a:solidFill>
                <a:latin typeface="Open Sans"/>
                <a:ea typeface="Open Sans"/>
                <a:cs typeface="Open Sans"/>
                <a:sym typeface="Open Sans"/>
                <a:hlinkClick r:id="rId6">
                  <a:extLst>
                    <a:ext uri="{A12FA001-AC4F-418D-AE19-62706E023703}">
                      <ahyp:hlinkClr val="tx"/>
                    </a:ext>
                  </a:extLst>
                </a:hlinkClick>
              </a:rPr>
              <a:t>https://community.mendeley.com/guides</a:t>
            </a:r>
            <a:r>
              <a:rPr lang="en-US" sz="2200">
                <a:solidFill>
                  <a:srgbClr val="000000"/>
                </a:solidFill>
                <a:latin typeface="Open Sans"/>
                <a:ea typeface="Open Sans"/>
                <a:cs typeface="Open Sans"/>
                <a:sym typeface="Open Sans"/>
              </a:rPr>
              <a:t> </a:t>
            </a:r>
            <a:endParaRPr sz="2200">
              <a:solidFill>
                <a:srgbClr val="000000"/>
              </a:solidFill>
              <a:latin typeface="Open Sans"/>
              <a:ea typeface="Open Sans"/>
              <a:cs typeface="Open Sans"/>
              <a:sym typeface="Open Sans"/>
            </a:endParaRPr>
          </a:p>
          <a:p>
            <a:pPr indent="-342900" lvl="0" marL="460375" rtl="0" algn="l">
              <a:lnSpc>
                <a:spcPct val="100000"/>
              </a:lnSpc>
              <a:spcBef>
                <a:spcPts val="1000"/>
              </a:spcBef>
              <a:spcAft>
                <a:spcPts val="0"/>
              </a:spcAft>
              <a:buClr>
                <a:srgbClr val="000000"/>
              </a:buClr>
              <a:buSzPts val="1850"/>
              <a:buChar char="●"/>
            </a:pPr>
            <a:r>
              <a:rPr lang="en-US" sz="2200">
                <a:solidFill>
                  <a:srgbClr val="000000"/>
                </a:solidFill>
                <a:latin typeface="Open Sans"/>
                <a:ea typeface="Open Sans"/>
                <a:cs typeface="Open Sans"/>
                <a:sym typeface="Open Sans"/>
              </a:rPr>
              <a:t>Video tutorials: </a:t>
            </a:r>
            <a:r>
              <a:rPr lang="en-US" sz="2200" u="sng">
                <a:solidFill>
                  <a:srgbClr val="000000"/>
                </a:solidFill>
                <a:latin typeface="Open Sans"/>
                <a:ea typeface="Open Sans"/>
                <a:cs typeface="Open Sans"/>
                <a:sym typeface="Open Sans"/>
                <a:hlinkClick r:id="rId7">
                  <a:extLst>
                    <a:ext uri="{A12FA001-AC4F-418D-AE19-62706E023703}">
                      <ahyp:hlinkClr val="tx"/>
                    </a:ext>
                  </a:extLst>
                </a:hlinkClick>
              </a:rPr>
              <a:t>https://community.mendeley.com/guides/videos</a:t>
            </a:r>
            <a:endParaRPr sz="2200">
              <a:solidFill>
                <a:srgbClr val="000000"/>
              </a:solidFill>
              <a:latin typeface="Open Sans"/>
              <a:ea typeface="Open Sans"/>
              <a:cs typeface="Open Sans"/>
              <a:sym typeface="Open Sans"/>
            </a:endParaRPr>
          </a:p>
          <a:p>
            <a:pPr indent="0" lvl="0" marL="117475" rtl="0" algn="l">
              <a:lnSpc>
                <a:spcPct val="100000"/>
              </a:lnSpc>
              <a:spcBef>
                <a:spcPts val="1000"/>
              </a:spcBef>
              <a:spcAft>
                <a:spcPts val="0"/>
              </a:spcAft>
              <a:buClr>
                <a:srgbClr val="000000"/>
              </a:buClr>
              <a:buSzPts val="1850"/>
              <a:buNone/>
            </a:pPr>
            <a:r>
              <a:rPr lang="en-US" sz="2200">
                <a:solidFill>
                  <a:srgbClr val="000000"/>
                </a:solidFill>
                <a:latin typeface="Open Sans"/>
                <a:ea typeface="Open Sans"/>
                <a:cs typeface="Open Sans"/>
                <a:sym typeface="Open Sans"/>
              </a:rPr>
              <a:t> </a:t>
            </a:r>
            <a:endParaRPr sz="2200">
              <a:solidFill>
                <a:srgbClr val="000000"/>
              </a:solidFill>
              <a:latin typeface="Open Sans"/>
              <a:ea typeface="Open Sans"/>
              <a:cs typeface="Open Sans"/>
              <a:sym typeface="Open Sans"/>
            </a:endParaRPr>
          </a:p>
          <a:p>
            <a:pPr indent="-225425" lvl="0" marL="460375" rtl="0" algn="l">
              <a:lnSpc>
                <a:spcPct val="100000"/>
              </a:lnSpc>
              <a:spcBef>
                <a:spcPts val="1000"/>
              </a:spcBef>
              <a:spcAft>
                <a:spcPts val="0"/>
              </a:spcAft>
              <a:buClr>
                <a:srgbClr val="000000"/>
              </a:buClr>
              <a:buSzPts val="1850"/>
              <a:buNone/>
            </a:pPr>
            <a:r>
              <a:t/>
            </a:r>
            <a:endParaRPr sz="2200">
              <a:solidFill>
                <a:srgbClr val="000000"/>
              </a:solidFill>
              <a:latin typeface="Open Sans"/>
              <a:ea typeface="Open Sans"/>
              <a:cs typeface="Open Sans"/>
              <a:sym typeface="Open Sans"/>
            </a:endParaRPr>
          </a:p>
          <a:p>
            <a:pPr indent="0" lvl="0" marL="76200" rtl="0" algn="l">
              <a:lnSpc>
                <a:spcPct val="100000"/>
              </a:lnSpc>
              <a:spcBef>
                <a:spcPts val="1000"/>
              </a:spcBef>
              <a:spcAft>
                <a:spcPts val="0"/>
              </a:spcAft>
              <a:buClr>
                <a:schemeClr val="dk2"/>
              </a:buClr>
              <a:buSzPts val="2400"/>
              <a:buNone/>
            </a:pPr>
            <a:r>
              <a:t/>
            </a:r>
            <a:endParaRPr>
              <a:latin typeface="Open Sans"/>
              <a:ea typeface="Open Sans"/>
              <a:cs typeface="Open Sans"/>
              <a:sym typeface="Open Sans"/>
            </a:endParaRPr>
          </a:p>
        </p:txBody>
      </p:sp>
      <p:pic>
        <p:nvPicPr>
          <p:cNvPr id="244" name="Google Shape;244;p18"/>
          <p:cNvPicPr preferRelativeResize="0"/>
          <p:nvPr/>
        </p:nvPicPr>
        <p:blipFill rotWithShape="1">
          <a:blip r:embed="rId8">
            <a:alphaModFix/>
          </a:blip>
          <a:srcRect b="0" l="0" r="0" t="0"/>
          <a:stretch/>
        </p:blipFill>
        <p:spPr>
          <a:xfrm>
            <a:off x="6596741" y="1910442"/>
            <a:ext cx="5402855" cy="4464969"/>
          </a:xfrm>
          <a:prstGeom prst="rect">
            <a:avLst/>
          </a:prstGeom>
          <a:noFill/>
          <a:ln>
            <a:noFill/>
          </a:ln>
        </p:spPr>
      </p:pic>
      <p:sp>
        <p:nvSpPr>
          <p:cNvPr id="245" name="Google Shape;245;p18"/>
          <p:cNvSpPr txBox="1"/>
          <p:nvPr/>
        </p:nvSpPr>
        <p:spPr>
          <a:xfrm>
            <a:off x="6596742" y="6375411"/>
            <a:ext cx="5402855"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Open Sans"/>
                <a:ea typeface="Open Sans"/>
                <a:cs typeface="Open Sans"/>
                <a:sym typeface="Open Sans"/>
              </a:rPr>
              <a:t>Source: </a:t>
            </a:r>
            <a:r>
              <a:rPr b="0" i="0" lang="en-US" sz="1200" u="sng" cap="none" strike="noStrike">
                <a:solidFill>
                  <a:srgbClr val="000000"/>
                </a:solidFill>
                <a:latin typeface="Open Sans"/>
                <a:ea typeface="Open Sans"/>
                <a:cs typeface="Open Sans"/>
                <a:sym typeface="Open Sans"/>
                <a:hlinkClick r:id="rId9">
                  <a:extLst>
                    <a:ext uri="{A12FA001-AC4F-418D-AE19-62706E023703}">
                      <ahyp:hlinkClr val="tx"/>
                    </a:ext>
                  </a:extLst>
                </a:hlinkClick>
              </a:rPr>
              <a:t>https://www.mendeley.com</a:t>
            </a:r>
            <a:r>
              <a:rPr b="0" i="0" lang="en-US" sz="1200" u="none" cap="none" strike="noStrike">
                <a:solidFill>
                  <a:srgbClr val="000000"/>
                </a:solidFill>
                <a:latin typeface="Open Sans"/>
                <a:ea typeface="Open Sans"/>
                <a:cs typeface="Open Sans"/>
                <a:sym typeface="Open Sans"/>
              </a:rPr>
              <a:t> Accessed, 15 April 2020 </a:t>
            </a:r>
            <a:endParaRPr b="0" i="0" sz="1200" u="none" cap="none" strike="noStrike">
              <a:solidFill>
                <a:srgbClr val="000000"/>
              </a:solidFill>
              <a:latin typeface="Open Sans"/>
              <a:ea typeface="Open Sans"/>
              <a:cs typeface="Open Sans"/>
              <a:sym typeface="Open Sans"/>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p23"/>
          <p:cNvSpPr txBox="1"/>
          <p:nvPr>
            <p:ph type="title"/>
          </p:nvPr>
        </p:nvSpPr>
        <p:spPr>
          <a:xfrm>
            <a:off x="0" y="378812"/>
            <a:ext cx="9613800" cy="1080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None/>
            </a:pPr>
            <a:r>
              <a:rPr lang="en-US">
                <a:solidFill>
                  <a:srgbClr val="586F7C"/>
                </a:solidFill>
                <a:latin typeface="Open Sans"/>
                <a:ea typeface="Open Sans"/>
                <a:cs typeface="Open Sans"/>
                <a:sym typeface="Open Sans"/>
              </a:rPr>
              <a:t>Summary</a:t>
            </a:r>
            <a:endParaRPr>
              <a:solidFill>
                <a:srgbClr val="586F7C"/>
              </a:solidFill>
              <a:latin typeface="Open Sans"/>
              <a:ea typeface="Open Sans"/>
              <a:cs typeface="Open Sans"/>
              <a:sym typeface="Open Sans"/>
            </a:endParaRPr>
          </a:p>
        </p:txBody>
      </p:sp>
      <p:sp>
        <p:nvSpPr>
          <p:cNvPr id="252" name="Google Shape;252;p23"/>
          <p:cNvSpPr txBox="1"/>
          <p:nvPr>
            <p:ph idx="1" type="body"/>
          </p:nvPr>
        </p:nvSpPr>
        <p:spPr>
          <a:xfrm>
            <a:off x="141478" y="1993972"/>
            <a:ext cx="10700693" cy="4570114"/>
          </a:xfrm>
          <a:prstGeom prst="rect">
            <a:avLst/>
          </a:prstGeom>
          <a:noFill/>
          <a:ln>
            <a:noFill/>
          </a:ln>
        </p:spPr>
        <p:txBody>
          <a:bodyPr anchorCtr="0" anchor="t" bIns="45700" lIns="91425" spcFirstLastPara="1" rIns="91425" wrap="square" tIns="45700">
            <a:noAutofit/>
          </a:bodyPr>
          <a:lstStyle/>
          <a:p>
            <a:pPr indent="-381000" lvl="0" marL="457200" rtl="0" algn="just">
              <a:lnSpc>
                <a:spcPct val="100000"/>
              </a:lnSpc>
              <a:spcBef>
                <a:spcPts val="1000"/>
              </a:spcBef>
              <a:spcAft>
                <a:spcPts val="0"/>
              </a:spcAft>
              <a:buClr>
                <a:schemeClr val="dk1"/>
              </a:buClr>
              <a:buSzPts val="2400"/>
              <a:buChar char="●"/>
            </a:pPr>
            <a:r>
              <a:rPr lang="en-US">
                <a:solidFill>
                  <a:schemeClr val="dk1"/>
                </a:solidFill>
                <a:latin typeface="Open Sans"/>
                <a:ea typeface="Open Sans"/>
                <a:cs typeface="Open Sans"/>
                <a:sym typeface="Open Sans"/>
              </a:rPr>
              <a:t>This lesson provided a foundation for how to cite resources and citation styles commonly used in an academic context before learners start exploring resources provided by Research4Life.</a:t>
            </a:r>
            <a:endParaRPr/>
          </a:p>
          <a:p>
            <a:pPr indent="-381000" lvl="0" marL="457200" rtl="0" algn="just">
              <a:lnSpc>
                <a:spcPct val="100000"/>
              </a:lnSpc>
              <a:spcBef>
                <a:spcPts val="1000"/>
              </a:spcBef>
              <a:spcAft>
                <a:spcPts val="0"/>
              </a:spcAft>
              <a:buClr>
                <a:schemeClr val="dk1"/>
              </a:buClr>
              <a:buSzPts val="2400"/>
              <a:buChar char="●"/>
            </a:pPr>
            <a:r>
              <a:rPr lang="en-US">
                <a:solidFill>
                  <a:schemeClr val="dk1"/>
                </a:solidFill>
                <a:latin typeface="Open Sans"/>
                <a:ea typeface="Open Sans"/>
                <a:cs typeface="Open Sans"/>
                <a:sym typeface="Open Sans"/>
              </a:rPr>
              <a:t>The lesson also touched briefly on reference management tools for learners to explore the most appropriate tool for their needs, not only to manage references but also to collaborate with their colleagues, project teams and students.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ga888953252_0_0"/>
          <p:cNvSpPr txBox="1"/>
          <p:nvPr>
            <p:ph type="title"/>
          </p:nvPr>
        </p:nvSpPr>
        <p:spPr>
          <a:xfrm>
            <a:off x="0" y="437222"/>
            <a:ext cx="8203500" cy="10809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200"/>
              <a:buFont typeface="Gill Sans"/>
              <a:buNone/>
            </a:pPr>
            <a:r>
              <a:rPr lang="en-US">
                <a:solidFill>
                  <a:srgbClr val="586F7C"/>
                </a:solidFill>
                <a:latin typeface="Open Sans"/>
                <a:ea typeface="Open Sans"/>
                <a:cs typeface="Open Sans"/>
                <a:sym typeface="Open Sans"/>
              </a:rPr>
              <a:t>References and useful resources</a:t>
            </a:r>
            <a:endParaRPr>
              <a:solidFill>
                <a:srgbClr val="586F7C"/>
              </a:solidFill>
              <a:latin typeface="Open Sans"/>
              <a:ea typeface="Open Sans"/>
              <a:cs typeface="Open Sans"/>
              <a:sym typeface="Open Sans"/>
            </a:endParaRPr>
          </a:p>
        </p:txBody>
      </p:sp>
      <p:sp>
        <p:nvSpPr>
          <p:cNvPr id="258" name="Google Shape;258;ga888953252_0_0"/>
          <p:cNvSpPr txBox="1"/>
          <p:nvPr>
            <p:ph idx="1" type="body"/>
          </p:nvPr>
        </p:nvSpPr>
        <p:spPr>
          <a:xfrm>
            <a:off x="656075" y="1839650"/>
            <a:ext cx="9613800" cy="4650600"/>
          </a:xfrm>
          <a:prstGeom prst="rect">
            <a:avLst/>
          </a:prstGeom>
          <a:noFill/>
          <a:ln>
            <a:noFill/>
          </a:ln>
        </p:spPr>
        <p:txBody>
          <a:bodyPr anchorCtr="0" anchor="t" bIns="45700" lIns="91425" spcFirstLastPara="1" rIns="91425" wrap="square" tIns="45700">
            <a:noAutofit/>
          </a:bodyPr>
          <a:lstStyle/>
          <a:p>
            <a:pPr indent="-304800" lvl="0" marL="457200" rtl="0" algn="l">
              <a:lnSpc>
                <a:spcPct val="150000"/>
              </a:lnSpc>
              <a:spcBef>
                <a:spcPts val="0"/>
              </a:spcBef>
              <a:spcAft>
                <a:spcPts val="0"/>
              </a:spcAft>
              <a:buClr>
                <a:schemeClr val="dk1"/>
              </a:buClr>
              <a:buSzPts val="1200"/>
              <a:buFont typeface="Open Sans"/>
              <a:buChar char="●"/>
            </a:pPr>
            <a:r>
              <a:rPr lang="en-US" sz="1200">
                <a:solidFill>
                  <a:schemeClr val="dk1"/>
                </a:solidFill>
                <a:latin typeface="Open Sans"/>
                <a:ea typeface="Open Sans"/>
                <a:cs typeface="Open Sans"/>
                <a:sym typeface="Open Sans"/>
              </a:rPr>
              <a:t>Purdue OWL. 2020a. Quoting, Paraphrasing, and Summarizing // Purdue Writing Lab. In: Purdue Online Writing Lab [online]. [Cited 4 October 2020]. https://owl.purdue.edu/owl/research_and_citation/using_research/quoting_paraphrasing_and_summarizing/index.html </a:t>
            </a:r>
            <a:endParaRPr sz="1200">
              <a:solidFill>
                <a:schemeClr val="dk1"/>
              </a:solidFill>
              <a:latin typeface="Open Sans"/>
              <a:ea typeface="Open Sans"/>
              <a:cs typeface="Open Sans"/>
              <a:sym typeface="Open Sans"/>
            </a:endParaRPr>
          </a:p>
          <a:p>
            <a:pPr indent="-304800" lvl="0" marL="457200" rtl="0" algn="l">
              <a:lnSpc>
                <a:spcPct val="150000"/>
              </a:lnSpc>
              <a:spcBef>
                <a:spcPts val="0"/>
              </a:spcBef>
              <a:spcAft>
                <a:spcPts val="0"/>
              </a:spcAft>
              <a:buClr>
                <a:schemeClr val="dk1"/>
              </a:buClr>
              <a:buSzPts val="1200"/>
              <a:buFont typeface="Open Sans"/>
              <a:buChar char="●"/>
            </a:pPr>
            <a:r>
              <a:rPr lang="en-US" sz="1200">
                <a:solidFill>
                  <a:schemeClr val="dk1"/>
                </a:solidFill>
                <a:latin typeface="Open Sans"/>
                <a:ea typeface="Open Sans"/>
                <a:cs typeface="Open Sans"/>
                <a:sym typeface="Open Sans"/>
              </a:rPr>
              <a:t>Purdue OWL. 2020b. Citation Style Chart. In: Purdue Writing Lab [online]. [Cited 4 October 2020]. https://owl.purdue.edu/owl/research_and_citation/using_research/citation_style_chart.html</a:t>
            </a:r>
            <a:endParaRPr sz="1200">
              <a:solidFill>
                <a:schemeClr val="dk1"/>
              </a:solidFill>
              <a:latin typeface="Open Sans"/>
              <a:ea typeface="Open Sans"/>
              <a:cs typeface="Open Sans"/>
              <a:sym typeface="Open Sans"/>
            </a:endParaRPr>
          </a:p>
          <a:p>
            <a:pPr indent="-304800" lvl="0" marL="457200" rtl="0" algn="l">
              <a:lnSpc>
                <a:spcPct val="150000"/>
              </a:lnSpc>
              <a:spcBef>
                <a:spcPts val="0"/>
              </a:spcBef>
              <a:spcAft>
                <a:spcPts val="0"/>
              </a:spcAft>
              <a:buClr>
                <a:schemeClr val="dk1"/>
              </a:buClr>
              <a:buSzPts val="1200"/>
              <a:buFont typeface="Open Sans"/>
              <a:buChar char="●"/>
            </a:pPr>
            <a:r>
              <a:rPr lang="en-US" sz="1200">
                <a:solidFill>
                  <a:schemeClr val="dk1"/>
                </a:solidFill>
                <a:latin typeface="Open Sans"/>
                <a:ea typeface="Open Sans"/>
                <a:cs typeface="Open Sans"/>
                <a:sym typeface="Open Sans"/>
              </a:rPr>
              <a:t>WUR. 2020a. Citing and Referencing - Common knowledge. In: Wageningen University &amp; Research Library [online]. [Cited 4 October 2020]. https://library.wur.nl/infoboard/module_3/a001_citing_and_referencing_common_knowledge.html </a:t>
            </a:r>
            <a:endParaRPr sz="1200">
              <a:solidFill>
                <a:schemeClr val="dk1"/>
              </a:solidFill>
              <a:latin typeface="Open Sans"/>
              <a:ea typeface="Open Sans"/>
              <a:cs typeface="Open Sans"/>
              <a:sym typeface="Open Sans"/>
            </a:endParaRPr>
          </a:p>
          <a:p>
            <a:pPr indent="-304800" lvl="0" marL="457200" rtl="0" algn="l">
              <a:lnSpc>
                <a:spcPct val="150000"/>
              </a:lnSpc>
              <a:spcBef>
                <a:spcPts val="0"/>
              </a:spcBef>
              <a:spcAft>
                <a:spcPts val="0"/>
              </a:spcAft>
              <a:buClr>
                <a:schemeClr val="dk1"/>
              </a:buClr>
              <a:buSzPts val="1200"/>
              <a:buFont typeface="Open Sans"/>
              <a:buChar char="●"/>
            </a:pPr>
            <a:r>
              <a:rPr lang="en-US" sz="1200">
                <a:solidFill>
                  <a:schemeClr val="dk1"/>
                </a:solidFill>
                <a:latin typeface="Open Sans"/>
                <a:ea typeface="Open Sans"/>
                <a:cs typeface="Open Sans"/>
                <a:sym typeface="Open Sans"/>
              </a:rPr>
              <a:t>WUR. 2020b. Why Should you Cite and Reference? In: Wageningen University &amp; Research Library [online]. [Cited 4 October 2020]. https://library.wur.nl/infoboard/module_3/a001_citing_and_referencing_why_cite_.html </a:t>
            </a:r>
            <a:endParaRPr sz="1200">
              <a:solidFill>
                <a:schemeClr val="dk1"/>
              </a:solidFill>
              <a:latin typeface="Open Sans"/>
              <a:ea typeface="Open Sans"/>
              <a:cs typeface="Open Sans"/>
              <a:sym typeface="Open Sans"/>
            </a:endParaRPr>
          </a:p>
          <a:p>
            <a:pPr indent="-304800" lvl="0" marL="457200" rtl="0" algn="l">
              <a:lnSpc>
                <a:spcPct val="150000"/>
              </a:lnSpc>
              <a:spcBef>
                <a:spcPts val="0"/>
              </a:spcBef>
              <a:spcAft>
                <a:spcPts val="0"/>
              </a:spcAft>
              <a:buClr>
                <a:schemeClr val="dk1"/>
              </a:buClr>
              <a:buSzPts val="1200"/>
              <a:buFont typeface="Open Sans"/>
              <a:buChar char="●"/>
            </a:pPr>
            <a:r>
              <a:rPr lang="en-US" sz="1200">
                <a:solidFill>
                  <a:schemeClr val="dk1"/>
                </a:solidFill>
                <a:latin typeface="Open Sans"/>
                <a:ea typeface="Open Sans"/>
                <a:cs typeface="Open Sans"/>
                <a:sym typeface="Open Sans"/>
              </a:rPr>
              <a:t>WUR. 2020c. Citing and Referencing - Paraphrasing. In: Wageningen University &amp; Research Library [online]. [Cited 4 October 2020]. https://library.wur.nl/infoboard/module_3/a001_citing_and_referencing_paraphrasing.html </a:t>
            </a:r>
            <a:endParaRPr sz="1200">
              <a:solidFill>
                <a:schemeClr val="dk1"/>
              </a:solidFill>
              <a:latin typeface="Open Sans"/>
              <a:ea typeface="Open Sans"/>
              <a:cs typeface="Open Sans"/>
              <a:sym typeface="Open Sans"/>
            </a:endParaRPr>
          </a:p>
          <a:p>
            <a:pPr indent="-304800" lvl="0" marL="457200" rtl="0" algn="l">
              <a:lnSpc>
                <a:spcPct val="150000"/>
              </a:lnSpc>
              <a:spcBef>
                <a:spcPts val="0"/>
              </a:spcBef>
              <a:spcAft>
                <a:spcPts val="0"/>
              </a:spcAft>
              <a:buClr>
                <a:schemeClr val="dk1"/>
              </a:buClr>
              <a:buSzPts val="1200"/>
              <a:buFont typeface="Open Sans"/>
              <a:buChar char="●"/>
            </a:pPr>
            <a:r>
              <a:rPr lang="en-US" sz="1200">
                <a:solidFill>
                  <a:schemeClr val="dk1"/>
                </a:solidFill>
                <a:latin typeface="Open Sans"/>
                <a:ea typeface="Open Sans"/>
                <a:cs typeface="Open Sans"/>
                <a:sym typeface="Open Sans"/>
              </a:rPr>
              <a:t>WUR. 2020d. Paraphrasing. In: Wageningen University &amp; Research Library [online]. [Cited 4 October 2020]. https://library.wur.nl/infoboard/module_3/a001_citing_and_referencing_paraphrasing.html </a:t>
            </a:r>
            <a:endParaRPr sz="1200">
              <a:solidFill>
                <a:schemeClr val="dk1"/>
              </a:solidFill>
              <a:latin typeface="Open Sans"/>
              <a:ea typeface="Open Sans"/>
              <a:cs typeface="Open Sans"/>
              <a:sym typeface="Open Sans"/>
            </a:endParaRPr>
          </a:p>
          <a:p>
            <a:pPr indent="-304800" lvl="0" marL="457200" rtl="0" algn="l">
              <a:lnSpc>
                <a:spcPct val="150000"/>
              </a:lnSpc>
              <a:spcBef>
                <a:spcPts val="0"/>
              </a:spcBef>
              <a:spcAft>
                <a:spcPts val="0"/>
              </a:spcAft>
              <a:buClr>
                <a:schemeClr val="dk1"/>
              </a:buClr>
              <a:buSzPts val="1200"/>
              <a:buFont typeface="Open Sans"/>
              <a:buChar char="●"/>
            </a:pPr>
            <a:r>
              <a:rPr lang="en-US" sz="1200">
                <a:solidFill>
                  <a:schemeClr val="dk1"/>
                </a:solidFill>
                <a:latin typeface="Open Sans"/>
                <a:ea typeface="Open Sans"/>
                <a:cs typeface="Open Sans"/>
                <a:sym typeface="Open Sans"/>
              </a:rPr>
              <a:t>WUR. 2020e. Summarising. In: Wageningen University &amp; Research Library [online]. [Cited 4 October 2020]. https://library.wur.nl/infoboard/module_3/a001_citing_and_referencing_summarising.html </a:t>
            </a:r>
            <a:endParaRPr sz="1200">
              <a:solidFill>
                <a:schemeClr val="dk1"/>
              </a:solidFill>
              <a:latin typeface="Open Sans"/>
              <a:ea typeface="Open Sans"/>
              <a:cs typeface="Open Sans"/>
              <a:sym typeface="Open Sans"/>
            </a:endParaRPr>
          </a:p>
          <a:p>
            <a:pPr indent="-304800" lvl="0" marL="457200" rtl="0" algn="l">
              <a:lnSpc>
                <a:spcPct val="150000"/>
              </a:lnSpc>
              <a:spcBef>
                <a:spcPts val="0"/>
              </a:spcBef>
              <a:spcAft>
                <a:spcPts val="0"/>
              </a:spcAft>
              <a:buClr>
                <a:schemeClr val="dk1"/>
              </a:buClr>
              <a:buSzPts val="1200"/>
              <a:buFont typeface="Open Sans"/>
              <a:buChar char="●"/>
            </a:pPr>
            <a:r>
              <a:rPr lang="en-US" sz="1200">
                <a:solidFill>
                  <a:schemeClr val="dk1"/>
                </a:solidFill>
                <a:latin typeface="Open Sans"/>
                <a:ea typeface="Open Sans"/>
                <a:cs typeface="Open Sans"/>
                <a:sym typeface="Open Sans"/>
              </a:rPr>
              <a:t>WUR. 2020f. Quoting. In: Wageningen University &amp; Research Library [online]. [Cited 4 October 2020]. https://library.wur.nl/infoboard/module_3/a001_citing_and_referencing_quoting.html  </a:t>
            </a:r>
            <a:endParaRPr sz="1200">
              <a:solidFill>
                <a:schemeClr val="dk1"/>
              </a:solidFill>
              <a:latin typeface="Open Sans"/>
              <a:ea typeface="Open Sans"/>
              <a:cs typeface="Open Sans"/>
              <a:sym typeface="Open Sans"/>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g727b3dbef2_0_81"/>
          <p:cNvSpPr txBox="1"/>
          <p:nvPr>
            <p:ph type="title"/>
          </p:nvPr>
        </p:nvSpPr>
        <p:spPr>
          <a:xfrm>
            <a:off x="0" y="437222"/>
            <a:ext cx="8203500" cy="10809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200"/>
              <a:buFont typeface="Gill Sans"/>
              <a:buNone/>
            </a:pPr>
            <a:r>
              <a:rPr lang="en-US">
                <a:solidFill>
                  <a:srgbClr val="586F7C"/>
                </a:solidFill>
                <a:latin typeface="Open Sans"/>
                <a:ea typeface="Open Sans"/>
                <a:cs typeface="Open Sans"/>
                <a:sym typeface="Open Sans"/>
              </a:rPr>
              <a:t>You are invited to;</a:t>
            </a:r>
            <a:endParaRPr>
              <a:solidFill>
                <a:srgbClr val="586F7C"/>
              </a:solidFill>
              <a:latin typeface="Open Sans"/>
              <a:ea typeface="Open Sans"/>
              <a:cs typeface="Open Sans"/>
              <a:sym typeface="Open Sans"/>
            </a:endParaRPr>
          </a:p>
        </p:txBody>
      </p:sp>
      <p:sp>
        <p:nvSpPr>
          <p:cNvPr id="264" name="Google Shape;264;g727b3dbef2_0_81"/>
          <p:cNvSpPr txBox="1"/>
          <p:nvPr>
            <p:ph idx="1" type="body"/>
          </p:nvPr>
        </p:nvSpPr>
        <p:spPr>
          <a:xfrm>
            <a:off x="656075" y="2094525"/>
            <a:ext cx="9916800" cy="3599400"/>
          </a:xfrm>
          <a:prstGeom prst="rect">
            <a:avLst/>
          </a:prstGeom>
          <a:noFill/>
          <a:ln>
            <a:noFill/>
          </a:ln>
        </p:spPr>
        <p:txBody>
          <a:bodyPr anchorCtr="0" anchor="t" bIns="45700" lIns="91425" spcFirstLastPara="1" rIns="91425" wrap="square" tIns="45700">
            <a:noAutofit/>
          </a:bodyPr>
          <a:lstStyle/>
          <a:p>
            <a:pPr indent="-317500" lvl="0" marL="457200" rtl="0" algn="l">
              <a:lnSpc>
                <a:spcPct val="150000"/>
              </a:lnSpc>
              <a:spcBef>
                <a:spcPts val="0"/>
              </a:spcBef>
              <a:spcAft>
                <a:spcPts val="0"/>
              </a:spcAft>
              <a:buClr>
                <a:srgbClr val="586F7C"/>
              </a:buClr>
              <a:buSzPts val="1400"/>
              <a:buFont typeface="Open Sans"/>
              <a:buChar char="●"/>
            </a:pPr>
            <a:r>
              <a:rPr lang="en-US">
                <a:solidFill>
                  <a:srgbClr val="586F7C"/>
                </a:solidFill>
                <a:latin typeface="Open Sans"/>
                <a:ea typeface="Open Sans"/>
                <a:cs typeface="Open Sans"/>
                <a:sym typeface="Open Sans"/>
              </a:rPr>
              <a:t>Visit us at </a:t>
            </a:r>
            <a:r>
              <a:rPr lang="en-US">
                <a:solidFill>
                  <a:srgbClr val="586F7C"/>
                </a:solidFill>
                <a:uFill>
                  <a:noFill/>
                </a:uFill>
                <a:latin typeface="Open Sans"/>
                <a:ea typeface="Open Sans"/>
                <a:cs typeface="Open Sans"/>
                <a:sym typeface="Open Sans"/>
                <a:hlinkClick r:id="rId3">
                  <a:extLst>
                    <a:ext uri="{A12FA001-AC4F-418D-AE19-62706E023703}">
                      <ahyp:hlinkClr val="tx"/>
                    </a:ext>
                  </a:extLst>
                </a:hlinkClick>
              </a:rPr>
              <a:t>www.research4life.or</a:t>
            </a:r>
            <a:r>
              <a:rPr lang="en-US" u="sng">
                <a:solidFill>
                  <a:srgbClr val="586F7C"/>
                </a:solidFill>
                <a:latin typeface="Open Sans"/>
                <a:ea typeface="Open Sans"/>
                <a:cs typeface="Open Sans"/>
                <a:sym typeface="Open Sans"/>
                <a:hlinkClick r:id="rId4">
                  <a:extLst>
                    <a:ext uri="{A12FA001-AC4F-418D-AE19-62706E023703}">
                      <ahyp:hlinkClr val="tx"/>
                    </a:ext>
                  </a:extLst>
                </a:hlinkClick>
              </a:rPr>
              <a:t>g</a:t>
            </a:r>
            <a:endParaRPr>
              <a:solidFill>
                <a:srgbClr val="586F7C"/>
              </a:solidFill>
              <a:latin typeface="Open Sans"/>
              <a:ea typeface="Open Sans"/>
              <a:cs typeface="Open Sans"/>
              <a:sym typeface="Open Sans"/>
            </a:endParaRPr>
          </a:p>
          <a:p>
            <a:pPr indent="-317500" lvl="0" marL="457200" rtl="0" algn="l">
              <a:lnSpc>
                <a:spcPct val="150000"/>
              </a:lnSpc>
              <a:spcBef>
                <a:spcPts val="0"/>
              </a:spcBef>
              <a:spcAft>
                <a:spcPts val="0"/>
              </a:spcAft>
              <a:buClr>
                <a:srgbClr val="586F7C"/>
              </a:buClr>
              <a:buSzPts val="1400"/>
              <a:buFont typeface="Open Sans"/>
              <a:buChar char="●"/>
            </a:pPr>
            <a:r>
              <a:rPr lang="en-US">
                <a:solidFill>
                  <a:srgbClr val="586F7C"/>
                </a:solidFill>
                <a:latin typeface="Open Sans"/>
                <a:ea typeface="Open Sans"/>
                <a:cs typeface="Open Sans"/>
                <a:sym typeface="Open Sans"/>
              </a:rPr>
              <a:t>Contact us at </a:t>
            </a:r>
            <a:r>
              <a:rPr lang="en-US">
                <a:solidFill>
                  <a:srgbClr val="586F7C"/>
                </a:solidFill>
                <a:uFill>
                  <a:noFill/>
                </a:uFill>
                <a:latin typeface="Open Sans"/>
                <a:ea typeface="Open Sans"/>
                <a:cs typeface="Open Sans"/>
                <a:sym typeface="Open Sans"/>
                <a:hlinkClick r:id="rId5">
                  <a:extLst>
                    <a:ext uri="{A12FA001-AC4F-418D-AE19-62706E023703}">
                      <ahyp:hlinkClr val="tx"/>
                    </a:ext>
                  </a:extLst>
                </a:hlinkClick>
              </a:rPr>
              <a:t>r4l@research4life.org</a:t>
            </a:r>
            <a:r>
              <a:rPr lang="en-US">
                <a:solidFill>
                  <a:srgbClr val="586F7C"/>
                </a:solidFill>
                <a:latin typeface="Open Sans"/>
                <a:ea typeface="Open Sans"/>
                <a:cs typeface="Open Sans"/>
                <a:sym typeface="Open Sans"/>
              </a:rPr>
              <a:t> </a:t>
            </a:r>
            <a:endParaRPr>
              <a:solidFill>
                <a:srgbClr val="586F7C"/>
              </a:solidFill>
              <a:latin typeface="Open Sans"/>
              <a:ea typeface="Open Sans"/>
              <a:cs typeface="Open Sans"/>
              <a:sym typeface="Open Sans"/>
            </a:endParaRPr>
          </a:p>
          <a:p>
            <a:pPr indent="-317500" lvl="0" marL="457200" rtl="0" algn="l">
              <a:lnSpc>
                <a:spcPct val="150000"/>
              </a:lnSpc>
              <a:spcBef>
                <a:spcPts val="0"/>
              </a:spcBef>
              <a:spcAft>
                <a:spcPts val="0"/>
              </a:spcAft>
              <a:buClr>
                <a:srgbClr val="586F7C"/>
              </a:buClr>
              <a:buSzPts val="1400"/>
              <a:buFont typeface="Open Sans"/>
              <a:buChar char="●"/>
            </a:pPr>
            <a:r>
              <a:rPr lang="en-US">
                <a:solidFill>
                  <a:srgbClr val="586F7C"/>
                </a:solidFill>
                <a:latin typeface="Open Sans"/>
                <a:ea typeface="Open Sans"/>
                <a:cs typeface="Open Sans"/>
                <a:sym typeface="Open Sans"/>
              </a:rPr>
              <a:t>Find out about other training materials [</a:t>
            </a:r>
            <a:r>
              <a:rPr lang="en-US" sz="1500" u="sng">
                <a:solidFill>
                  <a:schemeClr val="hlink"/>
                </a:solidFill>
                <a:latin typeface="Open Sans"/>
                <a:ea typeface="Open Sans"/>
                <a:cs typeface="Open Sans"/>
                <a:sym typeface="Open Sans"/>
                <a:hlinkClick r:id="rId6"/>
              </a:rPr>
              <a:t>www.research4life.org/training</a:t>
            </a:r>
            <a:r>
              <a:rPr lang="en-US">
                <a:solidFill>
                  <a:srgbClr val="586F7C"/>
                </a:solidFill>
                <a:latin typeface="Open Sans"/>
                <a:ea typeface="Open Sans"/>
                <a:cs typeface="Open Sans"/>
                <a:sym typeface="Open Sans"/>
              </a:rPr>
              <a:t>]</a:t>
            </a:r>
            <a:endParaRPr>
              <a:solidFill>
                <a:srgbClr val="586F7C"/>
              </a:solidFill>
              <a:latin typeface="Open Sans"/>
              <a:ea typeface="Open Sans"/>
              <a:cs typeface="Open Sans"/>
              <a:sym typeface="Open Sans"/>
            </a:endParaRPr>
          </a:p>
          <a:p>
            <a:pPr indent="-317500" lvl="0" marL="457200" rtl="0" algn="l">
              <a:lnSpc>
                <a:spcPct val="150000"/>
              </a:lnSpc>
              <a:spcBef>
                <a:spcPts val="0"/>
              </a:spcBef>
              <a:spcAft>
                <a:spcPts val="0"/>
              </a:spcAft>
              <a:buClr>
                <a:srgbClr val="586F7C"/>
              </a:buClr>
              <a:buSzPts val="1400"/>
              <a:buFont typeface="Open Sans"/>
              <a:buChar char="●"/>
            </a:pPr>
            <a:r>
              <a:rPr lang="en-US">
                <a:solidFill>
                  <a:srgbClr val="586F7C"/>
                </a:solidFill>
                <a:latin typeface="Open Sans"/>
                <a:ea typeface="Open Sans"/>
                <a:cs typeface="Open Sans"/>
                <a:sym typeface="Open Sans"/>
              </a:rPr>
              <a:t>Subscribe to Research4Life newsletter [</a:t>
            </a:r>
            <a:r>
              <a:rPr lang="en-US" sz="1500" u="sng">
                <a:solidFill>
                  <a:schemeClr val="hlink"/>
                </a:solidFill>
                <a:latin typeface="Open Sans"/>
                <a:ea typeface="Open Sans"/>
                <a:cs typeface="Open Sans"/>
                <a:sym typeface="Open Sans"/>
                <a:hlinkClick r:id="rId7"/>
              </a:rPr>
              <a:t>www.research4life.org/newsletter</a:t>
            </a:r>
            <a:r>
              <a:rPr lang="en-US">
                <a:solidFill>
                  <a:srgbClr val="586F7C"/>
                </a:solidFill>
                <a:latin typeface="Open Sans"/>
                <a:ea typeface="Open Sans"/>
                <a:cs typeface="Open Sans"/>
                <a:sym typeface="Open Sans"/>
              </a:rPr>
              <a:t>]</a:t>
            </a:r>
            <a:endParaRPr>
              <a:solidFill>
                <a:srgbClr val="586F7C"/>
              </a:solidFill>
              <a:latin typeface="Open Sans"/>
              <a:ea typeface="Open Sans"/>
              <a:cs typeface="Open Sans"/>
              <a:sym typeface="Open Sans"/>
            </a:endParaRPr>
          </a:p>
          <a:p>
            <a:pPr indent="-317500" lvl="0" marL="457200" rtl="0" algn="l">
              <a:lnSpc>
                <a:spcPct val="150000"/>
              </a:lnSpc>
              <a:spcBef>
                <a:spcPts val="0"/>
              </a:spcBef>
              <a:spcAft>
                <a:spcPts val="0"/>
              </a:spcAft>
              <a:buClr>
                <a:srgbClr val="586F7C"/>
              </a:buClr>
              <a:buSzPts val="1400"/>
              <a:buFont typeface="Open Sans"/>
              <a:buChar char="●"/>
            </a:pPr>
            <a:r>
              <a:rPr lang="en-US">
                <a:solidFill>
                  <a:srgbClr val="586F7C"/>
                </a:solidFill>
                <a:latin typeface="Open Sans"/>
                <a:ea typeface="Open Sans"/>
                <a:cs typeface="Open Sans"/>
                <a:sym typeface="Open Sans"/>
              </a:rPr>
              <a:t>Check out Research4Life videos [</a:t>
            </a:r>
            <a:r>
              <a:rPr lang="en-US" sz="1500" u="sng">
                <a:solidFill>
                  <a:schemeClr val="hlink"/>
                </a:solidFill>
                <a:latin typeface="Open Sans"/>
                <a:ea typeface="Open Sans"/>
                <a:cs typeface="Open Sans"/>
                <a:sym typeface="Open Sans"/>
                <a:hlinkClick r:id="rId8"/>
              </a:rPr>
              <a:t>https://bit.ly/2w3CU5C</a:t>
            </a:r>
            <a:r>
              <a:rPr lang="en-US">
                <a:solidFill>
                  <a:srgbClr val="586F7C"/>
                </a:solidFill>
                <a:latin typeface="Open Sans"/>
                <a:ea typeface="Open Sans"/>
                <a:cs typeface="Open Sans"/>
                <a:sym typeface="Open Sans"/>
              </a:rPr>
              <a:t>]</a:t>
            </a:r>
            <a:endParaRPr>
              <a:solidFill>
                <a:srgbClr val="586F7C"/>
              </a:solidFill>
              <a:latin typeface="Open Sans"/>
              <a:ea typeface="Open Sans"/>
              <a:cs typeface="Open Sans"/>
              <a:sym typeface="Open Sans"/>
            </a:endParaRPr>
          </a:p>
          <a:p>
            <a:pPr indent="-317500" lvl="0" marL="457200" rtl="0" algn="l">
              <a:lnSpc>
                <a:spcPct val="150000"/>
              </a:lnSpc>
              <a:spcBef>
                <a:spcPts val="0"/>
              </a:spcBef>
              <a:spcAft>
                <a:spcPts val="0"/>
              </a:spcAft>
              <a:buClr>
                <a:srgbClr val="586F7C"/>
              </a:buClr>
              <a:buSzPts val="1400"/>
              <a:buFont typeface="Open Sans"/>
              <a:buChar char="●"/>
            </a:pPr>
            <a:r>
              <a:rPr lang="en-US">
                <a:solidFill>
                  <a:srgbClr val="586F7C"/>
                </a:solidFill>
                <a:latin typeface="Open Sans"/>
                <a:ea typeface="Open Sans"/>
                <a:cs typeface="Open Sans"/>
                <a:sym typeface="Open Sans"/>
              </a:rPr>
              <a:t>Follow us on Twitter </a:t>
            </a:r>
            <a:r>
              <a:rPr lang="en-US" sz="1500">
                <a:solidFill>
                  <a:srgbClr val="586F7C"/>
                </a:solidFill>
                <a:latin typeface="Open Sans"/>
                <a:ea typeface="Open Sans"/>
                <a:cs typeface="Open Sans"/>
                <a:sym typeface="Open Sans"/>
              </a:rPr>
              <a:t>@r4lpartnership</a:t>
            </a:r>
            <a:r>
              <a:rPr lang="en-US">
                <a:solidFill>
                  <a:srgbClr val="586F7C"/>
                </a:solidFill>
                <a:latin typeface="Open Sans"/>
                <a:ea typeface="Open Sans"/>
                <a:cs typeface="Open Sans"/>
                <a:sym typeface="Open Sans"/>
              </a:rPr>
              <a:t> and </a:t>
            </a:r>
            <a:r>
              <a:rPr lang="en-US">
                <a:solidFill>
                  <a:srgbClr val="586F7C"/>
                </a:solidFill>
                <a:latin typeface="Open Sans"/>
                <a:ea typeface="Open Sans"/>
                <a:cs typeface="Open Sans"/>
                <a:sym typeface="Open Sans"/>
                <a:extLst>
                  <a:ext uri="http://customooxmlschemas.google.com/">
                    <go:slidesCustomData xmlns:go="http://customooxmlschemas.google.com/" textRoundtripDataId="0"/>
                  </a:ext>
                </a:extLst>
              </a:rPr>
              <a:t>Facebook</a:t>
            </a:r>
            <a:r>
              <a:rPr lang="en-US">
                <a:solidFill>
                  <a:srgbClr val="586F7C"/>
                </a:solidFill>
                <a:latin typeface="Open Sans"/>
                <a:ea typeface="Open Sans"/>
                <a:cs typeface="Open Sans"/>
                <a:sym typeface="Open Sans"/>
              </a:rPr>
              <a:t> </a:t>
            </a:r>
            <a:r>
              <a:rPr lang="en-US" sz="1500">
                <a:solidFill>
                  <a:srgbClr val="586F7C"/>
                </a:solidFill>
                <a:latin typeface="Open Sans"/>
                <a:ea typeface="Open Sans"/>
                <a:cs typeface="Open Sans"/>
                <a:sym typeface="Open Sans"/>
              </a:rPr>
              <a:t>@R4Lpartnership</a:t>
            </a:r>
            <a:endParaRPr sz="1500">
              <a:solidFill>
                <a:schemeClr val="dk1"/>
              </a:solidFill>
              <a:latin typeface="Open Sans"/>
              <a:ea typeface="Open Sans"/>
              <a:cs typeface="Open Sans"/>
              <a:sym typeface="Open Sans"/>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pic>
        <p:nvPicPr>
          <p:cNvPr id="269" name="Google Shape;269;p1"/>
          <p:cNvPicPr preferRelativeResize="0"/>
          <p:nvPr/>
        </p:nvPicPr>
        <p:blipFill rotWithShape="1">
          <a:blip r:embed="rId3">
            <a:alphaModFix/>
          </a:blip>
          <a:srcRect b="0" l="0" r="0" t="0"/>
          <a:stretch/>
        </p:blipFill>
        <p:spPr>
          <a:xfrm>
            <a:off x="1325050" y="6158249"/>
            <a:ext cx="1523874" cy="633932"/>
          </a:xfrm>
          <a:prstGeom prst="rect">
            <a:avLst/>
          </a:prstGeom>
          <a:noFill/>
          <a:ln>
            <a:noFill/>
          </a:ln>
        </p:spPr>
      </p:pic>
      <p:pic>
        <p:nvPicPr>
          <p:cNvPr id="270" name="Google Shape;270;p1"/>
          <p:cNvPicPr preferRelativeResize="0"/>
          <p:nvPr/>
        </p:nvPicPr>
        <p:blipFill rotWithShape="1">
          <a:blip r:embed="rId4">
            <a:alphaModFix/>
          </a:blip>
          <a:srcRect b="0" l="0" r="0" t="0"/>
          <a:stretch/>
        </p:blipFill>
        <p:spPr>
          <a:xfrm>
            <a:off x="3280294" y="6217682"/>
            <a:ext cx="1962613" cy="515078"/>
          </a:xfrm>
          <a:prstGeom prst="rect">
            <a:avLst/>
          </a:prstGeom>
          <a:noFill/>
          <a:ln>
            <a:noFill/>
          </a:ln>
        </p:spPr>
      </p:pic>
      <p:pic>
        <p:nvPicPr>
          <p:cNvPr id="271" name="Google Shape;271;p1"/>
          <p:cNvPicPr preferRelativeResize="0"/>
          <p:nvPr/>
        </p:nvPicPr>
        <p:blipFill rotWithShape="1">
          <a:blip r:embed="rId5">
            <a:alphaModFix/>
          </a:blip>
          <a:srcRect b="0" l="0" r="0" t="0"/>
          <a:stretch/>
        </p:blipFill>
        <p:spPr>
          <a:xfrm>
            <a:off x="5987741" y="6128240"/>
            <a:ext cx="1612438" cy="693960"/>
          </a:xfrm>
          <a:prstGeom prst="rect">
            <a:avLst/>
          </a:prstGeom>
          <a:noFill/>
          <a:ln>
            <a:noFill/>
          </a:ln>
        </p:spPr>
      </p:pic>
      <p:pic>
        <p:nvPicPr>
          <p:cNvPr id="272" name="Google Shape;272;p1"/>
          <p:cNvPicPr preferRelativeResize="0"/>
          <p:nvPr/>
        </p:nvPicPr>
        <p:blipFill rotWithShape="1">
          <a:blip r:embed="rId6">
            <a:alphaModFix/>
          </a:blip>
          <a:srcRect b="0" l="0" r="0" t="0"/>
          <a:stretch/>
        </p:blipFill>
        <p:spPr>
          <a:xfrm>
            <a:off x="8080643" y="6191271"/>
            <a:ext cx="1468376" cy="567894"/>
          </a:xfrm>
          <a:prstGeom prst="rect">
            <a:avLst/>
          </a:prstGeom>
          <a:noFill/>
          <a:ln>
            <a:noFill/>
          </a:ln>
        </p:spPr>
      </p:pic>
      <p:pic>
        <p:nvPicPr>
          <p:cNvPr id="273" name="Google Shape;273;p1"/>
          <p:cNvPicPr preferRelativeResize="0"/>
          <p:nvPr/>
        </p:nvPicPr>
        <p:blipFill rotWithShape="1">
          <a:blip r:embed="rId7">
            <a:alphaModFix/>
          </a:blip>
          <a:srcRect b="0" l="0" r="0" t="0"/>
          <a:stretch/>
        </p:blipFill>
        <p:spPr>
          <a:xfrm>
            <a:off x="10029499" y="6163201"/>
            <a:ext cx="1468374" cy="624061"/>
          </a:xfrm>
          <a:prstGeom prst="rect">
            <a:avLst/>
          </a:prstGeom>
          <a:noFill/>
          <a:ln>
            <a:noFill/>
          </a:ln>
        </p:spPr>
      </p:pic>
      <p:sp>
        <p:nvSpPr>
          <p:cNvPr id="274" name="Google Shape;274;p1"/>
          <p:cNvSpPr/>
          <p:nvPr/>
        </p:nvSpPr>
        <p:spPr>
          <a:xfrm>
            <a:off x="1591800" y="2814175"/>
            <a:ext cx="9298800" cy="2613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000"/>
              <a:buFont typeface="Arial"/>
              <a:buNone/>
            </a:pPr>
            <a:r>
              <a:rPr b="0" i="0" lang="en-US" sz="3000" u="none" cap="none" strike="noStrike">
                <a:solidFill>
                  <a:srgbClr val="F8981D"/>
                </a:solidFill>
                <a:latin typeface="Open Sans"/>
                <a:ea typeface="Open Sans"/>
                <a:cs typeface="Open Sans"/>
                <a:sym typeface="Open Sans"/>
              </a:rPr>
              <a:t>For more information on Research4Life</a:t>
            </a:r>
            <a:endParaRPr b="0" i="0" sz="3000" u="none" cap="none" strike="noStrike">
              <a:solidFill>
                <a:srgbClr val="F8981D"/>
              </a:solidFill>
              <a:latin typeface="Open Sans"/>
              <a:ea typeface="Open Sans"/>
              <a:cs typeface="Open Sans"/>
              <a:sym typeface="Open Sans"/>
            </a:endParaRPr>
          </a:p>
          <a:p>
            <a:pPr indent="0" lvl="0" marL="0" marR="0" rtl="0" algn="ctr">
              <a:lnSpc>
                <a:spcPct val="100000"/>
              </a:lnSpc>
              <a:spcBef>
                <a:spcPts val="0"/>
              </a:spcBef>
              <a:spcAft>
                <a:spcPts val="0"/>
              </a:spcAft>
              <a:buClr>
                <a:srgbClr val="000000"/>
              </a:buClr>
              <a:buSzPts val="3000"/>
              <a:buFont typeface="Arial"/>
              <a:buNone/>
            </a:pPr>
            <a:r>
              <a:t/>
            </a:r>
            <a:endParaRPr b="0" i="0" sz="3000" u="none" cap="none" strike="noStrike">
              <a:solidFill>
                <a:srgbClr val="F8981D"/>
              </a:solidFill>
              <a:latin typeface="Open Sans"/>
              <a:ea typeface="Open Sans"/>
              <a:cs typeface="Open Sans"/>
              <a:sym typeface="Open Sans"/>
            </a:endParaRPr>
          </a:p>
          <a:p>
            <a:pPr indent="0" lvl="0" marL="0" marR="0" rtl="0" algn="ctr">
              <a:lnSpc>
                <a:spcPct val="100000"/>
              </a:lnSpc>
              <a:spcBef>
                <a:spcPts val="0"/>
              </a:spcBef>
              <a:spcAft>
                <a:spcPts val="0"/>
              </a:spcAft>
              <a:buClr>
                <a:srgbClr val="000000"/>
              </a:buClr>
              <a:buSzPts val="3000"/>
              <a:buFont typeface="Arial"/>
              <a:buNone/>
            </a:pPr>
            <a:r>
              <a:rPr b="0" i="0" lang="en-US" sz="3000" u="sng" cap="none" strike="noStrike">
                <a:solidFill>
                  <a:schemeClr val="hlink"/>
                </a:solidFill>
                <a:latin typeface="Open Sans"/>
                <a:ea typeface="Open Sans"/>
                <a:cs typeface="Open Sans"/>
                <a:sym typeface="Open Sans"/>
                <a:hlinkClick r:id="rId8"/>
              </a:rPr>
              <a:t>www.research4life.org</a:t>
            </a:r>
            <a:endParaRPr b="0" i="0" sz="3000" u="none" cap="none" strike="noStrike">
              <a:solidFill>
                <a:srgbClr val="004890"/>
              </a:solidFill>
              <a:latin typeface="Open Sans"/>
              <a:ea typeface="Open Sans"/>
              <a:cs typeface="Open Sans"/>
              <a:sym typeface="Open Sans"/>
            </a:endParaRPr>
          </a:p>
          <a:p>
            <a:pPr indent="0" lvl="0" marL="0" marR="0" rtl="0" algn="ctr">
              <a:lnSpc>
                <a:spcPct val="100000"/>
              </a:lnSpc>
              <a:spcBef>
                <a:spcPts val="0"/>
              </a:spcBef>
              <a:spcAft>
                <a:spcPts val="0"/>
              </a:spcAft>
              <a:buClr>
                <a:srgbClr val="000000"/>
              </a:buClr>
              <a:buSzPts val="3000"/>
              <a:buFont typeface="Arial"/>
              <a:buNone/>
            </a:pPr>
            <a:br>
              <a:rPr b="0" i="0" lang="en-US" sz="3000" u="none" cap="none" strike="noStrike">
                <a:solidFill>
                  <a:srgbClr val="F8981D"/>
                </a:solidFill>
                <a:latin typeface="Open Sans"/>
                <a:ea typeface="Open Sans"/>
                <a:cs typeface="Open Sans"/>
                <a:sym typeface="Open Sans"/>
              </a:rPr>
            </a:br>
            <a:r>
              <a:rPr b="0" i="0" lang="en-US" sz="3000" u="sng" cap="none" strike="noStrike">
                <a:solidFill>
                  <a:schemeClr val="hlink"/>
                </a:solidFill>
                <a:latin typeface="Open Sans"/>
                <a:ea typeface="Open Sans"/>
                <a:cs typeface="Open Sans"/>
                <a:sym typeface="Open Sans"/>
                <a:hlinkClick r:id="rId9"/>
              </a:rPr>
              <a:t>r4l@research4life.org</a:t>
            </a:r>
            <a:r>
              <a:rPr b="0" i="0" lang="en-US" sz="3000" u="none" cap="none" strike="noStrike">
                <a:solidFill>
                  <a:srgbClr val="004890"/>
                </a:solidFill>
                <a:latin typeface="Open Sans"/>
                <a:ea typeface="Open Sans"/>
                <a:cs typeface="Open Sans"/>
                <a:sym typeface="Open Sans"/>
              </a:rPr>
              <a:t>  </a:t>
            </a:r>
            <a:endParaRPr b="0" i="0" sz="3000" u="none" cap="none" strike="noStrike">
              <a:solidFill>
                <a:srgbClr val="004890"/>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2000"/>
              <a:buFont typeface="Arial"/>
              <a:buNone/>
            </a:pPr>
            <a:br>
              <a:rPr b="0" i="0" lang="en-US" sz="2000" u="none" cap="none" strike="noStrike">
                <a:solidFill>
                  <a:srgbClr val="F8981D"/>
                </a:solidFill>
                <a:latin typeface="Open Sans"/>
                <a:ea typeface="Open Sans"/>
                <a:cs typeface="Open Sans"/>
                <a:sym typeface="Open Sans"/>
              </a:rPr>
            </a:br>
            <a:br>
              <a:rPr b="0" i="0" lang="en-US" sz="2000" u="none" cap="none" strike="noStrike">
                <a:solidFill>
                  <a:srgbClr val="586F7C"/>
                </a:solidFill>
                <a:latin typeface="Open Sans"/>
                <a:ea typeface="Open Sans"/>
                <a:cs typeface="Open Sans"/>
                <a:sym typeface="Open Sans"/>
              </a:rPr>
            </a:br>
            <a:br>
              <a:rPr b="0" i="0" lang="en-US" sz="1400" u="none" cap="none" strike="noStrike">
                <a:solidFill>
                  <a:srgbClr val="F8981D"/>
                </a:solidFill>
                <a:latin typeface="Open Sans"/>
                <a:ea typeface="Open Sans"/>
                <a:cs typeface="Open Sans"/>
                <a:sym typeface="Open Sans"/>
              </a:rPr>
            </a:br>
            <a:endParaRPr b="0" i="0" sz="1400" u="none" cap="none" strike="noStrike">
              <a:solidFill>
                <a:srgbClr val="F8981D"/>
              </a:solidFill>
              <a:latin typeface="Open Sans"/>
              <a:ea typeface="Open Sans"/>
              <a:cs typeface="Open Sans"/>
              <a:sym typeface="Open Sans"/>
            </a:endParaRPr>
          </a:p>
        </p:txBody>
      </p:sp>
      <p:sp>
        <p:nvSpPr>
          <p:cNvPr id="275" name="Google Shape;275;p1"/>
          <p:cNvSpPr txBox="1"/>
          <p:nvPr/>
        </p:nvSpPr>
        <p:spPr>
          <a:xfrm>
            <a:off x="-2" y="5674296"/>
            <a:ext cx="12192000" cy="369300"/>
          </a:xfrm>
          <a:prstGeom prst="rect">
            <a:avLst/>
          </a:prstGeom>
          <a:solidFill>
            <a:srgbClr val="586F7C"/>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Open Sans"/>
                <a:ea typeface="Open Sans"/>
                <a:cs typeface="Open Sans"/>
                <a:sym typeface="Open Sans"/>
              </a:rPr>
              <a:t>Research4Life is a public-private partnership of five programmes:</a:t>
            </a:r>
            <a:endParaRPr b="0" i="0" sz="1800" u="none" cap="none" strike="noStrike">
              <a:solidFill>
                <a:schemeClr val="lt1"/>
              </a:solidFill>
              <a:latin typeface="Open Sans"/>
              <a:ea typeface="Open Sans"/>
              <a:cs typeface="Open Sans"/>
              <a:sym typeface="Open Sans"/>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2"/>
          <p:cNvSpPr txBox="1"/>
          <p:nvPr>
            <p:ph type="title"/>
          </p:nvPr>
        </p:nvSpPr>
        <p:spPr>
          <a:xfrm>
            <a:off x="0" y="420834"/>
            <a:ext cx="7707086" cy="1080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Gill Sans"/>
              <a:buNone/>
            </a:pPr>
            <a:r>
              <a:rPr lang="en-US">
                <a:solidFill>
                  <a:srgbClr val="586F7C"/>
                </a:solidFill>
                <a:latin typeface="Open Sans"/>
                <a:ea typeface="Open Sans"/>
                <a:cs typeface="Open Sans"/>
                <a:sym typeface="Open Sans"/>
              </a:rPr>
              <a:t>Learning objectives</a:t>
            </a:r>
            <a:endParaRPr>
              <a:solidFill>
                <a:srgbClr val="586F7C"/>
              </a:solidFill>
              <a:latin typeface="Open Sans"/>
              <a:ea typeface="Open Sans"/>
              <a:cs typeface="Open Sans"/>
              <a:sym typeface="Open Sans"/>
            </a:endParaRPr>
          </a:p>
        </p:txBody>
      </p:sp>
      <p:sp>
        <p:nvSpPr>
          <p:cNvPr id="92" name="Google Shape;92;p2"/>
          <p:cNvSpPr txBox="1"/>
          <p:nvPr>
            <p:ph idx="1" type="body"/>
          </p:nvPr>
        </p:nvSpPr>
        <p:spPr>
          <a:xfrm>
            <a:off x="554815" y="2014144"/>
            <a:ext cx="9613800" cy="3599400"/>
          </a:xfrm>
          <a:prstGeom prst="rect">
            <a:avLst/>
          </a:prstGeom>
          <a:noFill/>
          <a:ln>
            <a:noFill/>
          </a:ln>
        </p:spPr>
        <p:txBody>
          <a:bodyPr anchorCtr="0" anchor="t" bIns="45700" lIns="91425" spcFirstLastPara="1" rIns="91425" wrap="square" tIns="45700">
            <a:normAutofit/>
          </a:bodyPr>
          <a:lstStyle/>
          <a:p>
            <a:pPr indent="-342900" lvl="0" marL="355600" rtl="0" algn="l">
              <a:lnSpc>
                <a:spcPct val="130000"/>
              </a:lnSpc>
              <a:spcBef>
                <a:spcPts val="0"/>
              </a:spcBef>
              <a:spcAft>
                <a:spcPts val="0"/>
              </a:spcAft>
              <a:buClr>
                <a:schemeClr val="dk2"/>
              </a:buClr>
              <a:buSzPts val="2200"/>
              <a:buChar char="●"/>
            </a:pPr>
            <a:r>
              <a:rPr lang="en-US" sz="2220">
                <a:solidFill>
                  <a:schemeClr val="dk1"/>
                </a:solidFill>
                <a:latin typeface="Open Sans"/>
                <a:ea typeface="Open Sans"/>
                <a:cs typeface="Open Sans"/>
                <a:sym typeface="Open Sans"/>
              </a:rPr>
              <a:t>Understand the concept of citing a copyrighted work in relation to plagiarism</a:t>
            </a:r>
            <a:endParaRPr/>
          </a:p>
          <a:p>
            <a:pPr indent="-342900" lvl="0" marL="355600" rtl="0" algn="l">
              <a:lnSpc>
                <a:spcPct val="130000"/>
              </a:lnSpc>
              <a:spcBef>
                <a:spcPts val="0"/>
              </a:spcBef>
              <a:spcAft>
                <a:spcPts val="0"/>
              </a:spcAft>
              <a:buClr>
                <a:schemeClr val="dk2"/>
              </a:buClr>
              <a:buSzPts val="2200"/>
              <a:buChar char="●"/>
            </a:pPr>
            <a:r>
              <a:rPr lang="en-US" sz="2220">
                <a:solidFill>
                  <a:schemeClr val="dk1"/>
                </a:solidFill>
                <a:latin typeface="Open Sans"/>
                <a:ea typeface="Open Sans"/>
                <a:cs typeface="Open Sans"/>
                <a:sym typeface="Open Sans"/>
              </a:rPr>
              <a:t>Become familiar with commonly used citation styles</a:t>
            </a:r>
            <a:endParaRPr/>
          </a:p>
          <a:p>
            <a:pPr indent="-342900" lvl="0" marL="355600" rtl="0" algn="l">
              <a:lnSpc>
                <a:spcPct val="130000"/>
              </a:lnSpc>
              <a:spcBef>
                <a:spcPts val="0"/>
              </a:spcBef>
              <a:spcAft>
                <a:spcPts val="0"/>
              </a:spcAft>
              <a:buClr>
                <a:schemeClr val="dk2"/>
              </a:buClr>
              <a:buSzPts val="2200"/>
              <a:buChar char="●"/>
            </a:pPr>
            <a:r>
              <a:rPr lang="en-US" sz="2220">
                <a:solidFill>
                  <a:schemeClr val="dk1"/>
                </a:solidFill>
                <a:latin typeface="Open Sans"/>
                <a:ea typeface="Open Sans"/>
                <a:cs typeface="Open Sans"/>
                <a:sym typeface="Open Sans"/>
              </a:rPr>
              <a:t>Know why, when and how to cite</a:t>
            </a:r>
            <a:endParaRPr/>
          </a:p>
          <a:p>
            <a:pPr indent="-342900" lvl="0" marL="355600" rtl="0" algn="l">
              <a:lnSpc>
                <a:spcPct val="130000"/>
              </a:lnSpc>
              <a:spcBef>
                <a:spcPts val="0"/>
              </a:spcBef>
              <a:spcAft>
                <a:spcPts val="0"/>
              </a:spcAft>
              <a:buClr>
                <a:schemeClr val="dk2"/>
              </a:buClr>
              <a:buSzPts val="2200"/>
              <a:buChar char="●"/>
            </a:pPr>
            <a:r>
              <a:rPr lang="en-US" sz="2220">
                <a:solidFill>
                  <a:schemeClr val="dk1"/>
                </a:solidFill>
                <a:latin typeface="Open Sans"/>
                <a:ea typeface="Open Sans"/>
                <a:cs typeface="Open Sans"/>
                <a:sym typeface="Open Sans"/>
              </a:rPr>
              <a:t>Use citation styles in office operation in ms word and google doc</a:t>
            </a:r>
            <a:endParaRPr/>
          </a:p>
          <a:p>
            <a:pPr indent="-342900" lvl="0" marL="355600" rtl="0" algn="l">
              <a:lnSpc>
                <a:spcPct val="130000"/>
              </a:lnSpc>
              <a:spcBef>
                <a:spcPts val="0"/>
              </a:spcBef>
              <a:spcAft>
                <a:spcPts val="0"/>
              </a:spcAft>
              <a:buClr>
                <a:schemeClr val="dk2"/>
              </a:buClr>
              <a:buSzPts val="2200"/>
              <a:buChar char="●"/>
            </a:pPr>
            <a:r>
              <a:rPr lang="en-US" sz="2220">
                <a:solidFill>
                  <a:schemeClr val="dk1"/>
                </a:solidFill>
                <a:latin typeface="Open Sans"/>
                <a:ea typeface="Open Sans"/>
                <a:cs typeface="Open Sans"/>
                <a:sym typeface="Open Sans"/>
              </a:rPr>
              <a:t>Become familiar with reference management tools</a:t>
            </a:r>
            <a:endParaRPr/>
          </a:p>
          <a:p>
            <a:pPr indent="-342900" lvl="0" marL="355600" rtl="0" algn="l">
              <a:lnSpc>
                <a:spcPct val="130000"/>
              </a:lnSpc>
              <a:spcBef>
                <a:spcPts val="0"/>
              </a:spcBef>
              <a:spcAft>
                <a:spcPts val="0"/>
              </a:spcAft>
              <a:buClr>
                <a:schemeClr val="dk2"/>
              </a:buClr>
              <a:buSzPts val="2200"/>
              <a:buChar char="●"/>
            </a:pPr>
            <a:r>
              <a:rPr lang="en-US" sz="2220">
                <a:solidFill>
                  <a:schemeClr val="dk1"/>
                </a:solidFill>
                <a:latin typeface="Open Sans"/>
                <a:ea typeface="Open Sans"/>
                <a:cs typeface="Open Sans"/>
                <a:sym typeface="Open Sans"/>
              </a:rPr>
              <a:t>Use web versions of mendeley/zotero as an example of such tools</a:t>
            </a:r>
            <a:endParaRPr/>
          </a:p>
          <a:p>
            <a:pPr indent="-342900" lvl="0" marL="355600" rtl="0" algn="l">
              <a:lnSpc>
                <a:spcPct val="130000"/>
              </a:lnSpc>
              <a:spcBef>
                <a:spcPts val="0"/>
              </a:spcBef>
              <a:spcAft>
                <a:spcPts val="0"/>
              </a:spcAft>
              <a:buClr>
                <a:schemeClr val="dk2"/>
              </a:buClr>
              <a:buSzPts val="2200"/>
              <a:buChar char="●"/>
            </a:pPr>
            <a:r>
              <a:rPr lang="en-US" sz="2220">
                <a:solidFill>
                  <a:schemeClr val="dk1"/>
                </a:solidFill>
                <a:latin typeface="Open Sans"/>
                <a:ea typeface="Open Sans"/>
                <a:cs typeface="Open Sans"/>
                <a:sym typeface="Open Sans"/>
              </a:rPr>
              <a:t>Collaborate with their peers by using such tools</a:t>
            </a:r>
            <a:endParaRPr sz="2220">
              <a:solidFill>
                <a:schemeClr val="dk1"/>
              </a:solidFill>
              <a:latin typeface="Open Sans"/>
              <a:ea typeface="Open Sans"/>
              <a:cs typeface="Open Sans"/>
              <a:sym typeface="Open Sans"/>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3"/>
          <p:cNvSpPr txBox="1"/>
          <p:nvPr>
            <p:ph type="title"/>
          </p:nvPr>
        </p:nvSpPr>
        <p:spPr>
          <a:xfrm>
            <a:off x="0" y="378812"/>
            <a:ext cx="9613800" cy="1080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None/>
            </a:pPr>
            <a:r>
              <a:rPr lang="en-US">
                <a:solidFill>
                  <a:srgbClr val="586F7C"/>
                </a:solidFill>
                <a:latin typeface="Open Sans"/>
                <a:ea typeface="Open Sans"/>
                <a:cs typeface="Open Sans"/>
                <a:sym typeface="Open Sans"/>
              </a:rPr>
              <a:t>Why should you cite and reference ?</a:t>
            </a:r>
            <a:endParaRPr>
              <a:solidFill>
                <a:srgbClr val="586F7C"/>
              </a:solidFill>
              <a:latin typeface="Open Sans"/>
              <a:ea typeface="Open Sans"/>
              <a:cs typeface="Open Sans"/>
              <a:sym typeface="Open Sans"/>
            </a:endParaRPr>
          </a:p>
        </p:txBody>
      </p:sp>
      <p:sp>
        <p:nvSpPr>
          <p:cNvPr id="99" name="Google Shape;99;p3"/>
          <p:cNvSpPr txBox="1"/>
          <p:nvPr>
            <p:ph idx="1" type="body"/>
          </p:nvPr>
        </p:nvSpPr>
        <p:spPr>
          <a:xfrm>
            <a:off x="277587" y="2200799"/>
            <a:ext cx="4686300" cy="4069372"/>
          </a:xfrm>
          <a:prstGeom prst="rect">
            <a:avLst/>
          </a:prstGeom>
          <a:noFill/>
          <a:ln>
            <a:noFill/>
          </a:ln>
        </p:spPr>
        <p:txBody>
          <a:bodyPr anchorCtr="0" anchor="t" bIns="45700" lIns="91425" spcFirstLastPara="1" rIns="91425" wrap="square" tIns="45700">
            <a:noAutofit/>
          </a:bodyPr>
          <a:lstStyle/>
          <a:p>
            <a:pPr indent="0" lvl="0" marL="76200" rtl="0" algn="l">
              <a:lnSpc>
                <a:spcPct val="90000"/>
              </a:lnSpc>
              <a:spcBef>
                <a:spcPts val="1000"/>
              </a:spcBef>
              <a:spcAft>
                <a:spcPts val="0"/>
              </a:spcAft>
              <a:buClr>
                <a:schemeClr val="dk1"/>
              </a:buClr>
              <a:buSzPts val="2400"/>
              <a:buNone/>
            </a:pPr>
            <a:r>
              <a:t/>
            </a:r>
            <a:endParaRPr>
              <a:solidFill>
                <a:schemeClr val="dk1"/>
              </a:solidFill>
              <a:latin typeface="Open Sans"/>
              <a:ea typeface="Open Sans"/>
              <a:cs typeface="Open Sans"/>
              <a:sym typeface="Open Sans"/>
            </a:endParaRPr>
          </a:p>
          <a:p>
            <a:pPr indent="0" lvl="0" marL="76200" rtl="0" algn="l">
              <a:lnSpc>
                <a:spcPct val="90000"/>
              </a:lnSpc>
              <a:spcBef>
                <a:spcPts val="1000"/>
              </a:spcBef>
              <a:spcAft>
                <a:spcPts val="0"/>
              </a:spcAft>
              <a:buClr>
                <a:schemeClr val="dk1"/>
              </a:buClr>
              <a:buSzPts val="2400"/>
              <a:buNone/>
            </a:pPr>
            <a:r>
              <a:t/>
            </a:r>
            <a:endParaRPr>
              <a:solidFill>
                <a:schemeClr val="dk1"/>
              </a:solidFill>
              <a:latin typeface="Open Sans"/>
              <a:ea typeface="Open Sans"/>
              <a:cs typeface="Open Sans"/>
              <a:sym typeface="Open Sans"/>
            </a:endParaRPr>
          </a:p>
          <a:p>
            <a:pPr indent="0" lvl="0" marL="76200" rtl="0" algn="l">
              <a:lnSpc>
                <a:spcPct val="90000"/>
              </a:lnSpc>
              <a:spcBef>
                <a:spcPts val="1000"/>
              </a:spcBef>
              <a:spcAft>
                <a:spcPts val="0"/>
              </a:spcAft>
              <a:buClr>
                <a:schemeClr val="dk1"/>
              </a:buClr>
              <a:buSzPts val="2400"/>
              <a:buNone/>
            </a:pPr>
            <a:r>
              <a:t/>
            </a:r>
            <a:endParaRPr>
              <a:solidFill>
                <a:schemeClr val="dk1"/>
              </a:solidFill>
              <a:latin typeface="Open Sans"/>
              <a:ea typeface="Open Sans"/>
              <a:cs typeface="Open Sans"/>
              <a:sym typeface="Open Sans"/>
            </a:endParaRPr>
          </a:p>
          <a:p>
            <a:pPr indent="0" lvl="0" marL="76200" rtl="0" algn="l">
              <a:lnSpc>
                <a:spcPct val="90000"/>
              </a:lnSpc>
              <a:spcBef>
                <a:spcPts val="1000"/>
              </a:spcBef>
              <a:spcAft>
                <a:spcPts val="0"/>
              </a:spcAft>
              <a:buClr>
                <a:schemeClr val="dk1"/>
              </a:buClr>
              <a:buSzPts val="2400"/>
              <a:buNone/>
            </a:pPr>
            <a:r>
              <a:t/>
            </a:r>
            <a:endParaRPr>
              <a:solidFill>
                <a:schemeClr val="dk1"/>
              </a:solidFill>
              <a:latin typeface="Open Sans"/>
              <a:ea typeface="Open Sans"/>
              <a:cs typeface="Open Sans"/>
              <a:sym typeface="Open Sans"/>
            </a:endParaRPr>
          </a:p>
          <a:p>
            <a:pPr indent="0" lvl="0" marL="76200" rtl="0" algn="l">
              <a:lnSpc>
                <a:spcPct val="90000"/>
              </a:lnSpc>
              <a:spcBef>
                <a:spcPts val="1000"/>
              </a:spcBef>
              <a:spcAft>
                <a:spcPts val="0"/>
              </a:spcAft>
              <a:buClr>
                <a:schemeClr val="dk1"/>
              </a:buClr>
              <a:buSzPts val="2400"/>
              <a:buNone/>
            </a:pPr>
            <a:r>
              <a:rPr b="1" lang="en-US">
                <a:solidFill>
                  <a:schemeClr val="dk1"/>
                </a:solidFill>
                <a:latin typeface="Open Sans"/>
                <a:ea typeface="Open Sans"/>
                <a:cs typeface="Open Sans"/>
                <a:sym typeface="Open Sans"/>
              </a:rPr>
              <a:t>The answer is simple: </a:t>
            </a:r>
            <a:endParaRPr/>
          </a:p>
          <a:p>
            <a:pPr indent="0" lvl="0" marL="76200" rtl="0" algn="l">
              <a:lnSpc>
                <a:spcPct val="90000"/>
              </a:lnSpc>
              <a:spcBef>
                <a:spcPts val="1000"/>
              </a:spcBef>
              <a:spcAft>
                <a:spcPts val="0"/>
              </a:spcAft>
              <a:buClr>
                <a:schemeClr val="dk1"/>
              </a:buClr>
              <a:buSzPts val="2400"/>
              <a:buNone/>
            </a:pPr>
            <a:r>
              <a:rPr lang="en-US">
                <a:solidFill>
                  <a:schemeClr val="dk1"/>
                </a:solidFill>
                <a:latin typeface="Open Sans"/>
                <a:ea typeface="Open Sans"/>
                <a:cs typeface="Open Sans"/>
                <a:sym typeface="Open Sans"/>
              </a:rPr>
              <a:t>Any information which is not from your experiment and not ‘common knowledge’ should be acknowledged with a citation.</a:t>
            </a:r>
            <a:endParaRPr>
              <a:solidFill>
                <a:schemeClr val="dk1"/>
              </a:solidFill>
              <a:latin typeface="Open Sans"/>
              <a:ea typeface="Open Sans"/>
              <a:cs typeface="Open Sans"/>
              <a:sym typeface="Open Sans"/>
            </a:endParaRPr>
          </a:p>
        </p:txBody>
      </p:sp>
      <p:sp>
        <p:nvSpPr>
          <p:cNvPr id="100" name="Google Shape;100;p3"/>
          <p:cNvSpPr/>
          <p:nvPr/>
        </p:nvSpPr>
        <p:spPr>
          <a:xfrm>
            <a:off x="130629" y="1894114"/>
            <a:ext cx="5861957" cy="1567542"/>
          </a:xfrm>
          <a:prstGeom prst="cloudCallout">
            <a:avLst>
              <a:gd fmla="val -20833" name="adj1"/>
              <a:gd fmla="val 62500" name="adj2"/>
            </a:avLst>
          </a:prstGeom>
          <a:solidFill>
            <a:srgbClr val="F8981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0" i="0" lang="en-US" sz="3200" u="none" cap="none" strike="noStrike">
                <a:solidFill>
                  <a:schemeClr val="dk1"/>
                </a:solidFill>
                <a:latin typeface="Open Sans"/>
                <a:ea typeface="Open Sans"/>
                <a:cs typeface="Open Sans"/>
                <a:sym typeface="Open Sans"/>
              </a:rPr>
              <a:t>Why should I cite ?</a:t>
            </a:r>
            <a:endParaRPr b="0" i="0" sz="3200" u="none" cap="none" strike="noStrike">
              <a:solidFill>
                <a:schemeClr val="dk1"/>
              </a:solidFill>
              <a:latin typeface="Open Sans"/>
              <a:ea typeface="Open Sans"/>
              <a:cs typeface="Open Sans"/>
              <a:sym typeface="Open Sans"/>
            </a:endParaRPr>
          </a:p>
        </p:txBody>
      </p:sp>
      <p:sp>
        <p:nvSpPr>
          <p:cNvPr id="101" name="Google Shape;101;p3"/>
          <p:cNvSpPr/>
          <p:nvPr/>
        </p:nvSpPr>
        <p:spPr>
          <a:xfrm>
            <a:off x="6678386" y="2326820"/>
            <a:ext cx="5306786" cy="2269672"/>
          </a:xfrm>
          <a:prstGeom prst="cloudCallout">
            <a:avLst>
              <a:gd fmla="val -20833" name="adj1"/>
              <a:gd fmla="val 62500" name="adj2"/>
            </a:avLst>
          </a:prstGeom>
          <a:solidFill>
            <a:srgbClr val="51B94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0" i="0" lang="en-US" sz="3200" u="none" cap="none" strike="noStrike">
                <a:solidFill>
                  <a:schemeClr val="dk1"/>
                </a:solidFill>
                <a:latin typeface="Open Sans"/>
                <a:ea typeface="Open Sans"/>
                <a:cs typeface="Open Sans"/>
                <a:sym typeface="Open Sans"/>
              </a:rPr>
              <a:t>Should I cite everything ?</a:t>
            </a:r>
            <a:endParaRPr b="0" i="0" sz="3200" u="none" cap="none" strike="noStrike">
              <a:solidFill>
                <a:schemeClr val="dk1"/>
              </a:solidFill>
              <a:latin typeface="Open Sans"/>
              <a:ea typeface="Open Sans"/>
              <a:cs typeface="Open Sans"/>
              <a:sym typeface="Open Sans"/>
            </a:endParaRPr>
          </a:p>
        </p:txBody>
      </p:sp>
      <p:sp>
        <p:nvSpPr>
          <p:cNvPr id="102" name="Google Shape;102;p3"/>
          <p:cNvSpPr txBox="1"/>
          <p:nvPr/>
        </p:nvSpPr>
        <p:spPr>
          <a:xfrm>
            <a:off x="6678386" y="4919008"/>
            <a:ext cx="5388429" cy="193899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rgbClr val="000000"/>
                </a:solidFill>
                <a:latin typeface="Open Sans"/>
                <a:ea typeface="Open Sans"/>
                <a:cs typeface="Open Sans"/>
                <a:sym typeface="Open Sans"/>
              </a:rPr>
              <a:t>Nope</a:t>
            </a:r>
            <a:r>
              <a:rPr b="0" i="0" lang="en-US" sz="2400" u="none" cap="none" strike="noStrike">
                <a:solidFill>
                  <a:srgbClr val="000000"/>
                </a:solidFill>
                <a:latin typeface="Open Sans"/>
                <a:ea typeface="Open Sans"/>
                <a:cs typeface="Open Sans"/>
                <a:sym typeface="Open Sans"/>
              </a:rPr>
              <a:t>! There is not need to cite facts that are widely known, or</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information or judgments considered “common knowledge”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000000"/>
                </a:solidFill>
                <a:latin typeface="Open Sans"/>
                <a:ea typeface="Open Sans"/>
                <a:cs typeface="Open Sans"/>
                <a:sym typeface="Open Sans"/>
              </a:rPr>
              <a:t> </a:t>
            </a:r>
            <a:endParaRPr b="0" i="0" sz="2400" u="none" cap="none" strike="noStrike">
              <a:solidFill>
                <a:srgbClr val="000000"/>
              </a:solidFill>
              <a:latin typeface="Open Sans"/>
              <a:ea typeface="Open Sans"/>
              <a:cs typeface="Open Sans"/>
              <a:sym typeface="Open Sans"/>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40"/>
          <p:cNvSpPr txBox="1"/>
          <p:nvPr>
            <p:ph type="title"/>
          </p:nvPr>
        </p:nvSpPr>
        <p:spPr>
          <a:xfrm>
            <a:off x="0" y="437222"/>
            <a:ext cx="8216400" cy="10809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3600"/>
              <a:buNone/>
            </a:pPr>
            <a:r>
              <a:rPr lang="en-US">
                <a:solidFill>
                  <a:srgbClr val="586F7C"/>
                </a:solidFill>
                <a:latin typeface="Open Sans"/>
                <a:ea typeface="Open Sans"/>
                <a:cs typeface="Open Sans"/>
                <a:sym typeface="Open Sans"/>
              </a:rPr>
              <a:t>Why is it important ?</a:t>
            </a:r>
            <a:endParaRPr>
              <a:solidFill>
                <a:srgbClr val="586F7C"/>
              </a:solidFill>
              <a:latin typeface="Open Sans"/>
              <a:ea typeface="Open Sans"/>
              <a:cs typeface="Open Sans"/>
              <a:sym typeface="Open Sans"/>
            </a:endParaRPr>
          </a:p>
        </p:txBody>
      </p:sp>
      <p:sp>
        <p:nvSpPr>
          <p:cNvPr id="108" name="Google Shape;108;p40"/>
          <p:cNvSpPr txBox="1"/>
          <p:nvPr>
            <p:ph idx="1" type="body"/>
          </p:nvPr>
        </p:nvSpPr>
        <p:spPr>
          <a:xfrm>
            <a:off x="0" y="1747954"/>
            <a:ext cx="11495314" cy="4522124"/>
          </a:xfrm>
          <a:prstGeom prst="rect">
            <a:avLst/>
          </a:prstGeom>
          <a:noFill/>
          <a:ln>
            <a:noFill/>
          </a:ln>
        </p:spPr>
        <p:txBody>
          <a:bodyPr anchorCtr="0" anchor="t" bIns="45700" lIns="91425" spcFirstLastPara="1" rIns="91425" wrap="square" tIns="45700">
            <a:noAutofit/>
          </a:bodyPr>
          <a:lstStyle/>
          <a:p>
            <a:pPr indent="0" lvl="0" marL="12700" rtl="0" algn="l">
              <a:lnSpc>
                <a:spcPct val="200000"/>
              </a:lnSpc>
              <a:spcBef>
                <a:spcPts val="0"/>
              </a:spcBef>
              <a:spcAft>
                <a:spcPts val="0"/>
              </a:spcAft>
              <a:buClr>
                <a:schemeClr val="dk2"/>
              </a:buClr>
              <a:buSzPts val="2200"/>
              <a:buNone/>
            </a:pPr>
            <a:r>
              <a:rPr lang="en-US">
                <a:solidFill>
                  <a:schemeClr val="dk1"/>
                </a:solidFill>
                <a:latin typeface="Open Sans"/>
                <a:ea typeface="Open Sans"/>
                <a:cs typeface="Open Sans"/>
                <a:sym typeface="Open Sans"/>
              </a:rPr>
              <a:t>According to Wageningen University and Research (WUR) Library, it is important to cite &amp; reference in order to:</a:t>
            </a:r>
            <a:endParaRPr/>
          </a:p>
          <a:p>
            <a:pPr indent="-342900" lvl="1" marL="812800" rtl="0" algn="l">
              <a:lnSpc>
                <a:spcPct val="200000"/>
              </a:lnSpc>
              <a:spcBef>
                <a:spcPts val="0"/>
              </a:spcBef>
              <a:spcAft>
                <a:spcPts val="0"/>
              </a:spcAft>
              <a:buClr>
                <a:schemeClr val="dk2"/>
              </a:buClr>
              <a:buSzPts val="2200"/>
              <a:buFont typeface="Courier New"/>
              <a:buChar char="o"/>
            </a:pPr>
            <a:r>
              <a:rPr lang="en-US">
                <a:solidFill>
                  <a:schemeClr val="dk1"/>
                </a:solidFill>
                <a:latin typeface="Open Sans"/>
                <a:ea typeface="Open Sans"/>
                <a:cs typeface="Open Sans"/>
                <a:sym typeface="Open Sans"/>
              </a:rPr>
              <a:t>distinguish your own ideas and findings from those of others,</a:t>
            </a:r>
            <a:endParaRPr/>
          </a:p>
          <a:p>
            <a:pPr indent="-342900" lvl="1" marL="812800" rtl="0" algn="l">
              <a:lnSpc>
                <a:spcPct val="200000"/>
              </a:lnSpc>
              <a:spcBef>
                <a:spcPts val="0"/>
              </a:spcBef>
              <a:spcAft>
                <a:spcPts val="0"/>
              </a:spcAft>
              <a:buClr>
                <a:schemeClr val="dk2"/>
              </a:buClr>
              <a:buSzPts val="2200"/>
              <a:buFont typeface="Courier New"/>
              <a:buChar char="o"/>
            </a:pPr>
            <a:r>
              <a:rPr lang="en-US">
                <a:solidFill>
                  <a:schemeClr val="dk1"/>
                </a:solidFill>
                <a:latin typeface="Open Sans"/>
                <a:ea typeface="Open Sans"/>
                <a:cs typeface="Open Sans"/>
                <a:sym typeface="Open Sans"/>
              </a:rPr>
              <a:t>support your arguments and criticisms,</a:t>
            </a:r>
            <a:endParaRPr/>
          </a:p>
          <a:p>
            <a:pPr indent="-342900" lvl="1" marL="812800" rtl="0" algn="l">
              <a:lnSpc>
                <a:spcPct val="200000"/>
              </a:lnSpc>
              <a:spcBef>
                <a:spcPts val="0"/>
              </a:spcBef>
              <a:spcAft>
                <a:spcPts val="0"/>
              </a:spcAft>
              <a:buClr>
                <a:schemeClr val="dk2"/>
              </a:buClr>
              <a:buSzPts val="2200"/>
              <a:buFont typeface="Courier New"/>
              <a:buChar char="o"/>
            </a:pPr>
            <a:r>
              <a:rPr lang="en-US">
                <a:solidFill>
                  <a:schemeClr val="dk1"/>
                </a:solidFill>
                <a:latin typeface="Open Sans"/>
                <a:ea typeface="Open Sans"/>
                <a:cs typeface="Open Sans"/>
                <a:sym typeface="Open Sans"/>
              </a:rPr>
              <a:t>allow readers to locate and verify your sources,</a:t>
            </a:r>
            <a:endParaRPr/>
          </a:p>
          <a:p>
            <a:pPr indent="-342900" lvl="1" marL="812800" rtl="0" algn="l">
              <a:lnSpc>
                <a:spcPct val="200000"/>
              </a:lnSpc>
              <a:spcBef>
                <a:spcPts val="0"/>
              </a:spcBef>
              <a:spcAft>
                <a:spcPts val="0"/>
              </a:spcAft>
              <a:buClr>
                <a:schemeClr val="dk2"/>
              </a:buClr>
              <a:buSzPts val="2200"/>
              <a:buFont typeface="Courier New"/>
              <a:buChar char="o"/>
            </a:pPr>
            <a:r>
              <a:rPr lang="en-US">
                <a:solidFill>
                  <a:schemeClr val="dk1"/>
                </a:solidFill>
                <a:latin typeface="Open Sans"/>
                <a:ea typeface="Open Sans"/>
                <a:cs typeface="Open Sans"/>
                <a:sym typeface="Open Sans"/>
              </a:rPr>
              <a:t>give authors of these sources credit for their work,</a:t>
            </a:r>
            <a:endParaRPr/>
          </a:p>
          <a:p>
            <a:pPr indent="-342900" lvl="1" marL="812800" rtl="0" algn="l">
              <a:lnSpc>
                <a:spcPct val="200000"/>
              </a:lnSpc>
              <a:spcBef>
                <a:spcPts val="0"/>
              </a:spcBef>
              <a:spcAft>
                <a:spcPts val="0"/>
              </a:spcAft>
              <a:buClr>
                <a:schemeClr val="dk2"/>
              </a:buClr>
              <a:buSzPts val="2200"/>
              <a:buFont typeface="Courier New"/>
              <a:buChar char="o"/>
            </a:pPr>
            <a:r>
              <a:rPr lang="en-US">
                <a:solidFill>
                  <a:schemeClr val="dk1"/>
                </a:solidFill>
                <a:latin typeface="Open Sans"/>
                <a:ea typeface="Open Sans"/>
                <a:cs typeface="Open Sans"/>
                <a:sym typeface="Open Sans"/>
              </a:rPr>
              <a:t>avoid plagiarism</a:t>
            </a:r>
            <a:endParaRPr/>
          </a:p>
          <a:p>
            <a:pPr indent="-203200" lvl="1" marL="812800" rtl="0" algn="l">
              <a:lnSpc>
                <a:spcPct val="200000"/>
              </a:lnSpc>
              <a:spcBef>
                <a:spcPts val="0"/>
              </a:spcBef>
              <a:spcAft>
                <a:spcPts val="0"/>
              </a:spcAft>
              <a:buClr>
                <a:schemeClr val="dk2"/>
              </a:buClr>
              <a:buSzPts val="2200"/>
              <a:buFont typeface="Courier New"/>
              <a:buNone/>
            </a:pPr>
            <a:r>
              <a:t/>
            </a:r>
            <a:endParaRPr>
              <a:solidFill>
                <a:schemeClr val="dk1"/>
              </a:solidFill>
              <a:latin typeface="Open Sans"/>
              <a:ea typeface="Open Sans"/>
              <a:cs typeface="Open Sans"/>
              <a:sym typeface="Open Sans"/>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4"/>
          <p:cNvSpPr txBox="1"/>
          <p:nvPr>
            <p:ph type="title"/>
          </p:nvPr>
        </p:nvSpPr>
        <p:spPr>
          <a:xfrm>
            <a:off x="0" y="437222"/>
            <a:ext cx="8216400" cy="10809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3600"/>
              <a:buNone/>
            </a:pPr>
            <a:r>
              <a:rPr lang="en-US">
                <a:solidFill>
                  <a:srgbClr val="586F7C"/>
                </a:solidFill>
                <a:latin typeface="Open Sans"/>
                <a:ea typeface="Open Sans"/>
                <a:cs typeface="Open Sans"/>
                <a:sym typeface="Open Sans"/>
              </a:rPr>
              <a:t>How to cite and reference </a:t>
            </a:r>
            <a:endParaRPr>
              <a:solidFill>
                <a:srgbClr val="586F7C"/>
              </a:solidFill>
              <a:latin typeface="Open Sans"/>
              <a:ea typeface="Open Sans"/>
              <a:cs typeface="Open Sans"/>
              <a:sym typeface="Open Sans"/>
            </a:endParaRPr>
          </a:p>
        </p:txBody>
      </p:sp>
      <p:grpSp>
        <p:nvGrpSpPr>
          <p:cNvPr id="114" name="Google Shape;114;p4"/>
          <p:cNvGrpSpPr/>
          <p:nvPr/>
        </p:nvGrpSpPr>
        <p:grpSpPr>
          <a:xfrm>
            <a:off x="244929" y="2139043"/>
            <a:ext cx="11250384" cy="4131035"/>
            <a:chOff x="0" y="0"/>
            <a:chExt cx="11250384" cy="4131035"/>
          </a:xfrm>
        </p:grpSpPr>
        <p:sp>
          <p:nvSpPr>
            <p:cNvPr id="115" name="Google Shape;115;p4"/>
            <p:cNvSpPr/>
            <p:nvPr/>
          </p:nvSpPr>
          <p:spPr>
            <a:xfrm rot="5400000">
              <a:off x="5997847" y="-1534605"/>
              <a:ext cx="3304828" cy="7200246"/>
            </a:xfrm>
            <a:prstGeom prst="round2SameRect">
              <a:avLst>
                <a:gd fmla="val 16667" name="adj1"/>
                <a:gd fmla="val 0" name="adj2"/>
              </a:avLst>
            </a:prstGeom>
            <a:solidFill>
              <a:srgbClr val="004890">
                <a:alpha val="89411"/>
              </a:srgbClr>
            </a:solidFill>
            <a:ln cap="flat" cmpd="sng" w="25400">
              <a:solidFill>
                <a:srgbClr val="D5DBDD">
                  <a:alpha val="89411"/>
                </a:srgbClr>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 name="Google Shape;116;p4"/>
            <p:cNvSpPr txBox="1"/>
            <p:nvPr/>
          </p:nvSpPr>
          <p:spPr>
            <a:xfrm>
              <a:off x="4050138" y="574432"/>
              <a:ext cx="7038918" cy="2982172"/>
            </a:xfrm>
            <a:prstGeom prst="rect">
              <a:avLst/>
            </a:prstGeom>
            <a:noFill/>
            <a:ln>
              <a:noFill/>
            </a:ln>
          </p:spPr>
          <p:txBody>
            <a:bodyPr anchorCtr="0" anchor="ctr" bIns="57150" lIns="114300" spcFirstLastPara="1" rIns="114300" wrap="square" tIns="57150">
              <a:noAutofit/>
            </a:bodyPr>
            <a:lstStyle/>
            <a:p>
              <a:pPr indent="-419100" lvl="0" marL="457200" marR="0" rtl="0" algn="l">
                <a:lnSpc>
                  <a:spcPct val="90000"/>
                </a:lnSpc>
                <a:spcBef>
                  <a:spcPts val="0"/>
                </a:spcBef>
                <a:spcAft>
                  <a:spcPts val="0"/>
                </a:spcAft>
                <a:buClr>
                  <a:schemeClr val="lt1"/>
                </a:buClr>
                <a:buSzPts val="3000"/>
                <a:buFont typeface="Arial"/>
                <a:buChar char="●"/>
              </a:pPr>
              <a:r>
                <a:rPr b="0" i="0" lang="en-US" sz="3000" u="none" cap="none" strike="noStrike">
                  <a:solidFill>
                    <a:schemeClr val="lt1"/>
                  </a:solidFill>
                  <a:latin typeface="Arial"/>
                  <a:ea typeface="Arial"/>
                  <a:cs typeface="Arial"/>
                  <a:sym typeface="Arial"/>
                </a:rPr>
                <a:t>An </a:t>
              </a:r>
              <a:r>
                <a:rPr b="1" i="0" lang="en-US" sz="3000" u="none" cap="none" strike="noStrike">
                  <a:solidFill>
                    <a:schemeClr val="lt1"/>
                  </a:solidFill>
                  <a:latin typeface="Arial"/>
                  <a:ea typeface="Arial"/>
                  <a:cs typeface="Arial"/>
                  <a:sym typeface="Arial"/>
                </a:rPr>
                <a:t>in-text marker</a:t>
              </a:r>
              <a:r>
                <a:rPr b="0" i="0" lang="en-US" sz="3000" u="none" cap="none" strike="noStrike">
                  <a:solidFill>
                    <a:schemeClr val="lt1"/>
                  </a:solidFill>
                  <a:latin typeface="Arial"/>
                  <a:ea typeface="Arial"/>
                  <a:cs typeface="Arial"/>
                  <a:sym typeface="Arial"/>
                </a:rPr>
                <a:t>, the citation that indicates to the reader that a particular concept, phrase or idea is attributable to someone else; </a:t>
              </a:r>
              <a:endParaRPr b="0" i="0" sz="3000" u="none" cap="none" strike="noStrike">
                <a:solidFill>
                  <a:schemeClr val="lt1"/>
                </a:solidFill>
                <a:latin typeface="Arial"/>
                <a:ea typeface="Arial"/>
                <a:cs typeface="Arial"/>
                <a:sym typeface="Arial"/>
              </a:endParaRPr>
            </a:p>
            <a:p>
              <a:pPr indent="-419100" lvl="0" marL="457200" marR="0" rtl="0" algn="l">
                <a:lnSpc>
                  <a:spcPct val="90000"/>
                </a:lnSpc>
                <a:spcBef>
                  <a:spcPts val="0"/>
                </a:spcBef>
                <a:spcAft>
                  <a:spcPts val="0"/>
                </a:spcAft>
                <a:buClr>
                  <a:schemeClr val="lt1"/>
                </a:buClr>
                <a:buSzPts val="3000"/>
                <a:buFont typeface="Arial"/>
                <a:buChar char="●"/>
              </a:pPr>
              <a:r>
                <a:rPr b="1" i="0" lang="en-US" sz="3000" u="none" cap="none" strike="noStrike">
                  <a:solidFill>
                    <a:schemeClr val="lt1"/>
                  </a:solidFill>
                  <a:latin typeface="Arial"/>
                  <a:ea typeface="Arial"/>
                  <a:cs typeface="Arial"/>
                  <a:sym typeface="Arial"/>
                </a:rPr>
                <a:t>Complete reference list – </a:t>
              </a:r>
              <a:r>
                <a:rPr b="0" i="0" lang="en-US" sz="3000" u="none" cap="none" strike="noStrike">
                  <a:solidFill>
                    <a:schemeClr val="lt1"/>
                  </a:solidFill>
                  <a:latin typeface="Arial"/>
                  <a:ea typeface="Arial"/>
                  <a:cs typeface="Arial"/>
                  <a:sym typeface="Arial"/>
                </a:rPr>
                <a:t>gives citation details for all sources referred to in the document.</a:t>
              </a:r>
              <a:endParaRPr b="0" i="0" sz="3000" u="none" cap="none" strike="noStrike">
                <a:solidFill>
                  <a:schemeClr val="lt1"/>
                </a:solidFill>
                <a:latin typeface="Arial"/>
                <a:ea typeface="Arial"/>
                <a:cs typeface="Arial"/>
                <a:sym typeface="Arial"/>
              </a:endParaRPr>
            </a:p>
          </p:txBody>
        </p:sp>
        <p:sp>
          <p:nvSpPr>
            <p:cNvPr id="117" name="Google Shape;117;p4"/>
            <p:cNvSpPr/>
            <p:nvPr/>
          </p:nvSpPr>
          <p:spPr>
            <a:xfrm>
              <a:off x="0" y="0"/>
              <a:ext cx="4050138" cy="4131035"/>
            </a:xfrm>
            <a:prstGeom prst="roundRect">
              <a:avLst>
                <a:gd fmla="val 16667" name="adj"/>
              </a:avLst>
            </a:prstGeom>
            <a:solidFill>
              <a:srgbClr val="F8981D"/>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 name="Google Shape;118;p4"/>
            <p:cNvSpPr txBox="1"/>
            <p:nvPr/>
          </p:nvSpPr>
          <p:spPr>
            <a:xfrm>
              <a:off x="197711" y="197711"/>
              <a:ext cx="3654716" cy="3735613"/>
            </a:xfrm>
            <a:prstGeom prst="rect">
              <a:avLst/>
            </a:prstGeom>
            <a:noFill/>
            <a:ln>
              <a:noFill/>
            </a:ln>
          </p:spPr>
          <p:txBody>
            <a:bodyPr anchorCtr="0" anchor="ctr" bIns="97150" lIns="194300" spcFirstLastPara="1" rIns="194300" wrap="square" tIns="97150">
              <a:noAutofit/>
            </a:bodyPr>
            <a:lstStyle/>
            <a:p>
              <a:pPr indent="0" lvl="0" marL="0" marR="0" rtl="0" algn="ctr">
                <a:lnSpc>
                  <a:spcPct val="90000"/>
                </a:lnSpc>
                <a:spcBef>
                  <a:spcPts val="0"/>
                </a:spcBef>
                <a:spcAft>
                  <a:spcPts val="0"/>
                </a:spcAft>
                <a:buClr>
                  <a:srgbClr val="000000"/>
                </a:buClr>
                <a:buSzPts val="5100"/>
                <a:buFont typeface="Arial"/>
                <a:buNone/>
              </a:pPr>
              <a:r>
                <a:rPr b="0" i="0" lang="en-US" sz="5100" u="none" cap="none" strike="noStrike">
                  <a:solidFill>
                    <a:schemeClr val="lt1"/>
                  </a:solidFill>
                  <a:latin typeface="Arial"/>
                  <a:ea typeface="Arial"/>
                  <a:cs typeface="Arial"/>
                  <a:sym typeface="Arial"/>
                </a:rPr>
                <a:t>Citing and referencing has two key elements:</a:t>
              </a:r>
              <a:endParaRPr b="0" i="0" sz="5100" u="none" cap="none" strike="noStrike">
                <a:solidFill>
                  <a:schemeClr val="lt1"/>
                </a:solidFill>
                <a:latin typeface="Arial"/>
                <a:ea typeface="Arial"/>
                <a:cs typeface="Arial"/>
                <a:sym typeface="Arial"/>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22" name="Shape 122"/>
        <p:cNvGrpSpPr/>
        <p:nvPr/>
      </p:nvGrpSpPr>
      <p:grpSpPr>
        <a:xfrm>
          <a:off x="0" y="0"/>
          <a:ext cx="0" cy="0"/>
          <a:chOff x="0" y="0"/>
          <a:chExt cx="0" cy="0"/>
        </a:xfrm>
      </p:grpSpPr>
      <p:sp>
        <p:nvSpPr>
          <p:cNvPr id="123" name="Google Shape;123;g727b3dbef2_0_52"/>
          <p:cNvSpPr txBox="1"/>
          <p:nvPr>
            <p:ph type="title"/>
          </p:nvPr>
        </p:nvSpPr>
        <p:spPr>
          <a:xfrm>
            <a:off x="0" y="378812"/>
            <a:ext cx="9613800" cy="10809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586F7C"/>
              </a:buClr>
              <a:buSzPts val="3700"/>
              <a:buNone/>
            </a:pPr>
            <a:r>
              <a:rPr lang="en-US">
                <a:solidFill>
                  <a:srgbClr val="586F7C"/>
                </a:solidFill>
                <a:latin typeface="Open Sans"/>
                <a:ea typeface="Open Sans"/>
                <a:cs typeface="Open Sans"/>
                <a:sym typeface="Open Sans"/>
              </a:rPr>
              <a:t>Two common referencing styles </a:t>
            </a:r>
            <a:endParaRPr>
              <a:solidFill>
                <a:srgbClr val="586F7C"/>
              </a:solidFill>
              <a:latin typeface="Open Sans"/>
              <a:ea typeface="Open Sans"/>
              <a:cs typeface="Open Sans"/>
              <a:sym typeface="Open Sans"/>
            </a:endParaRPr>
          </a:p>
        </p:txBody>
      </p:sp>
      <p:sp>
        <p:nvSpPr>
          <p:cNvPr id="124" name="Google Shape;124;g727b3dbef2_0_52"/>
          <p:cNvSpPr txBox="1"/>
          <p:nvPr>
            <p:ph idx="1" type="body"/>
          </p:nvPr>
        </p:nvSpPr>
        <p:spPr>
          <a:xfrm>
            <a:off x="393450" y="1924495"/>
            <a:ext cx="10677321" cy="4443647"/>
          </a:xfrm>
          <a:prstGeom prst="rect">
            <a:avLst/>
          </a:prstGeom>
          <a:noFill/>
          <a:ln>
            <a:noFill/>
          </a:ln>
        </p:spPr>
        <p:txBody>
          <a:bodyPr anchorCtr="0" anchor="t" bIns="45700" lIns="91425" spcFirstLastPara="1" rIns="91425" wrap="square" tIns="45700">
            <a:noAutofit/>
          </a:bodyPr>
          <a:lstStyle/>
          <a:p>
            <a:pPr indent="-381000" lvl="0" marL="457200" rtl="0" algn="l">
              <a:lnSpc>
                <a:spcPct val="100000"/>
              </a:lnSpc>
              <a:spcBef>
                <a:spcPts val="1000"/>
              </a:spcBef>
              <a:spcAft>
                <a:spcPts val="0"/>
              </a:spcAft>
              <a:buClr>
                <a:schemeClr val="dk1"/>
              </a:buClr>
              <a:buSzPts val="2400"/>
              <a:buChar char="●"/>
            </a:pPr>
            <a:r>
              <a:rPr lang="en-US">
                <a:solidFill>
                  <a:schemeClr val="dk1"/>
                </a:solidFill>
                <a:latin typeface="Open Sans"/>
                <a:ea typeface="Open Sans"/>
                <a:cs typeface="Open Sans"/>
                <a:sym typeface="Open Sans"/>
              </a:rPr>
              <a:t>The </a:t>
            </a:r>
            <a:r>
              <a:rPr b="1" lang="en-US">
                <a:solidFill>
                  <a:schemeClr val="dk1"/>
                </a:solidFill>
                <a:latin typeface="Open Sans"/>
                <a:ea typeface="Open Sans"/>
                <a:cs typeface="Open Sans"/>
                <a:sym typeface="Open Sans"/>
              </a:rPr>
              <a:t>note/numbered style - </a:t>
            </a:r>
            <a:r>
              <a:rPr lang="en-US">
                <a:solidFill>
                  <a:schemeClr val="dk1"/>
                </a:solidFill>
                <a:latin typeface="Open Sans"/>
                <a:ea typeface="Open Sans"/>
                <a:cs typeface="Open Sans"/>
                <a:sym typeface="Open Sans"/>
              </a:rPr>
              <a:t>involves the use of sequential numbers as in-text markers that refer to either footnotes or endnotes. </a:t>
            </a:r>
            <a:endParaRPr>
              <a:solidFill>
                <a:schemeClr val="dk1"/>
              </a:solidFill>
              <a:latin typeface="Open Sans"/>
              <a:ea typeface="Open Sans"/>
              <a:cs typeface="Open Sans"/>
              <a:sym typeface="Open Sans"/>
            </a:endParaRPr>
          </a:p>
          <a:p>
            <a:pPr indent="-355600" lvl="1" marL="914400" rtl="0" algn="l">
              <a:lnSpc>
                <a:spcPct val="100000"/>
              </a:lnSpc>
              <a:spcBef>
                <a:spcPts val="2100"/>
              </a:spcBef>
              <a:spcAft>
                <a:spcPts val="0"/>
              </a:spcAft>
              <a:buClr>
                <a:schemeClr val="dk1"/>
              </a:buClr>
              <a:buSzPts val="2000"/>
              <a:buChar char="○"/>
            </a:pPr>
            <a:r>
              <a:rPr lang="en-US">
                <a:solidFill>
                  <a:schemeClr val="dk1"/>
                </a:solidFill>
                <a:latin typeface="Open Sans"/>
                <a:ea typeface="Open Sans"/>
                <a:cs typeface="Open Sans"/>
                <a:sym typeface="Open Sans"/>
              </a:rPr>
              <a:t>Footnotes are included at the bottom of each page; endnotes are notes on a separate page at the end of a paper. </a:t>
            </a:r>
            <a:endParaRPr/>
          </a:p>
          <a:p>
            <a:pPr indent="-381000" lvl="0" marL="457200" rtl="0" algn="l">
              <a:lnSpc>
                <a:spcPct val="100000"/>
              </a:lnSpc>
              <a:spcBef>
                <a:spcPts val="1000"/>
              </a:spcBef>
              <a:spcAft>
                <a:spcPts val="0"/>
              </a:spcAft>
              <a:buClr>
                <a:schemeClr val="dk1"/>
              </a:buClr>
              <a:buSzPts val="2400"/>
              <a:buChar char="●"/>
            </a:pPr>
            <a:r>
              <a:rPr b="1" lang="en-US">
                <a:solidFill>
                  <a:schemeClr val="dk1"/>
                </a:solidFill>
                <a:latin typeface="Open Sans"/>
                <a:ea typeface="Open Sans"/>
                <a:cs typeface="Open Sans"/>
                <a:sym typeface="Open Sans"/>
              </a:rPr>
              <a:t>Parenthetical referencing</a:t>
            </a:r>
            <a:r>
              <a:rPr lang="en-US">
                <a:solidFill>
                  <a:schemeClr val="dk1"/>
                </a:solidFill>
                <a:latin typeface="Open Sans"/>
                <a:ea typeface="Open Sans"/>
                <a:cs typeface="Open Sans"/>
                <a:sym typeface="Open Sans"/>
              </a:rPr>
              <a:t> - involves the use of a partial reference contained within parentheses as the in-text citation (such as the author and date). </a:t>
            </a:r>
            <a:endParaRPr>
              <a:solidFill>
                <a:schemeClr val="dk1"/>
              </a:solidFill>
              <a:latin typeface="Open Sans"/>
              <a:ea typeface="Open Sans"/>
              <a:cs typeface="Open Sans"/>
              <a:sym typeface="Open Sans"/>
            </a:endParaRPr>
          </a:p>
          <a:p>
            <a:pPr indent="-355600" lvl="1" marL="914400" rtl="0" algn="l">
              <a:lnSpc>
                <a:spcPct val="100000"/>
              </a:lnSpc>
              <a:spcBef>
                <a:spcPts val="2100"/>
              </a:spcBef>
              <a:spcAft>
                <a:spcPts val="0"/>
              </a:spcAft>
              <a:buClr>
                <a:schemeClr val="dk1"/>
              </a:buClr>
              <a:buSzPts val="2000"/>
              <a:buChar char="○"/>
            </a:pPr>
            <a:r>
              <a:rPr lang="en-US">
                <a:solidFill>
                  <a:schemeClr val="dk1"/>
                </a:solidFill>
                <a:latin typeface="Open Sans"/>
                <a:ea typeface="Open Sans"/>
                <a:cs typeface="Open Sans"/>
                <a:sym typeface="Open Sans"/>
              </a:rPr>
              <a:t>The complete reference is then included in a list at the end of the document. </a:t>
            </a:r>
            <a:endParaRPr>
              <a:solidFill>
                <a:schemeClr val="dk1"/>
              </a:solidFill>
              <a:latin typeface="Open Sans"/>
              <a:ea typeface="Open Sans"/>
              <a:cs typeface="Open Sans"/>
              <a:sym typeface="Open Sans"/>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28" name="Shape 128"/>
        <p:cNvGrpSpPr/>
        <p:nvPr/>
      </p:nvGrpSpPr>
      <p:grpSpPr>
        <a:xfrm>
          <a:off x="0" y="0"/>
          <a:ext cx="0" cy="0"/>
          <a:chOff x="0" y="0"/>
          <a:chExt cx="0" cy="0"/>
        </a:xfrm>
      </p:grpSpPr>
      <p:sp>
        <p:nvSpPr>
          <p:cNvPr id="129" name="Google Shape;129;p5"/>
          <p:cNvSpPr txBox="1"/>
          <p:nvPr>
            <p:ph type="title"/>
          </p:nvPr>
        </p:nvSpPr>
        <p:spPr>
          <a:xfrm>
            <a:off x="0" y="378812"/>
            <a:ext cx="9613800" cy="10809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586F7C"/>
              </a:buClr>
              <a:buSzPts val="3700"/>
              <a:buNone/>
            </a:pPr>
            <a:r>
              <a:rPr lang="en-US">
                <a:solidFill>
                  <a:srgbClr val="586F7C"/>
                </a:solidFill>
                <a:latin typeface="Open Sans"/>
                <a:ea typeface="Open Sans"/>
                <a:cs typeface="Open Sans"/>
                <a:sym typeface="Open Sans"/>
              </a:rPr>
              <a:t>What to cite.</a:t>
            </a:r>
            <a:endParaRPr>
              <a:solidFill>
                <a:srgbClr val="586F7C"/>
              </a:solidFill>
              <a:latin typeface="Open Sans"/>
              <a:ea typeface="Open Sans"/>
              <a:cs typeface="Open Sans"/>
              <a:sym typeface="Open Sans"/>
            </a:endParaRPr>
          </a:p>
        </p:txBody>
      </p:sp>
      <p:sp>
        <p:nvSpPr>
          <p:cNvPr id="130" name="Google Shape;130;p5"/>
          <p:cNvSpPr txBox="1"/>
          <p:nvPr>
            <p:ph idx="1" type="body"/>
          </p:nvPr>
        </p:nvSpPr>
        <p:spPr>
          <a:xfrm>
            <a:off x="0" y="1810196"/>
            <a:ext cx="10677321" cy="4655918"/>
          </a:xfrm>
          <a:prstGeom prst="rect">
            <a:avLst/>
          </a:prstGeom>
          <a:noFill/>
          <a:ln>
            <a:noFill/>
          </a:ln>
        </p:spPr>
        <p:txBody>
          <a:bodyPr anchorCtr="0" anchor="t" bIns="45700" lIns="91425" spcFirstLastPara="1" rIns="91425" wrap="square" tIns="45700">
            <a:noAutofit/>
          </a:bodyPr>
          <a:lstStyle/>
          <a:p>
            <a:pPr indent="0" lvl="0" marL="76200" rtl="0" algn="l">
              <a:lnSpc>
                <a:spcPct val="100000"/>
              </a:lnSpc>
              <a:spcBef>
                <a:spcPts val="1000"/>
              </a:spcBef>
              <a:spcAft>
                <a:spcPts val="0"/>
              </a:spcAft>
              <a:buClr>
                <a:schemeClr val="dk1"/>
              </a:buClr>
              <a:buSzPts val="2400"/>
              <a:buNone/>
            </a:pPr>
            <a:r>
              <a:rPr lang="en-US" sz="2600">
                <a:solidFill>
                  <a:schemeClr val="dk1"/>
                </a:solidFill>
                <a:latin typeface="Open Sans"/>
                <a:ea typeface="Open Sans"/>
                <a:cs typeface="Open Sans"/>
                <a:sym typeface="Open Sans"/>
              </a:rPr>
              <a:t>It is important to cite the source as close to the original source as possible !</a:t>
            </a:r>
            <a:endParaRPr/>
          </a:p>
          <a:p>
            <a:pPr indent="-355600" lvl="1" marL="914400" rtl="0" algn="l">
              <a:lnSpc>
                <a:spcPct val="100000"/>
              </a:lnSpc>
              <a:spcBef>
                <a:spcPts val="2100"/>
              </a:spcBef>
              <a:spcAft>
                <a:spcPts val="0"/>
              </a:spcAft>
              <a:buClr>
                <a:schemeClr val="dk1"/>
              </a:buClr>
              <a:buSzPts val="2000"/>
              <a:buFont typeface="Courier New"/>
              <a:buChar char="o"/>
            </a:pPr>
            <a:r>
              <a:rPr lang="en-US" sz="2600">
                <a:solidFill>
                  <a:schemeClr val="dk1"/>
                </a:solidFill>
                <a:latin typeface="Open Sans"/>
                <a:ea typeface="Open Sans"/>
                <a:cs typeface="Open Sans"/>
                <a:sym typeface="Open Sans"/>
              </a:rPr>
              <a:t>the right of author should be acknowledged and attributed</a:t>
            </a:r>
            <a:endParaRPr/>
          </a:p>
          <a:p>
            <a:pPr indent="-381000" lvl="0" marL="457200" rtl="0" algn="l">
              <a:lnSpc>
                <a:spcPct val="100000"/>
              </a:lnSpc>
              <a:spcBef>
                <a:spcPts val="1000"/>
              </a:spcBef>
              <a:spcAft>
                <a:spcPts val="0"/>
              </a:spcAft>
              <a:buClr>
                <a:schemeClr val="dk1"/>
              </a:buClr>
              <a:buSzPts val="2400"/>
              <a:buChar char="●"/>
            </a:pPr>
            <a:r>
              <a:rPr lang="en-US" sz="2600">
                <a:solidFill>
                  <a:schemeClr val="dk1"/>
                </a:solidFill>
                <a:latin typeface="Open Sans"/>
                <a:ea typeface="Open Sans"/>
                <a:cs typeface="Open Sans"/>
                <a:sym typeface="Open Sans"/>
              </a:rPr>
              <a:t>You can use somebody else’s information or ideas in your own words</a:t>
            </a:r>
            <a:endParaRPr/>
          </a:p>
          <a:p>
            <a:pPr indent="-355600" lvl="1" marL="914400" rtl="0" algn="l">
              <a:lnSpc>
                <a:spcPct val="100000"/>
              </a:lnSpc>
              <a:spcBef>
                <a:spcPts val="2100"/>
              </a:spcBef>
              <a:spcAft>
                <a:spcPts val="0"/>
              </a:spcAft>
              <a:buClr>
                <a:schemeClr val="dk1"/>
              </a:buClr>
              <a:buSzPts val="2000"/>
              <a:buChar char="○"/>
            </a:pPr>
            <a:r>
              <a:rPr b="1" lang="en-US" sz="2600">
                <a:solidFill>
                  <a:schemeClr val="dk1"/>
                </a:solidFill>
                <a:latin typeface="Open Sans"/>
                <a:ea typeface="Open Sans"/>
                <a:cs typeface="Open Sans"/>
                <a:sym typeface="Open Sans"/>
              </a:rPr>
              <a:t>Paraphrasing or Summarizing</a:t>
            </a:r>
            <a:endParaRPr b="1" sz="2600">
              <a:solidFill>
                <a:schemeClr val="dk1"/>
              </a:solidFill>
              <a:latin typeface="Open Sans"/>
              <a:ea typeface="Open Sans"/>
              <a:cs typeface="Open Sans"/>
              <a:sym typeface="Open Sans"/>
            </a:endParaRPr>
          </a:p>
          <a:p>
            <a:pPr indent="-381000" lvl="0" marL="457200" rtl="0" algn="l">
              <a:lnSpc>
                <a:spcPct val="100000"/>
              </a:lnSpc>
              <a:spcBef>
                <a:spcPts val="1000"/>
              </a:spcBef>
              <a:spcAft>
                <a:spcPts val="0"/>
              </a:spcAft>
              <a:buClr>
                <a:schemeClr val="dk1"/>
              </a:buClr>
              <a:buSzPts val="2400"/>
              <a:buChar char="●"/>
            </a:pPr>
            <a:r>
              <a:rPr lang="en-US" sz="2600">
                <a:solidFill>
                  <a:schemeClr val="dk1"/>
                </a:solidFill>
                <a:latin typeface="Open Sans"/>
                <a:ea typeface="Open Sans"/>
                <a:cs typeface="Open Sans"/>
                <a:sym typeface="Open Sans"/>
              </a:rPr>
              <a:t> You can use the exact words of the original source. </a:t>
            </a:r>
            <a:endParaRPr/>
          </a:p>
          <a:p>
            <a:pPr indent="-355600" lvl="1" marL="914400" rtl="0" algn="l">
              <a:lnSpc>
                <a:spcPct val="100000"/>
              </a:lnSpc>
              <a:spcBef>
                <a:spcPts val="2100"/>
              </a:spcBef>
              <a:spcAft>
                <a:spcPts val="0"/>
              </a:spcAft>
              <a:buClr>
                <a:schemeClr val="dk1"/>
              </a:buClr>
              <a:buSzPts val="2000"/>
              <a:buChar char="○"/>
            </a:pPr>
            <a:r>
              <a:rPr b="1" lang="en-US" sz="2600">
                <a:solidFill>
                  <a:schemeClr val="dk1"/>
                </a:solidFill>
                <a:latin typeface="Open Sans"/>
                <a:ea typeface="Open Sans"/>
                <a:cs typeface="Open Sans"/>
                <a:sym typeface="Open Sans"/>
              </a:rPr>
              <a:t>Quoting</a:t>
            </a:r>
            <a:endParaRPr/>
          </a:p>
          <a:p>
            <a:pPr indent="0" lvl="1" marL="558800" rtl="0" algn="l">
              <a:lnSpc>
                <a:spcPct val="100000"/>
              </a:lnSpc>
              <a:spcBef>
                <a:spcPts val="2100"/>
              </a:spcBef>
              <a:spcAft>
                <a:spcPts val="0"/>
              </a:spcAft>
              <a:buClr>
                <a:schemeClr val="dk1"/>
              </a:buClr>
              <a:buSzPts val="2000"/>
              <a:buNone/>
            </a:pPr>
            <a:r>
              <a:t/>
            </a:r>
            <a:endParaRPr sz="2600">
              <a:solidFill>
                <a:schemeClr val="dk1"/>
              </a:solidFill>
              <a:latin typeface="Open Sans"/>
              <a:ea typeface="Open Sans"/>
              <a:cs typeface="Open Sans"/>
              <a:sym typeface="Open Sans"/>
            </a:endParaRPr>
          </a:p>
          <a:p>
            <a:pPr indent="0" lvl="0" marL="76200" rtl="0" algn="l">
              <a:lnSpc>
                <a:spcPct val="100000"/>
              </a:lnSpc>
              <a:spcBef>
                <a:spcPts val="1000"/>
              </a:spcBef>
              <a:spcAft>
                <a:spcPts val="0"/>
              </a:spcAft>
              <a:buClr>
                <a:schemeClr val="dk1"/>
              </a:buClr>
              <a:buSzPts val="2400"/>
              <a:buNone/>
            </a:pPr>
            <a:r>
              <a:t/>
            </a:r>
            <a:endParaRPr sz="2600">
              <a:solidFill>
                <a:schemeClr val="dk1"/>
              </a:solidFill>
              <a:latin typeface="Open Sans"/>
              <a:ea typeface="Open Sans"/>
              <a:cs typeface="Open Sans"/>
              <a:sym typeface="Open Sans"/>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34" name="Shape 134"/>
        <p:cNvGrpSpPr/>
        <p:nvPr/>
      </p:nvGrpSpPr>
      <p:grpSpPr>
        <a:xfrm>
          <a:off x="0" y="0"/>
          <a:ext cx="0" cy="0"/>
          <a:chOff x="0" y="0"/>
          <a:chExt cx="0" cy="0"/>
        </a:xfrm>
      </p:grpSpPr>
      <p:sp>
        <p:nvSpPr>
          <p:cNvPr id="135" name="Google Shape;135;p6"/>
          <p:cNvSpPr txBox="1"/>
          <p:nvPr>
            <p:ph type="title"/>
          </p:nvPr>
        </p:nvSpPr>
        <p:spPr>
          <a:xfrm>
            <a:off x="0" y="378812"/>
            <a:ext cx="7968343" cy="10809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586F7C"/>
              </a:buClr>
              <a:buSzPts val="3700"/>
              <a:buNone/>
            </a:pPr>
            <a:r>
              <a:rPr lang="en-US">
                <a:solidFill>
                  <a:srgbClr val="586F7C"/>
                </a:solidFill>
                <a:latin typeface="Open Sans"/>
                <a:ea typeface="Open Sans"/>
                <a:cs typeface="Open Sans"/>
                <a:sym typeface="Open Sans"/>
              </a:rPr>
              <a:t>Paraphrasing, Summarising &amp; Quoting</a:t>
            </a:r>
            <a:br>
              <a:rPr lang="en-US">
                <a:solidFill>
                  <a:srgbClr val="586F7C"/>
                </a:solidFill>
                <a:latin typeface="Open Sans"/>
                <a:ea typeface="Open Sans"/>
                <a:cs typeface="Open Sans"/>
                <a:sym typeface="Open Sans"/>
              </a:rPr>
            </a:br>
            <a:endParaRPr>
              <a:solidFill>
                <a:srgbClr val="586F7C"/>
              </a:solidFill>
              <a:latin typeface="Open Sans"/>
              <a:ea typeface="Open Sans"/>
              <a:cs typeface="Open Sans"/>
              <a:sym typeface="Open Sans"/>
            </a:endParaRPr>
          </a:p>
        </p:txBody>
      </p:sp>
      <p:sp>
        <p:nvSpPr>
          <p:cNvPr id="136" name="Google Shape;136;p6"/>
          <p:cNvSpPr txBox="1"/>
          <p:nvPr>
            <p:ph idx="1" type="body"/>
          </p:nvPr>
        </p:nvSpPr>
        <p:spPr>
          <a:xfrm>
            <a:off x="246492" y="1597925"/>
            <a:ext cx="10285435" cy="4655918"/>
          </a:xfrm>
          <a:prstGeom prst="rect">
            <a:avLst/>
          </a:prstGeom>
          <a:noFill/>
          <a:ln>
            <a:noFill/>
          </a:ln>
        </p:spPr>
        <p:txBody>
          <a:bodyPr anchorCtr="0" anchor="t" bIns="45700" lIns="91425" spcFirstLastPara="1" rIns="91425" wrap="square" tIns="45700">
            <a:noAutofit/>
          </a:bodyPr>
          <a:lstStyle/>
          <a:p>
            <a:pPr indent="0" lvl="0" marL="76200" rtl="0" algn="just">
              <a:lnSpc>
                <a:spcPct val="100000"/>
              </a:lnSpc>
              <a:spcBef>
                <a:spcPts val="1000"/>
              </a:spcBef>
              <a:spcAft>
                <a:spcPts val="0"/>
              </a:spcAft>
              <a:buClr>
                <a:schemeClr val="dk1"/>
              </a:buClr>
              <a:buSzPts val="2400"/>
              <a:buNone/>
            </a:pPr>
            <a:r>
              <a:rPr lang="en-US">
                <a:solidFill>
                  <a:schemeClr val="dk1"/>
                </a:solidFill>
                <a:latin typeface="Open Sans"/>
                <a:ea typeface="Open Sans"/>
                <a:cs typeface="Open Sans"/>
                <a:sym typeface="Open Sans"/>
              </a:rPr>
              <a:t>According to the Purdue Online Writing Lab, a quotation, paraphrase, or summary serves to:</a:t>
            </a:r>
            <a:endParaRPr/>
          </a:p>
          <a:p>
            <a:pPr indent="-342900" lvl="1" marL="876300" rtl="0" algn="just">
              <a:lnSpc>
                <a:spcPct val="100000"/>
              </a:lnSpc>
              <a:spcBef>
                <a:spcPts val="2100"/>
              </a:spcBef>
              <a:spcAft>
                <a:spcPts val="0"/>
              </a:spcAft>
              <a:buClr>
                <a:schemeClr val="dk1"/>
              </a:buClr>
              <a:buSzPts val="2000"/>
              <a:buChar char="○"/>
            </a:pPr>
            <a:r>
              <a:rPr lang="en-US" sz="1800">
                <a:solidFill>
                  <a:schemeClr val="dk1"/>
                </a:solidFill>
                <a:latin typeface="Open Sans"/>
                <a:ea typeface="Open Sans"/>
                <a:cs typeface="Open Sans"/>
                <a:sym typeface="Open Sans"/>
              </a:rPr>
              <a:t>provide support for your claim(s) or add credibility to your writing,</a:t>
            </a:r>
            <a:endParaRPr/>
          </a:p>
          <a:p>
            <a:pPr indent="-342900" lvl="1" marL="876300" rtl="0" algn="just">
              <a:lnSpc>
                <a:spcPct val="100000"/>
              </a:lnSpc>
              <a:spcBef>
                <a:spcPts val="2100"/>
              </a:spcBef>
              <a:spcAft>
                <a:spcPts val="0"/>
              </a:spcAft>
              <a:buClr>
                <a:schemeClr val="dk1"/>
              </a:buClr>
              <a:buSzPts val="2000"/>
              <a:buChar char="○"/>
            </a:pPr>
            <a:r>
              <a:rPr lang="en-US" sz="1800">
                <a:solidFill>
                  <a:schemeClr val="dk1"/>
                </a:solidFill>
                <a:latin typeface="Open Sans"/>
                <a:ea typeface="Open Sans"/>
                <a:cs typeface="Open Sans"/>
                <a:sym typeface="Open Sans"/>
              </a:rPr>
              <a:t>refer to work that leads up to the work you are now doing,</a:t>
            </a:r>
            <a:endParaRPr/>
          </a:p>
          <a:p>
            <a:pPr indent="-342900" lvl="1" marL="876300" rtl="0" algn="just">
              <a:lnSpc>
                <a:spcPct val="100000"/>
              </a:lnSpc>
              <a:spcBef>
                <a:spcPts val="2100"/>
              </a:spcBef>
              <a:spcAft>
                <a:spcPts val="0"/>
              </a:spcAft>
              <a:buClr>
                <a:schemeClr val="dk1"/>
              </a:buClr>
              <a:buSzPts val="2000"/>
              <a:buChar char="○"/>
            </a:pPr>
            <a:r>
              <a:rPr lang="en-US" sz="1800">
                <a:solidFill>
                  <a:schemeClr val="dk1"/>
                </a:solidFill>
                <a:latin typeface="Open Sans"/>
                <a:ea typeface="Open Sans"/>
                <a:cs typeface="Open Sans"/>
                <a:sym typeface="Open Sans"/>
              </a:rPr>
              <a:t>give examples of several points of view on a subject,</a:t>
            </a:r>
            <a:endParaRPr/>
          </a:p>
          <a:p>
            <a:pPr indent="-342900" lvl="1" marL="876300" rtl="0" algn="just">
              <a:lnSpc>
                <a:spcPct val="100000"/>
              </a:lnSpc>
              <a:spcBef>
                <a:spcPts val="2100"/>
              </a:spcBef>
              <a:spcAft>
                <a:spcPts val="0"/>
              </a:spcAft>
              <a:buClr>
                <a:schemeClr val="dk1"/>
              </a:buClr>
              <a:buSzPts val="2000"/>
              <a:buChar char="○"/>
            </a:pPr>
            <a:r>
              <a:rPr lang="en-US" sz="1800">
                <a:solidFill>
                  <a:schemeClr val="dk1"/>
                </a:solidFill>
                <a:latin typeface="Open Sans"/>
                <a:ea typeface="Open Sans"/>
                <a:cs typeface="Open Sans"/>
                <a:sym typeface="Open Sans"/>
              </a:rPr>
              <a:t>draw attention to a position that you wish to agree or disagree with,</a:t>
            </a:r>
            <a:endParaRPr/>
          </a:p>
          <a:p>
            <a:pPr indent="-342900" lvl="1" marL="876300" rtl="0" algn="just">
              <a:lnSpc>
                <a:spcPct val="100000"/>
              </a:lnSpc>
              <a:spcBef>
                <a:spcPts val="2100"/>
              </a:spcBef>
              <a:spcAft>
                <a:spcPts val="0"/>
              </a:spcAft>
              <a:buClr>
                <a:schemeClr val="dk1"/>
              </a:buClr>
              <a:buSzPts val="2000"/>
              <a:buChar char="○"/>
            </a:pPr>
            <a:r>
              <a:rPr lang="en-US" sz="1800">
                <a:solidFill>
                  <a:schemeClr val="dk1"/>
                </a:solidFill>
                <a:latin typeface="Open Sans"/>
                <a:ea typeface="Open Sans"/>
                <a:cs typeface="Open Sans"/>
                <a:sym typeface="Open Sans"/>
              </a:rPr>
              <a:t>highlight a particularly striking phrase, sentence, or passage by quoting the original,</a:t>
            </a:r>
            <a:endParaRPr/>
          </a:p>
          <a:p>
            <a:pPr indent="-342900" lvl="1" marL="876300" rtl="0" algn="just">
              <a:lnSpc>
                <a:spcPct val="100000"/>
              </a:lnSpc>
              <a:spcBef>
                <a:spcPts val="2100"/>
              </a:spcBef>
              <a:spcAft>
                <a:spcPts val="0"/>
              </a:spcAft>
              <a:buClr>
                <a:schemeClr val="dk1"/>
              </a:buClr>
              <a:buSzPts val="2000"/>
              <a:buChar char="○"/>
            </a:pPr>
            <a:r>
              <a:rPr lang="en-US" sz="1800">
                <a:solidFill>
                  <a:schemeClr val="dk1"/>
                </a:solidFill>
                <a:latin typeface="Open Sans"/>
                <a:ea typeface="Open Sans"/>
                <a:cs typeface="Open Sans"/>
                <a:sym typeface="Open Sans"/>
              </a:rPr>
              <a:t>distance yourself from the original by quoting it in order to indicate to the readers that the words are not your own,</a:t>
            </a:r>
            <a:endParaRPr/>
          </a:p>
          <a:p>
            <a:pPr indent="-342900" lvl="1" marL="876300" rtl="0" algn="just">
              <a:lnSpc>
                <a:spcPct val="100000"/>
              </a:lnSpc>
              <a:spcBef>
                <a:spcPts val="2100"/>
              </a:spcBef>
              <a:spcAft>
                <a:spcPts val="0"/>
              </a:spcAft>
              <a:buClr>
                <a:schemeClr val="dk1"/>
              </a:buClr>
              <a:buSzPts val="2000"/>
              <a:buChar char="○"/>
            </a:pPr>
            <a:r>
              <a:rPr lang="en-US" sz="1800">
                <a:solidFill>
                  <a:schemeClr val="dk1"/>
                </a:solidFill>
                <a:latin typeface="Open Sans"/>
                <a:ea typeface="Open Sans"/>
                <a:cs typeface="Open Sans"/>
                <a:sym typeface="Open Sans"/>
              </a:rPr>
              <a:t>expand the breadth or depth of your writing</a:t>
            </a:r>
            <a:endParaRPr/>
          </a:p>
          <a:p>
            <a:pPr indent="-215900" lvl="1" marL="876300" rtl="0" algn="just">
              <a:lnSpc>
                <a:spcPct val="100000"/>
              </a:lnSpc>
              <a:spcBef>
                <a:spcPts val="2100"/>
              </a:spcBef>
              <a:spcAft>
                <a:spcPts val="0"/>
              </a:spcAft>
              <a:buClr>
                <a:schemeClr val="dk1"/>
              </a:buClr>
              <a:buSzPts val="2000"/>
              <a:buNone/>
            </a:pPr>
            <a:r>
              <a:t/>
            </a:r>
            <a:endParaRPr>
              <a:solidFill>
                <a:schemeClr val="dk1"/>
              </a:solidFill>
              <a:latin typeface="Open Sans"/>
              <a:ea typeface="Open Sans"/>
              <a:cs typeface="Open Sans"/>
              <a:sym typeface="Open Sans"/>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2020-02-14T15:04:15Z</dcterms:created>
  <dc:creator>Marcia Mabhula</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Path">
    <vt:lpwstr>Research4Life.M1.Lesson1.1_Scientific landscape</vt:lpwstr>
  </property>
  <property fmtid="{D5CDD505-2E9C-101B-9397-08002B2CF9AE}" pid="3" name="ArticulateUseProject">
    <vt:lpwstr>1</vt:lpwstr>
  </property>
  <property fmtid="{D5CDD505-2E9C-101B-9397-08002B2CF9AE}" pid="4" name="ArticulateProjectVersion">
    <vt:lpwstr>8</vt:lpwstr>
  </property>
  <property fmtid="{D5CDD505-2E9C-101B-9397-08002B2CF9AE}" pid="5" name="ArticulateGUID">
    <vt:lpwstr>B3AF861D-C15B-4D8B-8B0F-1A51B3CF4AC9</vt:lpwstr>
  </property>
  <property fmtid="{D5CDD505-2E9C-101B-9397-08002B2CF9AE}" pid="6" name="ArticulateProjectFull">
    <vt:lpwstr>D:\R4Life\F2F Materials\20200410_M2_L2.4EN.Citing, reference management and collaboration tools.ppta</vt:lpwstr>
  </property>
</Properties>
</file>