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737D1-9C7C-48C6-B4B3-B19B73CF1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EF08E3-C515-43CD-B517-01C7CD129B19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8D7AD6A9-2766-4218-893F-C2413816DF7C}" type="parTrans" cxnId="{29C2A417-7CE9-415F-8869-3467A47D1B60}">
      <dgm:prSet/>
      <dgm:spPr/>
      <dgm:t>
        <a:bodyPr/>
        <a:lstStyle/>
        <a:p>
          <a:endParaRPr lang="en-US"/>
        </a:p>
      </dgm:t>
    </dgm:pt>
    <dgm:pt modelId="{55E276EF-FA91-4456-860B-186E65F2D9E3}" type="sibTrans" cxnId="{29C2A417-7CE9-415F-8869-3467A47D1B60}">
      <dgm:prSet/>
      <dgm:spPr/>
      <dgm:t>
        <a:bodyPr/>
        <a:lstStyle/>
        <a:p>
          <a:endParaRPr lang="en-US"/>
        </a:p>
      </dgm:t>
    </dgm:pt>
    <dgm:pt modelId="{37270A80-61B4-426C-8FB5-DD6085A1BD25}">
      <dgm:prSet phldrT="[Text]"/>
      <dgm:spPr/>
      <dgm:t>
        <a:bodyPr/>
        <a:lstStyle/>
        <a:p>
          <a:r>
            <a:rPr lang="en-US" dirty="0"/>
            <a:t>Agriculture</a:t>
          </a:r>
        </a:p>
      </dgm:t>
    </dgm:pt>
    <dgm:pt modelId="{5E79DEDF-800A-4250-A358-188237EAFF8F}" type="parTrans" cxnId="{93AA9548-D85C-47A9-B340-3D475F167CA9}">
      <dgm:prSet/>
      <dgm:spPr/>
      <dgm:t>
        <a:bodyPr/>
        <a:lstStyle/>
        <a:p>
          <a:endParaRPr lang="en-US"/>
        </a:p>
      </dgm:t>
    </dgm:pt>
    <dgm:pt modelId="{2BFDBCE7-5545-48F4-B6A3-160329911D59}" type="sibTrans" cxnId="{93AA9548-D85C-47A9-B340-3D475F167CA9}">
      <dgm:prSet/>
      <dgm:spPr/>
      <dgm:t>
        <a:bodyPr/>
        <a:lstStyle/>
        <a:p>
          <a:endParaRPr lang="en-US"/>
        </a:p>
      </dgm:t>
    </dgm:pt>
    <dgm:pt modelId="{B3ED19FE-06EE-4887-9936-E200E20B3BB6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8AA06586-C717-4195-9D9B-602DA628ACB0}" type="parTrans" cxnId="{260FF2D9-252D-436F-B413-4131567C2CF1}">
      <dgm:prSet/>
      <dgm:spPr/>
      <dgm:t>
        <a:bodyPr/>
        <a:lstStyle/>
        <a:p>
          <a:endParaRPr lang="en-US"/>
        </a:p>
      </dgm:t>
    </dgm:pt>
    <dgm:pt modelId="{E77C7BFE-A4C7-4B54-AD08-10E6B7919D5D}" type="sibTrans" cxnId="{260FF2D9-252D-436F-B413-4131567C2CF1}">
      <dgm:prSet/>
      <dgm:spPr/>
      <dgm:t>
        <a:bodyPr/>
        <a:lstStyle/>
        <a:p>
          <a:endParaRPr lang="en-US"/>
        </a:p>
      </dgm:t>
    </dgm:pt>
    <dgm:pt modelId="{6DF07682-E8D6-40DA-B383-3B169359E5FC}">
      <dgm:prSet phldrT="[Text]"/>
      <dgm:spPr/>
      <dgm:t>
        <a:bodyPr/>
        <a:lstStyle/>
        <a:p>
          <a:r>
            <a:rPr lang="en-US" dirty="0"/>
            <a:t>Law and Social sciences</a:t>
          </a:r>
        </a:p>
      </dgm:t>
    </dgm:pt>
    <dgm:pt modelId="{DBFCF9B5-30B7-45D2-BBBA-6EBD4CEE26B1}" type="parTrans" cxnId="{5CB69A6A-AE05-4C13-9E7A-FD8ECF8D710D}">
      <dgm:prSet/>
      <dgm:spPr/>
      <dgm:t>
        <a:bodyPr/>
        <a:lstStyle/>
        <a:p>
          <a:endParaRPr lang="en-US"/>
        </a:p>
      </dgm:t>
    </dgm:pt>
    <dgm:pt modelId="{B4AA9657-4DD0-433B-A1C4-1329CD6F553B}" type="sibTrans" cxnId="{5CB69A6A-AE05-4C13-9E7A-FD8ECF8D710D}">
      <dgm:prSet/>
      <dgm:spPr/>
      <dgm:t>
        <a:bodyPr/>
        <a:lstStyle/>
        <a:p>
          <a:endParaRPr lang="en-US"/>
        </a:p>
      </dgm:t>
    </dgm:pt>
    <dgm:pt modelId="{A2FB0122-6966-4537-9A39-1A56AFE82FB2}">
      <dgm:prSet phldrT="[Text]"/>
      <dgm:spPr/>
      <dgm:t>
        <a:bodyPr/>
        <a:lstStyle/>
        <a:p>
          <a:r>
            <a:rPr lang="en-US" dirty="0"/>
            <a:t>Scientific, technical information</a:t>
          </a:r>
        </a:p>
      </dgm:t>
    </dgm:pt>
    <dgm:pt modelId="{646B794F-2CC3-4747-87BA-A3D7F88CD9AF}" type="parTrans" cxnId="{6A20B2C2-4768-421B-84B6-293B871C2E5F}">
      <dgm:prSet/>
      <dgm:spPr/>
      <dgm:t>
        <a:bodyPr/>
        <a:lstStyle/>
        <a:p>
          <a:endParaRPr lang="en-US"/>
        </a:p>
      </dgm:t>
    </dgm:pt>
    <dgm:pt modelId="{DF27BA6B-525A-46B5-9C71-510CFA45D196}" type="sibTrans" cxnId="{6A20B2C2-4768-421B-84B6-293B871C2E5F}">
      <dgm:prSet/>
      <dgm:spPr/>
      <dgm:t>
        <a:bodyPr/>
        <a:lstStyle/>
        <a:p>
          <a:endParaRPr lang="en-US"/>
        </a:p>
      </dgm:t>
    </dgm:pt>
    <dgm:pt modelId="{70CC90EF-7B35-4876-89BD-EC039523DE62}" type="pres">
      <dgm:prSet presAssocID="{EEE737D1-9C7C-48C6-B4B3-B19B73CF1AC1}" presName="Name0" presStyleCnt="0">
        <dgm:presLayoutVars>
          <dgm:chMax val="7"/>
          <dgm:chPref val="7"/>
          <dgm:dir/>
        </dgm:presLayoutVars>
      </dgm:prSet>
      <dgm:spPr/>
    </dgm:pt>
    <dgm:pt modelId="{D5E9556F-BD68-4CE7-871C-705C7DB03991}" type="pres">
      <dgm:prSet presAssocID="{EEE737D1-9C7C-48C6-B4B3-B19B73CF1AC1}" presName="Name1" presStyleCnt="0"/>
      <dgm:spPr/>
    </dgm:pt>
    <dgm:pt modelId="{954A41FA-E464-4DB5-A09A-B81DF5337650}" type="pres">
      <dgm:prSet presAssocID="{EEE737D1-9C7C-48C6-B4B3-B19B73CF1AC1}" presName="cycle" presStyleCnt="0"/>
      <dgm:spPr/>
    </dgm:pt>
    <dgm:pt modelId="{53C5D91A-A494-4546-964E-65D8C70A38A3}" type="pres">
      <dgm:prSet presAssocID="{EEE737D1-9C7C-48C6-B4B3-B19B73CF1AC1}" presName="srcNode" presStyleLbl="node1" presStyleIdx="0" presStyleCnt="5"/>
      <dgm:spPr/>
    </dgm:pt>
    <dgm:pt modelId="{5B149E03-7ABE-4645-A414-92EE21C08D0F}" type="pres">
      <dgm:prSet presAssocID="{EEE737D1-9C7C-48C6-B4B3-B19B73CF1AC1}" presName="conn" presStyleLbl="parChTrans1D2" presStyleIdx="0" presStyleCnt="1"/>
      <dgm:spPr/>
    </dgm:pt>
    <dgm:pt modelId="{0E6A60B0-C0E6-413A-8199-D9131B241AF7}" type="pres">
      <dgm:prSet presAssocID="{EEE737D1-9C7C-48C6-B4B3-B19B73CF1AC1}" presName="extraNode" presStyleLbl="node1" presStyleIdx="0" presStyleCnt="5"/>
      <dgm:spPr/>
    </dgm:pt>
    <dgm:pt modelId="{C717B17C-4B1D-4645-B5C8-E0008D8F6BCC}" type="pres">
      <dgm:prSet presAssocID="{EEE737D1-9C7C-48C6-B4B3-B19B73CF1AC1}" presName="dstNode" presStyleLbl="node1" presStyleIdx="0" presStyleCnt="5"/>
      <dgm:spPr/>
    </dgm:pt>
    <dgm:pt modelId="{046F7B02-6835-42C3-AD22-C5A26B950436}" type="pres">
      <dgm:prSet presAssocID="{C3EF08E3-C515-43CD-B517-01C7CD129B19}" presName="text_1" presStyleLbl="node1" presStyleIdx="0" presStyleCnt="5">
        <dgm:presLayoutVars>
          <dgm:bulletEnabled val="1"/>
        </dgm:presLayoutVars>
      </dgm:prSet>
      <dgm:spPr/>
    </dgm:pt>
    <dgm:pt modelId="{5424828E-36ED-48CB-9488-F063DC0E2220}" type="pres">
      <dgm:prSet presAssocID="{C3EF08E3-C515-43CD-B517-01C7CD129B19}" presName="accent_1" presStyleCnt="0"/>
      <dgm:spPr/>
    </dgm:pt>
    <dgm:pt modelId="{DB0C6C44-E17C-4610-A821-00805394DF1E}" type="pres">
      <dgm:prSet presAssocID="{C3EF08E3-C515-43CD-B517-01C7CD129B19}" presName="accentRepeatNode" presStyleLbl="solidFgAcc1" presStyleIdx="0" presStyleCnt="5"/>
      <dgm:spPr/>
    </dgm:pt>
    <dgm:pt modelId="{26C6EC6F-03AD-4CEB-802F-C91B972E8C72}" type="pres">
      <dgm:prSet presAssocID="{37270A80-61B4-426C-8FB5-DD6085A1BD25}" presName="text_2" presStyleLbl="node1" presStyleIdx="1" presStyleCnt="5">
        <dgm:presLayoutVars>
          <dgm:bulletEnabled val="1"/>
        </dgm:presLayoutVars>
      </dgm:prSet>
      <dgm:spPr/>
    </dgm:pt>
    <dgm:pt modelId="{86F21F4A-2110-4B11-A432-B8BA2F488D5A}" type="pres">
      <dgm:prSet presAssocID="{37270A80-61B4-426C-8FB5-DD6085A1BD25}" presName="accent_2" presStyleCnt="0"/>
      <dgm:spPr/>
    </dgm:pt>
    <dgm:pt modelId="{0CC71EE5-F0A7-4BB6-B1F4-C5CAC3C8790F}" type="pres">
      <dgm:prSet presAssocID="{37270A80-61B4-426C-8FB5-DD6085A1BD25}" presName="accentRepeatNode" presStyleLbl="solidFgAcc1" presStyleIdx="1" presStyleCnt="5"/>
      <dgm:spPr/>
    </dgm:pt>
    <dgm:pt modelId="{39A1906B-B084-4599-8967-0200500D030D}" type="pres">
      <dgm:prSet presAssocID="{B3ED19FE-06EE-4887-9936-E200E20B3BB6}" presName="text_3" presStyleLbl="node1" presStyleIdx="2" presStyleCnt="5">
        <dgm:presLayoutVars>
          <dgm:bulletEnabled val="1"/>
        </dgm:presLayoutVars>
      </dgm:prSet>
      <dgm:spPr/>
    </dgm:pt>
    <dgm:pt modelId="{1B50D832-6F51-41DA-B8DF-7AEE9D9060B7}" type="pres">
      <dgm:prSet presAssocID="{B3ED19FE-06EE-4887-9936-E200E20B3BB6}" presName="accent_3" presStyleCnt="0"/>
      <dgm:spPr/>
    </dgm:pt>
    <dgm:pt modelId="{8A372C4B-9415-4A3D-8506-76EC5B038C5E}" type="pres">
      <dgm:prSet presAssocID="{B3ED19FE-06EE-4887-9936-E200E20B3BB6}" presName="accentRepeatNode" presStyleLbl="solidFgAcc1" presStyleIdx="2" presStyleCnt="5"/>
      <dgm:spPr/>
    </dgm:pt>
    <dgm:pt modelId="{4216A800-A856-42BA-AEAA-FC8A2B57FF34}" type="pres">
      <dgm:prSet presAssocID="{6DF07682-E8D6-40DA-B383-3B169359E5FC}" presName="text_4" presStyleLbl="node1" presStyleIdx="3" presStyleCnt="5">
        <dgm:presLayoutVars>
          <dgm:bulletEnabled val="1"/>
        </dgm:presLayoutVars>
      </dgm:prSet>
      <dgm:spPr/>
    </dgm:pt>
    <dgm:pt modelId="{D87C51FA-1EF1-46BA-87E1-DBC2014CBCDD}" type="pres">
      <dgm:prSet presAssocID="{6DF07682-E8D6-40DA-B383-3B169359E5FC}" presName="accent_4" presStyleCnt="0"/>
      <dgm:spPr/>
    </dgm:pt>
    <dgm:pt modelId="{FD141450-7296-4E04-AFDA-96C87FEA5069}" type="pres">
      <dgm:prSet presAssocID="{6DF07682-E8D6-40DA-B383-3B169359E5FC}" presName="accentRepeatNode" presStyleLbl="solidFgAcc1" presStyleIdx="3" presStyleCnt="5"/>
      <dgm:spPr/>
    </dgm:pt>
    <dgm:pt modelId="{2D7D29DC-3BB1-40EA-9FFF-8E962E85B5C4}" type="pres">
      <dgm:prSet presAssocID="{A2FB0122-6966-4537-9A39-1A56AFE82FB2}" presName="text_5" presStyleLbl="node1" presStyleIdx="4" presStyleCnt="5">
        <dgm:presLayoutVars>
          <dgm:bulletEnabled val="1"/>
        </dgm:presLayoutVars>
      </dgm:prSet>
      <dgm:spPr/>
    </dgm:pt>
    <dgm:pt modelId="{5DD90E72-80C7-4700-BCB6-1AD3EF7202A3}" type="pres">
      <dgm:prSet presAssocID="{A2FB0122-6966-4537-9A39-1A56AFE82FB2}" presName="accent_5" presStyleCnt="0"/>
      <dgm:spPr/>
    </dgm:pt>
    <dgm:pt modelId="{A3A7CD4F-41DF-47B6-B4B6-C3A35BCE8A8B}" type="pres">
      <dgm:prSet presAssocID="{A2FB0122-6966-4537-9A39-1A56AFE82FB2}" presName="accentRepeatNode" presStyleLbl="solidFgAcc1" presStyleIdx="4" presStyleCnt="5"/>
      <dgm:spPr/>
    </dgm:pt>
  </dgm:ptLst>
  <dgm:cxnLst>
    <dgm:cxn modelId="{29C2A417-7CE9-415F-8869-3467A47D1B60}" srcId="{EEE737D1-9C7C-48C6-B4B3-B19B73CF1AC1}" destId="{C3EF08E3-C515-43CD-B517-01C7CD129B19}" srcOrd="0" destOrd="0" parTransId="{8D7AD6A9-2766-4218-893F-C2413816DF7C}" sibTransId="{55E276EF-FA91-4456-860B-186E65F2D9E3}"/>
    <dgm:cxn modelId="{69505819-1B5E-4B7A-AA77-F03EAB661FC7}" type="presOf" srcId="{C3EF08E3-C515-43CD-B517-01C7CD129B19}" destId="{046F7B02-6835-42C3-AD22-C5A26B950436}" srcOrd="0" destOrd="0" presId="urn:microsoft.com/office/officeart/2008/layout/VerticalCurvedList"/>
    <dgm:cxn modelId="{2E326A1E-F39F-466E-8512-E3C1F1DC0348}" type="presOf" srcId="{6DF07682-E8D6-40DA-B383-3B169359E5FC}" destId="{4216A800-A856-42BA-AEAA-FC8A2B57FF34}" srcOrd="0" destOrd="0" presId="urn:microsoft.com/office/officeart/2008/layout/VerticalCurvedList"/>
    <dgm:cxn modelId="{B0DD811F-3EB8-4E45-B3BA-8FC9B7A9BAD1}" type="presOf" srcId="{B3ED19FE-06EE-4887-9936-E200E20B3BB6}" destId="{39A1906B-B084-4599-8967-0200500D030D}" srcOrd="0" destOrd="0" presId="urn:microsoft.com/office/officeart/2008/layout/VerticalCurvedList"/>
    <dgm:cxn modelId="{93AA9548-D85C-47A9-B340-3D475F167CA9}" srcId="{EEE737D1-9C7C-48C6-B4B3-B19B73CF1AC1}" destId="{37270A80-61B4-426C-8FB5-DD6085A1BD25}" srcOrd="1" destOrd="0" parTransId="{5E79DEDF-800A-4250-A358-188237EAFF8F}" sibTransId="{2BFDBCE7-5545-48F4-B6A3-160329911D59}"/>
    <dgm:cxn modelId="{5CB69A6A-AE05-4C13-9E7A-FD8ECF8D710D}" srcId="{EEE737D1-9C7C-48C6-B4B3-B19B73CF1AC1}" destId="{6DF07682-E8D6-40DA-B383-3B169359E5FC}" srcOrd="3" destOrd="0" parTransId="{DBFCF9B5-30B7-45D2-BBBA-6EBD4CEE26B1}" sibTransId="{B4AA9657-4DD0-433B-A1C4-1329CD6F553B}"/>
    <dgm:cxn modelId="{81F43E6F-3AE6-427F-840C-D86AF1B1FBB2}" type="presOf" srcId="{55E276EF-FA91-4456-860B-186E65F2D9E3}" destId="{5B149E03-7ABE-4645-A414-92EE21C08D0F}" srcOrd="0" destOrd="0" presId="urn:microsoft.com/office/officeart/2008/layout/VerticalCurvedList"/>
    <dgm:cxn modelId="{6A20B2C2-4768-421B-84B6-293B871C2E5F}" srcId="{EEE737D1-9C7C-48C6-B4B3-B19B73CF1AC1}" destId="{A2FB0122-6966-4537-9A39-1A56AFE82FB2}" srcOrd="4" destOrd="0" parTransId="{646B794F-2CC3-4747-87BA-A3D7F88CD9AF}" sibTransId="{DF27BA6B-525A-46B5-9C71-510CFA45D196}"/>
    <dgm:cxn modelId="{644FB6CD-74BF-46A3-A224-860929F68D53}" type="presOf" srcId="{EEE737D1-9C7C-48C6-B4B3-B19B73CF1AC1}" destId="{70CC90EF-7B35-4876-89BD-EC039523DE62}" srcOrd="0" destOrd="0" presId="urn:microsoft.com/office/officeart/2008/layout/VerticalCurvedList"/>
    <dgm:cxn modelId="{260FF2D9-252D-436F-B413-4131567C2CF1}" srcId="{EEE737D1-9C7C-48C6-B4B3-B19B73CF1AC1}" destId="{B3ED19FE-06EE-4887-9936-E200E20B3BB6}" srcOrd="2" destOrd="0" parTransId="{8AA06586-C717-4195-9D9B-602DA628ACB0}" sibTransId="{E77C7BFE-A4C7-4B54-AD08-10E6B7919D5D}"/>
    <dgm:cxn modelId="{18EE46EF-9979-42D3-A28B-29AE8322A64C}" type="presOf" srcId="{A2FB0122-6966-4537-9A39-1A56AFE82FB2}" destId="{2D7D29DC-3BB1-40EA-9FFF-8E962E85B5C4}" srcOrd="0" destOrd="0" presId="urn:microsoft.com/office/officeart/2008/layout/VerticalCurvedList"/>
    <dgm:cxn modelId="{0D9AC7F6-10A4-4E78-B983-C5F34585E6FB}" type="presOf" srcId="{37270A80-61B4-426C-8FB5-DD6085A1BD25}" destId="{26C6EC6F-03AD-4CEB-802F-C91B972E8C72}" srcOrd="0" destOrd="0" presId="urn:microsoft.com/office/officeart/2008/layout/VerticalCurvedList"/>
    <dgm:cxn modelId="{88D3A049-3ABD-4814-9F76-D92B9AC5C837}" type="presParOf" srcId="{70CC90EF-7B35-4876-89BD-EC039523DE62}" destId="{D5E9556F-BD68-4CE7-871C-705C7DB03991}" srcOrd="0" destOrd="0" presId="urn:microsoft.com/office/officeart/2008/layout/VerticalCurvedList"/>
    <dgm:cxn modelId="{0933C03B-3652-4BFB-B3BD-A648AB7B42CC}" type="presParOf" srcId="{D5E9556F-BD68-4CE7-871C-705C7DB03991}" destId="{954A41FA-E464-4DB5-A09A-B81DF5337650}" srcOrd="0" destOrd="0" presId="urn:microsoft.com/office/officeart/2008/layout/VerticalCurvedList"/>
    <dgm:cxn modelId="{45C96841-9B90-4CEB-B399-2884ED010F13}" type="presParOf" srcId="{954A41FA-E464-4DB5-A09A-B81DF5337650}" destId="{53C5D91A-A494-4546-964E-65D8C70A38A3}" srcOrd="0" destOrd="0" presId="urn:microsoft.com/office/officeart/2008/layout/VerticalCurvedList"/>
    <dgm:cxn modelId="{E165CF3C-ECA6-420F-84BB-3E82F4A5DE8A}" type="presParOf" srcId="{954A41FA-E464-4DB5-A09A-B81DF5337650}" destId="{5B149E03-7ABE-4645-A414-92EE21C08D0F}" srcOrd="1" destOrd="0" presId="urn:microsoft.com/office/officeart/2008/layout/VerticalCurvedList"/>
    <dgm:cxn modelId="{A2FD4E75-9527-44B1-98AD-4AEA9805FE7C}" type="presParOf" srcId="{954A41FA-E464-4DB5-A09A-B81DF5337650}" destId="{0E6A60B0-C0E6-413A-8199-D9131B241AF7}" srcOrd="2" destOrd="0" presId="urn:microsoft.com/office/officeart/2008/layout/VerticalCurvedList"/>
    <dgm:cxn modelId="{4CD48138-03C1-4C5F-A513-4FF45F904105}" type="presParOf" srcId="{954A41FA-E464-4DB5-A09A-B81DF5337650}" destId="{C717B17C-4B1D-4645-B5C8-E0008D8F6BCC}" srcOrd="3" destOrd="0" presId="urn:microsoft.com/office/officeart/2008/layout/VerticalCurvedList"/>
    <dgm:cxn modelId="{E7509B94-88AA-49A5-9F00-07BE69531E7E}" type="presParOf" srcId="{D5E9556F-BD68-4CE7-871C-705C7DB03991}" destId="{046F7B02-6835-42C3-AD22-C5A26B950436}" srcOrd="1" destOrd="0" presId="urn:microsoft.com/office/officeart/2008/layout/VerticalCurvedList"/>
    <dgm:cxn modelId="{4DB4499D-4CAC-4421-AA0F-6C80F4F73675}" type="presParOf" srcId="{D5E9556F-BD68-4CE7-871C-705C7DB03991}" destId="{5424828E-36ED-48CB-9488-F063DC0E2220}" srcOrd="2" destOrd="0" presId="urn:microsoft.com/office/officeart/2008/layout/VerticalCurvedList"/>
    <dgm:cxn modelId="{BC06313A-4D51-4612-879C-16CFB1735AF0}" type="presParOf" srcId="{5424828E-36ED-48CB-9488-F063DC0E2220}" destId="{DB0C6C44-E17C-4610-A821-00805394DF1E}" srcOrd="0" destOrd="0" presId="urn:microsoft.com/office/officeart/2008/layout/VerticalCurvedList"/>
    <dgm:cxn modelId="{7ADCEFAC-E5FF-4183-AB8E-4C3D36C4AE52}" type="presParOf" srcId="{D5E9556F-BD68-4CE7-871C-705C7DB03991}" destId="{26C6EC6F-03AD-4CEB-802F-C91B972E8C72}" srcOrd="3" destOrd="0" presId="urn:microsoft.com/office/officeart/2008/layout/VerticalCurvedList"/>
    <dgm:cxn modelId="{2ACFB722-C0A4-483B-A8CA-DC0FC739EA6D}" type="presParOf" srcId="{D5E9556F-BD68-4CE7-871C-705C7DB03991}" destId="{86F21F4A-2110-4B11-A432-B8BA2F488D5A}" srcOrd="4" destOrd="0" presId="urn:microsoft.com/office/officeart/2008/layout/VerticalCurvedList"/>
    <dgm:cxn modelId="{481AB0FF-CC42-4240-9CEC-FA05DCE08421}" type="presParOf" srcId="{86F21F4A-2110-4B11-A432-B8BA2F488D5A}" destId="{0CC71EE5-F0A7-4BB6-B1F4-C5CAC3C8790F}" srcOrd="0" destOrd="0" presId="urn:microsoft.com/office/officeart/2008/layout/VerticalCurvedList"/>
    <dgm:cxn modelId="{57D0E633-0FC0-4F43-B963-2016BBB80BDF}" type="presParOf" srcId="{D5E9556F-BD68-4CE7-871C-705C7DB03991}" destId="{39A1906B-B084-4599-8967-0200500D030D}" srcOrd="5" destOrd="0" presId="urn:microsoft.com/office/officeart/2008/layout/VerticalCurvedList"/>
    <dgm:cxn modelId="{3C1A7BF8-60DF-4D19-B93D-082C5C08D6F8}" type="presParOf" srcId="{D5E9556F-BD68-4CE7-871C-705C7DB03991}" destId="{1B50D832-6F51-41DA-B8DF-7AEE9D9060B7}" srcOrd="6" destOrd="0" presId="urn:microsoft.com/office/officeart/2008/layout/VerticalCurvedList"/>
    <dgm:cxn modelId="{E89D7900-2342-42A1-A4A2-5A7013519FD1}" type="presParOf" srcId="{1B50D832-6F51-41DA-B8DF-7AEE9D9060B7}" destId="{8A372C4B-9415-4A3D-8506-76EC5B038C5E}" srcOrd="0" destOrd="0" presId="urn:microsoft.com/office/officeart/2008/layout/VerticalCurvedList"/>
    <dgm:cxn modelId="{1A76527A-09E3-497B-A492-2AA7C70D771F}" type="presParOf" srcId="{D5E9556F-BD68-4CE7-871C-705C7DB03991}" destId="{4216A800-A856-42BA-AEAA-FC8A2B57FF34}" srcOrd="7" destOrd="0" presId="urn:microsoft.com/office/officeart/2008/layout/VerticalCurvedList"/>
    <dgm:cxn modelId="{FAAF51D4-1EFD-4AD4-A0E8-18256F7C80F4}" type="presParOf" srcId="{D5E9556F-BD68-4CE7-871C-705C7DB03991}" destId="{D87C51FA-1EF1-46BA-87E1-DBC2014CBCDD}" srcOrd="8" destOrd="0" presId="urn:microsoft.com/office/officeart/2008/layout/VerticalCurvedList"/>
    <dgm:cxn modelId="{1A3BC932-7CC7-4D90-B286-5DDD5D45D878}" type="presParOf" srcId="{D87C51FA-1EF1-46BA-87E1-DBC2014CBCDD}" destId="{FD141450-7296-4E04-AFDA-96C87FEA5069}" srcOrd="0" destOrd="0" presId="urn:microsoft.com/office/officeart/2008/layout/VerticalCurvedList"/>
    <dgm:cxn modelId="{DADEE1C3-8F3C-42DF-9C31-8561EF89A00E}" type="presParOf" srcId="{D5E9556F-BD68-4CE7-871C-705C7DB03991}" destId="{2D7D29DC-3BB1-40EA-9FFF-8E962E85B5C4}" srcOrd="9" destOrd="0" presId="urn:microsoft.com/office/officeart/2008/layout/VerticalCurvedList"/>
    <dgm:cxn modelId="{031D0A92-31C0-4BA4-8C1F-C2D47568B1F3}" type="presParOf" srcId="{D5E9556F-BD68-4CE7-871C-705C7DB03991}" destId="{5DD90E72-80C7-4700-BCB6-1AD3EF7202A3}" srcOrd="10" destOrd="0" presId="urn:microsoft.com/office/officeart/2008/layout/VerticalCurvedList"/>
    <dgm:cxn modelId="{647E010F-A901-4373-BB32-275CE386652B}" type="presParOf" srcId="{5DD90E72-80C7-4700-BCB6-1AD3EF7202A3}" destId="{A3A7CD4F-41DF-47B6-B4B6-C3A35BCE8A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44B31-E16D-43CC-9347-500C239C91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773024-345A-44B8-B199-E4DAE45379CC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Universities</a:t>
          </a:r>
          <a:endParaRPr lang="en-US" dirty="0"/>
        </a:p>
      </dgm:t>
    </dgm:pt>
    <dgm:pt modelId="{7FA67BFA-6667-4633-A3EE-4FF2F5E45192}" type="parTrans" cxnId="{B07873EA-8F6D-4697-8F52-3E295AA59739}">
      <dgm:prSet/>
      <dgm:spPr/>
      <dgm:t>
        <a:bodyPr/>
        <a:lstStyle/>
        <a:p>
          <a:endParaRPr lang="en-US"/>
        </a:p>
      </dgm:t>
    </dgm:pt>
    <dgm:pt modelId="{668A25FE-456A-4D97-9A1C-9852B778D9EF}" type="sibTrans" cxnId="{B07873EA-8F6D-4697-8F52-3E295AA59739}">
      <dgm:prSet/>
      <dgm:spPr/>
      <dgm:t>
        <a:bodyPr/>
        <a:lstStyle/>
        <a:p>
          <a:endParaRPr lang="en-US"/>
        </a:p>
      </dgm:t>
    </dgm:pt>
    <dgm:pt modelId="{0207606D-0D8B-4178-A870-4FFCA5C3F2A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Research Institutes</a:t>
          </a:r>
        </a:p>
      </dgm:t>
    </dgm:pt>
    <dgm:pt modelId="{F85DF2BD-DE1F-491C-BF18-05777E2F3DED}" type="parTrans" cxnId="{88F69E8F-56AB-4C7F-A36A-A19892112A1B}">
      <dgm:prSet/>
      <dgm:spPr/>
      <dgm:t>
        <a:bodyPr/>
        <a:lstStyle/>
        <a:p>
          <a:endParaRPr lang="en-US"/>
        </a:p>
      </dgm:t>
    </dgm:pt>
    <dgm:pt modelId="{27E09FD8-3676-405D-AC91-F39EA5268FE5}" type="sibTrans" cxnId="{88F69E8F-56AB-4C7F-A36A-A19892112A1B}">
      <dgm:prSet/>
      <dgm:spPr/>
      <dgm:t>
        <a:bodyPr/>
        <a:lstStyle/>
        <a:p>
          <a:endParaRPr lang="en-US"/>
        </a:p>
      </dgm:t>
    </dgm:pt>
    <dgm:pt modelId="{BC28A765-495E-4F5E-8E45-3CC91686CAC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Teaching hospitals, Healthcare Services	</a:t>
          </a:r>
        </a:p>
      </dgm:t>
    </dgm:pt>
    <dgm:pt modelId="{2BA24901-8FEC-48B0-880E-64F44712E7CA}" type="parTrans" cxnId="{3F1695E6-5CBA-41E7-92C7-9D162DE61E39}">
      <dgm:prSet/>
      <dgm:spPr/>
      <dgm:t>
        <a:bodyPr/>
        <a:lstStyle/>
        <a:p>
          <a:endParaRPr lang="en-US"/>
        </a:p>
      </dgm:t>
    </dgm:pt>
    <dgm:pt modelId="{5F946D91-069F-4F34-BB9E-ABF02E17CEAF}" type="sibTrans" cxnId="{3F1695E6-5CBA-41E7-92C7-9D162DE61E39}">
      <dgm:prSet/>
      <dgm:spPr/>
      <dgm:t>
        <a:bodyPr/>
        <a:lstStyle/>
        <a:p>
          <a:endParaRPr lang="en-US"/>
        </a:p>
      </dgm:t>
    </dgm:pt>
    <dgm:pt modelId="{12C2C2FD-0E47-44D8-AE10-CA0A063D3356}">
      <dgm:prSet/>
      <dgm:spPr>
        <a:solidFill>
          <a:schemeClr val="accent2"/>
        </a:solidFill>
      </dgm:spPr>
      <dgm:t>
        <a:bodyPr/>
        <a:lstStyle/>
        <a:p>
          <a:r>
            <a:rPr lang="en-GB" dirty="0"/>
            <a:t>National NGOs	</a:t>
          </a:r>
        </a:p>
      </dgm:t>
    </dgm:pt>
    <dgm:pt modelId="{F36A8AC9-7F4F-4C13-8AED-15A8EDED20A6}" type="parTrans" cxnId="{711BE0E0-BF02-4B02-B9CE-FBCBEB669B1D}">
      <dgm:prSet/>
      <dgm:spPr/>
      <dgm:t>
        <a:bodyPr/>
        <a:lstStyle/>
        <a:p>
          <a:endParaRPr lang="en-US"/>
        </a:p>
      </dgm:t>
    </dgm:pt>
    <dgm:pt modelId="{9426B0DA-19F7-4D5C-9ABB-0A99CD0836A7}" type="sibTrans" cxnId="{711BE0E0-BF02-4B02-B9CE-FBCBEB669B1D}">
      <dgm:prSet/>
      <dgm:spPr/>
      <dgm:t>
        <a:bodyPr/>
        <a:lstStyle/>
        <a:p>
          <a:endParaRPr lang="en-US"/>
        </a:p>
      </dgm:t>
    </dgm:pt>
    <dgm:pt modelId="{EF38E41B-36FE-4F3A-A143-43A46399E4AD}">
      <dgm:prSet/>
      <dgm:spPr/>
      <dgm:t>
        <a:bodyPr/>
        <a:lstStyle/>
        <a:p>
          <a:r>
            <a:rPr lang="en-GB" dirty="0"/>
            <a:t>National Libraries	</a:t>
          </a:r>
        </a:p>
      </dgm:t>
    </dgm:pt>
    <dgm:pt modelId="{340DD240-1F97-43CE-BA75-976465C6E9F5}" type="parTrans" cxnId="{222F6FA4-3145-4E45-9F93-532F257A3D3C}">
      <dgm:prSet/>
      <dgm:spPr/>
      <dgm:t>
        <a:bodyPr/>
        <a:lstStyle/>
        <a:p>
          <a:endParaRPr lang="en-US"/>
        </a:p>
      </dgm:t>
    </dgm:pt>
    <dgm:pt modelId="{52F078C6-3423-43E1-A538-749508442147}" type="sibTrans" cxnId="{222F6FA4-3145-4E45-9F93-532F257A3D3C}">
      <dgm:prSet/>
      <dgm:spPr/>
      <dgm:t>
        <a:bodyPr/>
        <a:lstStyle/>
        <a:p>
          <a:endParaRPr lang="en-US"/>
        </a:p>
      </dgm:t>
    </dgm:pt>
    <dgm:pt modelId="{F399BB84-8A80-4F9F-B476-1C102B69DB2C}">
      <dgm:prSet/>
      <dgm:spPr/>
      <dgm:t>
        <a:bodyPr/>
        <a:lstStyle/>
        <a:p>
          <a:r>
            <a:rPr lang="en-GB" dirty="0"/>
            <a:t>Government Offices	</a:t>
          </a:r>
        </a:p>
      </dgm:t>
    </dgm:pt>
    <dgm:pt modelId="{E7E3E82B-6259-4315-9F17-BFA9082B2F98}" type="parTrans" cxnId="{A15E2C4C-70DE-466C-97D2-E7884D646602}">
      <dgm:prSet/>
      <dgm:spPr/>
      <dgm:t>
        <a:bodyPr/>
        <a:lstStyle/>
        <a:p>
          <a:endParaRPr lang="en-US"/>
        </a:p>
      </dgm:t>
    </dgm:pt>
    <dgm:pt modelId="{E399B161-E676-4200-B4AF-8A0CAED1BCD3}" type="sibTrans" cxnId="{A15E2C4C-70DE-466C-97D2-E7884D646602}">
      <dgm:prSet/>
      <dgm:spPr/>
      <dgm:t>
        <a:bodyPr/>
        <a:lstStyle/>
        <a:p>
          <a:endParaRPr lang="en-US"/>
        </a:p>
      </dgm:t>
    </dgm:pt>
    <dgm:pt modelId="{32960A6A-71B3-4E3C-B53B-F6D05CC88232}">
      <dgm:prSet/>
      <dgm:spPr>
        <a:solidFill>
          <a:schemeClr val="accent1"/>
        </a:solidFill>
      </dgm:spPr>
      <dgm:t>
        <a:bodyPr/>
        <a:lstStyle/>
        <a:p>
          <a:r>
            <a:rPr lang="en-GB" dirty="0"/>
            <a:t>Vocational Training Centres	</a:t>
          </a:r>
        </a:p>
      </dgm:t>
    </dgm:pt>
    <dgm:pt modelId="{13141AB9-3696-4B09-9F0B-9D39C6C7F811}" type="parTrans" cxnId="{BF12DC32-E872-4D5A-AF16-5BD6F3A2DFE5}">
      <dgm:prSet/>
      <dgm:spPr/>
      <dgm:t>
        <a:bodyPr/>
        <a:lstStyle/>
        <a:p>
          <a:endParaRPr lang="en-US"/>
        </a:p>
      </dgm:t>
    </dgm:pt>
    <dgm:pt modelId="{01D5660C-C04E-4F96-8B16-E29334BE3246}" type="sibTrans" cxnId="{BF12DC32-E872-4D5A-AF16-5BD6F3A2DFE5}">
      <dgm:prSet/>
      <dgm:spPr/>
      <dgm:t>
        <a:bodyPr/>
        <a:lstStyle/>
        <a:p>
          <a:endParaRPr lang="en-US"/>
        </a:p>
      </dgm:t>
    </dgm:pt>
    <dgm:pt modelId="{9EA0DC16-A28D-41DD-8E0B-B8B01A69C6EF}" type="pres">
      <dgm:prSet presAssocID="{76444B31-E16D-43CC-9347-500C239C917F}" presName="linear" presStyleCnt="0">
        <dgm:presLayoutVars>
          <dgm:animLvl val="lvl"/>
          <dgm:resizeHandles val="exact"/>
        </dgm:presLayoutVars>
      </dgm:prSet>
      <dgm:spPr/>
    </dgm:pt>
    <dgm:pt modelId="{6287A65F-F2E2-4981-9B54-F54461DCACE0}" type="pres">
      <dgm:prSet presAssocID="{94773024-345A-44B8-B199-E4DAE45379C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73A68B2-A90C-4924-8A38-DE383BE5BFF5}" type="pres">
      <dgm:prSet presAssocID="{668A25FE-456A-4D97-9A1C-9852B778D9EF}" presName="spacer" presStyleCnt="0"/>
      <dgm:spPr/>
    </dgm:pt>
    <dgm:pt modelId="{29FFAA0E-F1C7-4A8B-9E2F-F92B8798BF67}" type="pres">
      <dgm:prSet presAssocID="{0207606D-0D8B-4178-A870-4FFCA5C3F2A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4E516B6-38B7-400C-9613-CE43B5A9C00E}" type="pres">
      <dgm:prSet presAssocID="{27E09FD8-3676-405D-AC91-F39EA5268FE5}" presName="spacer" presStyleCnt="0"/>
      <dgm:spPr/>
    </dgm:pt>
    <dgm:pt modelId="{2FAE7C8C-11F3-4A3A-B05E-350887416F1F}" type="pres">
      <dgm:prSet presAssocID="{F399BB84-8A80-4F9F-B476-1C102B69DB2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80EC72-F8BA-4386-8F81-1885E414A9AC}" type="pres">
      <dgm:prSet presAssocID="{E399B161-E676-4200-B4AF-8A0CAED1BCD3}" presName="spacer" presStyleCnt="0"/>
      <dgm:spPr/>
    </dgm:pt>
    <dgm:pt modelId="{BD40A4F7-40AE-4601-8D8A-62C52C9406A4}" type="pres">
      <dgm:prSet presAssocID="{BC28A765-495E-4F5E-8E45-3CC91686CAC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E1EBAA0-420D-40DF-935F-80C1605257DD}" type="pres">
      <dgm:prSet presAssocID="{5F946D91-069F-4F34-BB9E-ABF02E17CEAF}" presName="spacer" presStyleCnt="0"/>
      <dgm:spPr/>
    </dgm:pt>
    <dgm:pt modelId="{4A1D9686-A5A8-446A-84CE-CA827BF9919C}" type="pres">
      <dgm:prSet presAssocID="{12C2C2FD-0E47-44D8-AE10-CA0A063D335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7C6DA21-363C-4717-B88A-B5EC407FBDF5}" type="pres">
      <dgm:prSet presAssocID="{9426B0DA-19F7-4D5C-9ABB-0A99CD0836A7}" presName="spacer" presStyleCnt="0"/>
      <dgm:spPr/>
    </dgm:pt>
    <dgm:pt modelId="{18A062EE-0F39-46AF-913F-6AAC4698B2BA}" type="pres">
      <dgm:prSet presAssocID="{32960A6A-71B3-4E3C-B53B-F6D05CC8823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71A9114-B4B8-4E47-B438-2C7492A448BC}" type="pres">
      <dgm:prSet presAssocID="{01D5660C-C04E-4F96-8B16-E29334BE3246}" presName="spacer" presStyleCnt="0"/>
      <dgm:spPr/>
    </dgm:pt>
    <dgm:pt modelId="{6EFC927E-0F15-4B33-BE9C-1436E90799F0}" type="pres">
      <dgm:prSet presAssocID="{EF38E41B-36FE-4F3A-A143-43A46399E4A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9117B00-85D7-4898-9D76-003B307F9E53}" type="presOf" srcId="{0207606D-0D8B-4178-A870-4FFCA5C3F2A5}" destId="{29FFAA0E-F1C7-4A8B-9E2F-F92B8798BF67}" srcOrd="0" destOrd="0" presId="urn:microsoft.com/office/officeart/2005/8/layout/vList2"/>
    <dgm:cxn modelId="{D922A604-65D2-4059-BBDA-E4237AB657F6}" type="presOf" srcId="{BC28A765-495E-4F5E-8E45-3CC91686CACB}" destId="{BD40A4F7-40AE-4601-8D8A-62C52C9406A4}" srcOrd="0" destOrd="0" presId="urn:microsoft.com/office/officeart/2005/8/layout/vList2"/>
    <dgm:cxn modelId="{BF12DC32-E872-4D5A-AF16-5BD6F3A2DFE5}" srcId="{76444B31-E16D-43CC-9347-500C239C917F}" destId="{32960A6A-71B3-4E3C-B53B-F6D05CC88232}" srcOrd="5" destOrd="0" parTransId="{13141AB9-3696-4B09-9F0B-9D39C6C7F811}" sibTransId="{01D5660C-C04E-4F96-8B16-E29334BE3246}"/>
    <dgm:cxn modelId="{03A68237-BCE3-4B11-A5E4-BD609DBAE96B}" type="presOf" srcId="{76444B31-E16D-43CC-9347-500C239C917F}" destId="{9EA0DC16-A28D-41DD-8E0B-B8B01A69C6EF}" srcOrd="0" destOrd="0" presId="urn:microsoft.com/office/officeart/2005/8/layout/vList2"/>
    <dgm:cxn modelId="{38AD334A-1065-4A66-A94C-63EEB889D0F0}" type="presOf" srcId="{EF38E41B-36FE-4F3A-A143-43A46399E4AD}" destId="{6EFC927E-0F15-4B33-BE9C-1436E90799F0}" srcOrd="0" destOrd="0" presId="urn:microsoft.com/office/officeart/2005/8/layout/vList2"/>
    <dgm:cxn modelId="{A15E2C4C-70DE-466C-97D2-E7884D646602}" srcId="{76444B31-E16D-43CC-9347-500C239C917F}" destId="{F399BB84-8A80-4F9F-B476-1C102B69DB2C}" srcOrd="2" destOrd="0" parTransId="{E7E3E82B-6259-4315-9F17-BFA9082B2F98}" sibTransId="{E399B161-E676-4200-B4AF-8A0CAED1BCD3}"/>
    <dgm:cxn modelId="{3A513B6C-B74C-4CB9-B986-C6B294B723EC}" type="presOf" srcId="{F399BB84-8A80-4F9F-B476-1C102B69DB2C}" destId="{2FAE7C8C-11F3-4A3A-B05E-350887416F1F}" srcOrd="0" destOrd="0" presId="urn:microsoft.com/office/officeart/2005/8/layout/vList2"/>
    <dgm:cxn modelId="{B58EA657-2EDC-4371-9AD2-C580B7AF4B8E}" type="presOf" srcId="{32960A6A-71B3-4E3C-B53B-F6D05CC88232}" destId="{18A062EE-0F39-46AF-913F-6AAC4698B2BA}" srcOrd="0" destOrd="0" presId="urn:microsoft.com/office/officeart/2005/8/layout/vList2"/>
    <dgm:cxn modelId="{88F69E8F-56AB-4C7F-A36A-A19892112A1B}" srcId="{76444B31-E16D-43CC-9347-500C239C917F}" destId="{0207606D-0D8B-4178-A870-4FFCA5C3F2A5}" srcOrd="1" destOrd="0" parTransId="{F85DF2BD-DE1F-491C-BF18-05777E2F3DED}" sibTransId="{27E09FD8-3676-405D-AC91-F39EA5268FE5}"/>
    <dgm:cxn modelId="{222F6FA4-3145-4E45-9F93-532F257A3D3C}" srcId="{76444B31-E16D-43CC-9347-500C239C917F}" destId="{EF38E41B-36FE-4F3A-A143-43A46399E4AD}" srcOrd="6" destOrd="0" parTransId="{340DD240-1F97-43CE-BA75-976465C6E9F5}" sibTransId="{52F078C6-3423-43E1-A538-749508442147}"/>
    <dgm:cxn modelId="{599AC1E0-E5CF-46DB-9C2B-5921BE55DD3F}" type="presOf" srcId="{12C2C2FD-0E47-44D8-AE10-CA0A063D3356}" destId="{4A1D9686-A5A8-446A-84CE-CA827BF9919C}" srcOrd="0" destOrd="0" presId="urn:microsoft.com/office/officeart/2005/8/layout/vList2"/>
    <dgm:cxn modelId="{711BE0E0-BF02-4B02-B9CE-FBCBEB669B1D}" srcId="{76444B31-E16D-43CC-9347-500C239C917F}" destId="{12C2C2FD-0E47-44D8-AE10-CA0A063D3356}" srcOrd="4" destOrd="0" parTransId="{F36A8AC9-7F4F-4C13-8AED-15A8EDED20A6}" sibTransId="{9426B0DA-19F7-4D5C-9ABB-0A99CD0836A7}"/>
    <dgm:cxn modelId="{3F1695E6-5CBA-41E7-92C7-9D162DE61E39}" srcId="{76444B31-E16D-43CC-9347-500C239C917F}" destId="{BC28A765-495E-4F5E-8E45-3CC91686CACB}" srcOrd="3" destOrd="0" parTransId="{2BA24901-8FEC-48B0-880E-64F44712E7CA}" sibTransId="{5F946D91-069F-4F34-BB9E-ABF02E17CEAF}"/>
    <dgm:cxn modelId="{B07873EA-8F6D-4697-8F52-3E295AA59739}" srcId="{76444B31-E16D-43CC-9347-500C239C917F}" destId="{94773024-345A-44B8-B199-E4DAE45379CC}" srcOrd="0" destOrd="0" parTransId="{7FA67BFA-6667-4633-A3EE-4FF2F5E45192}" sibTransId="{668A25FE-456A-4D97-9A1C-9852B778D9EF}"/>
    <dgm:cxn modelId="{5B7ECEF0-4A9D-4C47-AF23-BF5EBF4F607C}" type="presOf" srcId="{94773024-345A-44B8-B199-E4DAE45379CC}" destId="{6287A65F-F2E2-4981-9B54-F54461DCACE0}" srcOrd="0" destOrd="0" presId="urn:microsoft.com/office/officeart/2005/8/layout/vList2"/>
    <dgm:cxn modelId="{D8E36798-9CDD-4623-A494-399AAD7CE9CD}" type="presParOf" srcId="{9EA0DC16-A28D-41DD-8E0B-B8B01A69C6EF}" destId="{6287A65F-F2E2-4981-9B54-F54461DCACE0}" srcOrd="0" destOrd="0" presId="urn:microsoft.com/office/officeart/2005/8/layout/vList2"/>
    <dgm:cxn modelId="{C89CA09A-2778-4E28-A85B-C611614C586F}" type="presParOf" srcId="{9EA0DC16-A28D-41DD-8E0B-B8B01A69C6EF}" destId="{E73A68B2-A90C-4924-8A38-DE383BE5BFF5}" srcOrd="1" destOrd="0" presId="urn:microsoft.com/office/officeart/2005/8/layout/vList2"/>
    <dgm:cxn modelId="{FFB3BCE7-8036-4C73-857A-985CF5EE8C21}" type="presParOf" srcId="{9EA0DC16-A28D-41DD-8E0B-B8B01A69C6EF}" destId="{29FFAA0E-F1C7-4A8B-9E2F-F92B8798BF67}" srcOrd="2" destOrd="0" presId="urn:microsoft.com/office/officeart/2005/8/layout/vList2"/>
    <dgm:cxn modelId="{D764580F-18B5-4C73-B3AD-85E582F5D7A8}" type="presParOf" srcId="{9EA0DC16-A28D-41DD-8E0B-B8B01A69C6EF}" destId="{E4E516B6-38B7-400C-9613-CE43B5A9C00E}" srcOrd="3" destOrd="0" presId="urn:microsoft.com/office/officeart/2005/8/layout/vList2"/>
    <dgm:cxn modelId="{7EE2BEA0-A704-498C-A904-8C73D6B46164}" type="presParOf" srcId="{9EA0DC16-A28D-41DD-8E0B-B8B01A69C6EF}" destId="{2FAE7C8C-11F3-4A3A-B05E-350887416F1F}" srcOrd="4" destOrd="0" presId="urn:microsoft.com/office/officeart/2005/8/layout/vList2"/>
    <dgm:cxn modelId="{28CCA39F-124A-4FD8-9905-43A9AF8452B6}" type="presParOf" srcId="{9EA0DC16-A28D-41DD-8E0B-B8B01A69C6EF}" destId="{4A80EC72-F8BA-4386-8F81-1885E414A9AC}" srcOrd="5" destOrd="0" presId="urn:microsoft.com/office/officeart/2005/8/layout/vList2"/>
    <dgm:cxn modelId="{BC3825A6-E5D9-4396-A642-AD66B2AB458C}" type="presParOf" srcId="{9EA0DC16-A28D-41DD-8E0B-B8B01A69C6EF}" destId="{BD40A4F7-40AE-4601-8D8A-62C52C9406A4}" srcOrd="6" destOrd="0" presId="urn:microsoft.com/office/officeart/2005/8/layout/vList2"/>
    <dgm:cxn modelId="{E1063955-2A07-4ECA-816E-10DDB29FF7DC}" type="presParOf" srcId="{9EA0DC16-A28D-41DD-8E0B-B8B01A69C6EF}" destId="{CE1EBAA0-420D-40DF-935F-80C1605257DD}" srcOrd="7" destOrd="0" presId="urn:microsoft.com/office/officeart/2005/8/layout/vList2"/>
    <dgm:cxn modelId="{C6688B93-CCB3-491D-A9D0-D81D80C0E4E6}" type="presParOf" srcId="{9EA0DC16-A28D-41DD-8E0B-B8B01A69C6EF}" destId="{4A1D9686-A5A8-446A-84CE-CA827BF9919C}" srcOrd="8" destOrd="0" presId="urn:microsoft.com/office/officeart/2005/8/layout/vList2"/>
    <dgm:cxn modelId="{525E3471-AA98-4C95-94CB-DE93FA925A61}" type="presParOf" srcId="{9EA0DC16-A28D-41DD-8E0B-B8B01A69C6EF}" destId="{47C6DA21-363C-4717-B88A-B5EC407FBDF5}" srcOrd="9" destOrd="0" presId="urn:microsoft.com/office/officeart/2005/8/layout/vList2"/>
    <dgm:cxn modelId="{1E64ACB3-5758-4D0E-AEDE-B84DCAACF7AE}" type="presParOf" srcId="{9EA0DC16-A28D-41DD-8E0B-B8B01A69C6EF}" destId="{18A062EE-0F39-46AF-913F-6AAC4698B2BA}" srcOrd="10" destOrd="0" presId="urn:microsoft.com/office/officeart/2005/8/layout/vList2"/>
    <dgm:cxn modelId="{D4216E2D-120C-4D22-81C2-B17418246922}" type="presParOf" srcId="{9EA0DC16-A28D-41DD-8E0B-B8B01A69C6EF}" destId="{771A9114-B4B8-4E47-B438-2C7492A448BC}" srcOrd="11" destOrd="0" presId="urn:microsoft.com/office/officeart/2005/8/layout/vList2"/>
    <dgm:cxn modelId="{CA80405C-7456-4C3F-9930-1DABC66BA433}" type="presParOf" srcId="{9EA0DC16-A28D-41DD-8E0B-B8B01A69C6EF}" destId="{6EFC927E-0F15-4B33-BE9C-1436E90799F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76850-3557-4F3A-813A-D4057572B24A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28CBE3-5280-47C7-BC7C-ACB4F2A58BF7}">
      <dgm:prSet phldrT="[Text]" custT="1"/>
      <dgm:spPr/>
      <dgm:t>
        <a:bodyPr/>
        <a:lstStyle/>
        <a:p>
          <a:r>
            <a:rPr lang="en-US" sz="2400" dirty="0"/>
            <a:t>  Health			     WHO </a:t>
          </a:r>
        </a:p>
      </dgm:t>
    </dgm:pt>
    <dgm:pt modelId="{DF036028-A716-40FF-B52F-4F360F8F5BAF}" type="parTrans" cxnId="{F348EAF1-2560-4F6A-84B8-74256EE1B466}">
      <dgm:prSet/>
      <dgm:spPr/>
      <dgm:t>
        <a:bodyPr/>
        <a:lstStyle/>
        <a:p>
          <a:endParaRPr lang="en-US" sz="1400"/>
        </a:p>
      </dgm:t>
    </dgm:pt>
    <dgm:pt modelId="{FCC7F60A-E615-4D7D-B83B-FBE7A0E2EB3F}" type="sibTrans" cxnId="{F348EAF1-2560-4F6A-84B8-74256EE1B466}">
      <dgm:prSet/>
      <dgm:spPr/>
      <dgm:t>
        <a:bodyPr/>
        <a:lstStyle/>
        <a:p>
          <a:endParaRPr lang="en-US" sz="1400"/>
        </a:p>
      </dgm:t>
    </dgm:pt>
    <dgm:pt modelId="{1C212929-B311-4F2D-B1D9-19E4345027C3}">
      <dgm:prSet phldrT="[Text]" custT="1"/>
      <dgm:spPr/>
      <dgm:t>
        <a:bodyPr/>
        <a:lstStyle/>
        <a:p>
          <a:r>
            <a:rPr lang="en-US" sz="2400" dirty="0"/>
            <a:t>  Agriculture			     FAO</a:t>
          </a:r>
        </a:p>
      </dgm:t>
    </dgm:pt>
    <dgm:pt modelId="{417227FF-522C-44A0-93EA-8D884D7E121F}" type="parTrans" cxnId="{32FF262B-C90C-422D-9628-ACC2E0CA7AF9}">
      <dgm:prSet/>
      <dgm:spPr/>
      <dgm:t>
        <a:bodyPr/>
        <a:lstStyle/>
        <a:p>
          <a:endParaRPr lang="en-US" sz="1400"/>
        </a:p>
      </dgm:t>
    </dgm:pt>
    <dgm:pt modelId="{D9512C4A-69A6-473B-BC89-2F80A60B32C7}" type="sibTrans" cxnId="{32FF262B-C90C-422D-9628-ACC2E0CA7AF9}">
      <dgm:prSet/>
      <dgm:spPr/>
      <dgm:t>
        <a:bodyPr/>
        <a:lstStyle/>
        <a:p>
          <a:endParaRPr lang="en-US" sz="1400"/>
        </a:p>
      </dgm:t>
    </dgm:pt>
    <dgm:pt modelId="{C5FB4A63-43EF-4AAA-9C84-DEBB33DC5C62}">
      <dgm:prSet phldrT="[Text]" custT="1"/>
      <dgm:spPr/>
      <dgm:t>
        <a:bodyPr/>
        <a:lstStyle/>
        <a:p>
          <a:r>
            <a:rPr lang="en-US" sz="2400" dirty="0"/>
            <a:t>  Environment			     UNEP</a:t>
          </a:r>
        </a:p>
      </dgm:t>
    </dgm:pt>
    <dgm:pt modelId="{8C776B68-0A64-461F-8DE9-C5155FAB9DE3}" type="parTrans" cxnId="{E7754F9C-39F8-4D06-9B08-A31B523856A4}">
      <dgm:prSet/>
      <dgm:spPr/>
      <dgm:t>
        <a:bodyPr/>
        <a:lstStyle/>
        <a:p>
          <a:endParaRPr lang="en-US" sz="1400"/>
        </a:p>
      </dgm:t>
    </dgm:pt>
    <dgm:pt modelId="{C989043C-E3DA-49E3-B488-ECD28C356444}" type="sibTrans" cxnId="{E7754F9C-39F8-4D06-9B08-A31B523856A4}">
      <dgm:prSet/>
      <dgm:spPr/>
      <dgm:t>
        <a:bodyPr/>
        <a:lstStyle/>
        <a:p>
          <a:endParaRPr lang="en-US" sz="1400"/>
        </a:p>
      </dgm:t>
    </dgm:pt>
    <dgm:pt modelId="{7DB53E77-CAF4-4DA9-B0C8-55975DC127E9}">
      <dgm:prSet phldrT="[Text]" custT="1"/>
      <dgm:spPr/>
      <dgm:t>
        <a:bodyPr/>
        <a:lstStyle/>
        <a:p>
          <a:r>
            <a:rPr lang="en-US" sz="2400" dirty="0"/>
            <a:t>  Innovation and technology	     WIPO</a:t>
          </a:r>
        </a:p>
      </dgm:t>
    </dgm:pt>
    <dgm:pt modelId="{3CAC6497-F140-4124-BDFA-12B81B2A89D6}" type="parTrans" cxnId="{BA920F31-FCE5-414A-B184-8E0A13554D8C}">
      <dgm:prSet/>
      <dgm:spPr/>
      <dgm:t>
        <a:bodyPr/>
        <a:lstStyle/>
        <a:p>
          <a:endParaRPr lang="en-US" sz="1400"/>
        </a:p>
      </dgm:t>
    </dgm:pt>
    <dgm:pt modelId="{0F71D0DB-2E6D-4621-A804-187FAB3E00B8}" type="sibTrans" cxnId="{BA920F31-FCE5-414A-B184-8E0A13554D8C}">
      <dgm:prSet/>
      <dgm:spPr/>
      <dgm:t>
        <a:bodyPr/>
        <a:lstStyle/>
        <a:p>
          <a:endParaRPr lang="en-US" sz="1400"/>
        </a:p>
      </dgm:t>
    </dgm:pt>
    <dgm:pt modelId="{75EFC3BD-DABB-4453-98F3-213ABE0C0CA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  Law and social sciences	      ILO</a:t>
          </a:r>
        </a:p>
      </dgm:t>
    </dgm:pt>
    <dgm:pt modelId="{BEF28F86-6848-4895-8C8B-87414EEA5B38}" type="parTrans" cxnId="{67F6614B-D778-410A-AEA5-E2B9BDD434F5}">
      <dgm:prSet/>
      <dgm:spPr/>
      <dgm:t>
        <a:bodyPr/>
        <a:lstStyle/>
        <a:p>
          <a:endParaRPr lang="en-US" sz="1400"/>
        </a:p>
      </dgm:t>
    </dgm:pt>
    <dgm:pt modelId="{5F3D380B-2885-4381-8794-B14811EE74FE}" type="sibTrans" cxnId="{67F6614B-D778-410A-AEA5-E2B9BDD434F5}">
      <dgm:prSet/>
      <dgm:spPr/>
      <dgm:t>
        <a:bodyPr/>
        <a:lstStyle/>
        <a:p>
          <a:endParaRPr lang="en-US" sz="1400"/>
        </a:p>
      </dgm:t>
    </dgm:pt>
    <dgm:pt modelId="{5A9BC1A2-FB3A-4A99-AFB2-285D04F9BDB4}" type="pres">
      <dgm:prSet presAssocID="{CB576850-3557-4F3A-813A-D4057572B24A}" presName="linear" presStyleCnt="0">
        <dgm:presLayoutVars>
          <dgm:dir/>
          <dgm:resizeHandles val="exact"/>
        </dgm:presLayoutVars>
      </dgm:prSet>
      <dgm:spPr/>
    </dgm:pt>
    <dgm:pt modelId="{674A76FA-AB05-478B-8DD7-4C19E981C414}" type="pres">
      <dgm:prSet presAssocID="{0928CBE3-5280-47C7-BC7C-ACB4F2A58BF7}" presName="comp" presStyleCnt="0"/>
      <dgm:spPr/>
    </dgm:pt>
    <dgm:pt modelId="{56F4FF0D-EF7A-492A-9853-E2C61AFAB3D1}" type="pres">
      <dgm:prSet presAssocID="{0928CBE3-5280-47C7-BC7C-ACB4F2A58BF7}" presName="box" presStyleLbl="node1" presStyleIdx="0" presStyleCnt="5" custLinFactNeighborX="-163" custLinFactNeighborY="3965"/>
      <dgm:spPr/>
    </dgm:pt>
    <dgm:pt modelId="{D3BC47F5-3E2A-4F05-B36A-88563F26CE3A}" type="pres">
      <dgm:prSet presAssocID="{0928CBE3-5280-47C7-BC7C-ACB4F2A58BF7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40DDDC-B1BE-49AE-A633-8766B12A1DED}" type="pres">
      <dgm:prSet presAssocID="{0928CBE3-5280-47C7-BC7C-ACB4F2A58BF7}" presName="text" presStyleLbl="node1" presStyleIdx="0" presStyleCnt="5">
        <dgm:presLayoutVars>
          <dgm:bulletEnabled val="1"/>
        </dgm:presLayoutVars>
      </dgm:prSet>
      <dgm:spPr/>
    </dgm:pt>
    <dgm:pt modelId="{7DECDE58-1779-48AF-8BC0-EBA10248E76F}" type="pres">
      <dgm:prSet presAssocID="{FCC7F60A-E615-4D7D-B83B-FBE7A0E2EB3F}" presName="spacer" presStyleCnt="0"/>
      <dgm:spPr/>
    </dgm:pt>
    <dgm:pt modelId="{48279762-C594-46E2-8370-A24298FC59B4}" type="pres">
      <dgm:prSet presAssocID="{1C212929-B311-4F2D-B1D9-19E4345027C3}" presName="comp" presStyleCnt="0"/>
      <dgm:spPr/>
    </dgm:pt>
    <dgm:pt modelId="{380D3571-73B3-4F37-9023-D3370F2F89A1}" type="pres">
      <dgm:prSet presAssocID="{1C212929-B311-4F2D-B1D9-19E4345027C3}" presName="box" presStyleLbl="node1" presStyleIdx="1" presStyleCnt="5"/>
      <dgm:spPr/>
    </dgm:pt>
    <dgm:pt modelId="{B94A87A4-7591-43FC-84D4-B6D73683CFD5}" type="pres">
      <dgm:prSet presAssocID="{1C212929-B311-4F2D-B1D9-19E4345027C3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F2F684C-B43A-4A81-860C-9747E5E3CAA2}" type="pres">
      <dgm:prSet presAssocID="{1C212929-B311-4F2D-B1D9-19E4345027C3}" presName="text" presStyleLbl="node1" presStyleIdx="1" presStyleCnt="5">
        <dgm:presLayoutVars>
          <dgm:bulletEnabled val="1"/>
        </dgm:presLayoutVars>
      </dgm:prSet>
      <dgm:spPr/>
    </dgm:pt>
    <dgm:pt modelId="{1426F211-7BB2-489F-95A1-FE3D1306451A}" type="pres">
      <dgm:prSet presAssocID="{D9512C4A-69A6-473B-BC89-2F80A60B32C7}" presName="spacer" presStyleCnt="0"/>
      <dgm:spPr/>
    </dgm:pt>
    <dgm:pt modelId="{02EDD0CC-A5FA-4ED9-8D61-B3A88022AD7E}" type="pres">
      <dgm:prSet presAssocID="{C5FB4A63-43EF-4AAA-9C84-DEBB33DC5C62}" presName="comp" presStyleCnt="0"/>
      <dgm:spPr/>
    </dgm:pt>
    <dgm:pt modelId="{BD9AA1AF-DC3A-4435-8FC5-D22F4D855F73}" type="pres">
      <dgm:prSet presAssocID="{C5FB4A63-43EF-4AAA-9C84-DEBB33DC5C62}" presName="box" presStyleLbl="node1" presStyleIdx="2" presStyleCnt="5"/>
      <dgm:spPr/>
    </dgm:pt>
    <dgm:pt modelId="{7B247069-8865-4B08-9E39-74967651E8ED}" type="pres">
      <dgm:prSet presAssocID="{C5FB4A63-43EF-4AAA-9C84-DEBB33DC5C62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728FAD-7C9C-455B-BC88-40FF502398C8}" type="pres">
      <dgm:prSet presAssocID="{C5FB4A63-43EF-4AAA-9C84-DEBB33DC5C62}" presName="text" presStyleLbl="node1" presStyleIdx="2" presStyleCnt="5">
        <dgm:presLayoutVars>
          <dgm:bulletEnabled val="1"/>
        </dgm:presLayoutVars>
      </dgm:prSet>
      <dgm:spPr/>
    </dgm:pt>
    <dgm:pt modelId="{6E2FF7E1-A7D6-4E8C-A236-39D4D6A7D80C}" type="pres">
      <dgm:prSet presAssocID="{C989043C-E3DA-49E3-B488-ECD28C356444}" presName="spacer" presStyleCnt="0"/>
      <dgm:spPr/>
    </dgm:pt>
    <dgm:pt modelId="{C56FE0B7-F6D2-4294-891A-F8A0C61B4DF5}" type="pres">
      <dgm:prSet presAssocID="{7DB53E77-CAF4-4DA9-B0C8-55975DC127E9}" presName="comp" presStyleCnt="0"/>
      <dgm:spPr/>
    </dgm:pt>
    <dgm:pt modelId="{CAEDB096-94B9-4A78-BCF7-F9A540DE16AA}" type="pres">
      <dgm:prSet presAssocID="{7DB53E77-CAF4-4DA9-B0C8-55975DC127E9}" presName="box" presStyleLbl="node1" presStyleIdx="3" presStyleCnt="5"/>
      <dgm:spPr/>
    </dgm:pt>
    <dgm:pt modelId="{81F8A56E-284A-43B3-B97E-274B5AECCEF4}" type="pres">
      <dgm:prSet presAssocID="{7DB53E77-CAF4-4DA9-B0C8-55975DC127E9}" presName="img" presStyleLbl="fgImgPlace1" presStyleIdx="3" presStyleCnt="5" custLinFactNeighborX="1630" custLinFactNeighborY="49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B468C24-A62D-4F5B-9B60-FAF13FBA2BA1}" type="pres">
      <dgm:prSet presAssocID="{7DB53E77-CAF4-4DA9-B0C8-55975DC127E9}" presName="text" presStyleLbl="node1" presStyleIdx="3" presStyleCnt="5">
        <dgm:presLayoutVars>
          <dgm:bulletEnabled val="1"/>
        </dgm:presLayoutVars>
      </dgm:prSet>
      <dgm:spPr/>
    </dgm:pt>
    <dgm:pt modelId="{7F3C5D77-6C17-4595-BBC6-830360AC1E59}" type="pres">
      <dgm:prSet presAssocID="{0F71D0DB-2E6D-4621-A804-187FAB3E00B8}" presName="spacer" presStyleCnt="0"/>
      <dgm:spPr/>
    </dgm:pt>
    <dgm:pt modelId="{219CCF47-D059-4B98-B136-A0766A87A30E}" type="pres">
      <dgm:prSet presAssocID="{75EFC3BD-DABB-4453-98F3-213ABE0C0CA4}" presName="comp" presStyleCnt="0"/>
      <dgm:spPr/>
    </dgm:pt>
    <dgm:pt modelId="{D8DD8C21-AABA-4ADC-9D04-E3ED6BFD6AFA}" type="pres">
      <dgm:prSet presAssocID="{75EFC3BD-DABB-4453-98F3-213ABE0C0CA4}" presName="box" presStyleLbl="node1" presStyleIdx="4" presStyleCnt="5"/>
      <dgm:spPr/>
    </dgm:pt>
    <dgm:pt modelId="{CFF7F3F8-C4C7-4438-83A0-E50876D716BE}" type="pres">
      <dgm:prSet presAssocID="{75EFC3BD-DABB-4453-98F3-213ABE0C0CA4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C7DDE44-0788-4E0E-A786-B3C2AB8DE08C}" type="pres">
      <dgm:prSet presAssocID="{75EFC3BD-DABB-4453-98F3-213ABE0C0CA4}" presName="text" presStyleLbl="node1" presStyleIdx="4" presStyleCnt="5">
        <dgm:presLayoutVars>
          <dgm:bulletEnabled val="1"/>
        </dgm:presLayoutVars>
      </dgm:prSet>
      <dgm:spPr/>
    </dgm:pt>
  </dgm:ptLst>
  <dgm:cxnLst>
    <dgm:cxn modelId="{A61F2C10-BE96-4323-9AE5-A08F8947224B}" type="presOf" srcId="{75EFC3BD-DABB-4453-98F3-213ABE0C0CA4}" destId="{BC7DDE44-0788-4E0E-A786-B3C2AB8DE08C}" srcOrd="1" destOrd="0" presId="urn:microsoft.com/office/officeart/2005/8/layout/vList4"/>
    <dgm:cxn modelId="{09213F14-29F2-47C1-9E51-CC55E336B744}" type="presOf" srcId="{0928CBE3-5280-47C7-BC7C-ACB4F2A58BF7}" destId="{56F4FF0D-EF7A-492A-9853-E2C61AFAB3D1}" srcOrd="0" destOrd="0" presId="urn:microsoft.com/office/officeart/2005/8/layout/vList4"/>
    <dgm:cxn modelId="{07ABE71D-9E94-4EB4-A12A-E9AFAFE49908}" type="presOf" srcId="{CB576850-3557-4F3A-813A-D4057572B24A}" destId="{5A9BC1A2-FB3A-4A99-AFB2-285D04F9BDB4}" srcOrd="0" destOrd="0" presId="urn:microsoft.com/office/officeart/2005/8/layout/vList4"/>
    <dgm:cxn modelId="{32FF262B-C90C-422D-9628-ACC2E0CA7AF9}" srcId="{CB576850-3557-4F3A-813A-D4057572B24A}" destId="{1C212929-B311-4F2D-B1D9-19E4345027C3}" srcOrd="1" destOrd="0" parTransId="{417227FF-522C-44A0-93EA-8D884D7E121F}" sibTransId="{D9512C4A-69A6-473B-BC89-2F80A60B32C7}"/>
    <dgm:cxn modelId="{BA920F31-FCE5-414A-B184-8E0A13554D8C}" srcId="{CB576850-3557-4F3A-813A-D4057572B24A}" destId="{7DB53E77-CAF4-4DA9-B0C8-55975DC127E9}" srcOrd="3" destOrd="0" parTransId="{3CAC6497-F140-4124-BDFA-12B81B2A89D6}" sibTransId="{0F71D0DB-2E6D-4621-A804-187FAB3E00B8}"/>
    <dgm:cxn modelId="{31813841-A0D1-4AB2-8CE1-EC2622369C92}" type="presOf" srcId="{7DB53E77-CAF4-4DA9-B0C8-55975DC127E9}" destId="{DB468C24-A62D-4F5B-9B60-FAF13FBA2BA1}" srcOrd="1" destOrd="0" presId="urn:microsoft.com/office/officeart/2005/8/layout/vList4"/>
    <dgm:cxn modelId="{1C07C461-1DA8-43AC-A5AD-87204786CA73}" type="presOf" srcId="{C5FB4A63-43EF-4AAA-9C84-DEBB33DC5C62}" destId="{57728FAD-7C9C-455B-BC88-40FF502398C8}" srcOrd="1" destOrd="0" presId="urn:microsoft.com/office/officeart/2005/8/layout/vList4"/>
    <dgm:cxn modelId="{6419EE42-F6EE-43C2-9D60-41BDBC8B5640}" type="presOf" srcId="{7DB53E77-CAF4-4DA9-B0C8-55975DC127E9}" destId="{CAEDB096-94B9-4A78-BCF7-F9A540DE16AA}" srcOrd="0" destOrd="0" presId="urn:microsoft.com/office/officeart/2005/8/layout/vList4"/>
    <dgm:cxn modelId="{E0E1FF62-B490-48C6-8276-B0A3E1C1E20C}" type="presOf" srcId="{C5FB4A63-43EF-4AAA-9C84-DEBB33DC5C62}" destId="{BD9AA1AF-DC3A-4435-8FC5-D22F4D855F73}" srcOrd="0" destOrd="0" presId="urn:microsoft.com/office/officeart/2005/8/layout/vList4"/>
    <dgm:cxn modelId="{67F6614B-D778-410A-AEA5-E2B9BDD434F5}" srcId="{CB576850-3557-4F3A-813A-D4057572B24A}" destId="{75EFC3BD-DABB-4453-98F3-213ABE0C0CA4}" srcOrd="4" destOrd="0" parTransId="{BEF28F86-6848-4895-8C8B-87414EEA5B38}" sibTransId="{5F3D380B-2885-4381-8794-B14811EE74FE}"/>
    <dgm:cxn modelId="{D3D19056-74BA-4E61-894F-3591F12B6F40}" type="presOf" srcId="{0928CBE3-5280-47C7-BC7C-ACB4F2A58BF7}" destId="{8740DDDC-B1BE-49AE-A633-8766B12A1DED}" srcOrd="1" destOrd="0" presId="urn:microsoft.com/office/officeart/2005/8/layout/vList4"/>
    <dgm:cxn modelId="{A88C4A86-2AA1-460C-9AE4-AE8E83F6F987}" type="presOf" srcId="{75EFC3BD-DABB-4453-98F3-213ABE0C0CA4}" destId="{D8DD8C21-AABA-4ADC-9D04-E3ED6BFD6AFA}" srcOrd="0" destOrd="0" presId="urn:microsoft.com/office/officeart/2005/8/layout/vList4"/>
    <dgm:cxn modelId="{E7754F9C-39F8-4D06-9B08-A31B523856A4}" srcId="{CB576850-3557-4F3A-813A-D4057572B24A}" destId="{C5FB4A63-43EF-4AAA-9C84-DEBB33DC5C62}" srcOrd="2" destOrd="0" parTransId="{8C776B68-0A64-461F-8DE9-C5155FAB9DE3}" sibTransId="{C989043C-E3DA-49E3-B488-ECD28C356444}"/>
    <dgm:cxn modelId="{EBA781A9-8995-4308-B11C-DEE9DD7B1E02}" type="presOf" srcId="{1C212929-B311-4F2D-B1D9-19E4345027C3}" destId="{380D3571-73B3-4F37-9023-D3370F2F89A1}" srcOrd="0" destOrd="0" presId="urn:microsoft.com/office/officeart/2005/8/layout/vList4"/>
    <dgm:cxn modelId="{21C301CC-66A4-49D4-A9CF-AD80C3101102}" type="presOf" srcId="{1C212929-B311-4F2D-B1D9-19E4345027C3}" destId="{BF2F684C-B43A-4A81-860C-9747E5E3CAA2}" srcOrd="1" destOrd="0" presId="urn:microsoft.com/office/officeart/2005/8/layout/vList4"/>
    <dgm:cxn modelId="{F348EAF1-2560-4F6A-84B8-74256EE1B466}" srcId="{CB576850-3557-4F3A-813A-D4057572B24A}" destId="{0928CBE3-5280-47C7-BC7C-ACB4F2A58BF7}" srcOrd="0" destOrd="0" parTransId="{DF036028-A716-40FF-B52F-4F360F8F5BAF}" sibTransId="{FCC7F60A-E615-4D7D-B83B-FBE7A0E2EB3F}"/>
    <dgm:cxn modelId="{19ED967F-AB99-4077-95E8-F6A6D6358DA6}" type="presParOf" srcId="{5A9BC1A2-FB3A-4A99-AFB2-285D04F9BDB4}" destId="{674A76FA-AB05-478B-8DD7-4C19E981C414}" srcOrd="0" destOrd="0" presId="urn:microsoft.com/office/officeart/2005/8/layout/vList4"/>
    <dgm:cxn modelId="{DD0D9D21-8139-4C49-8E64-594335C4CFA3}" type="presParOf" srcId="{674A76FA-AB05-478B-8DD7-4C19E981C414}" destId="{56F4FF0D-EF7A-492A-9853-E2C61AFAB3D1}" srcOrd="0" destOrd="0" presId="urn:microsoft.com/office/officeart/2005/8/layout/vList4"/>
    <dgm:cxn modelId="{F87A14F5-6E74-4202-892E-2716A1E50172}" type="presParOf" srcId="{674A76FA-AB05-478B-8DD7-4C19E981C414}" destId="{D3BC47F5-3E2A-4F05-B36A-88563F26CE3A}" srcOrd="1" destOrd="0" presId="urn:microsoft.com/office/officeart/2005/8/layout/vList4"/>
    <dgm:cxn modelId="{AAD1E043-9490-4DA7-85C5-A36598EFC83C}" type="presParOf" srcId="{674A76FA-AB05-478B-8DD7-4C19E981C414}" destId="{8740DDDC-B1BE-49AE-A633-8766B12A1DED}" srcOrd="2" destOrd="0" presId="urn:microsoft.com/office/officeart/2005/8/layout/vList4"/>
    <dgm:cxn modelId="{2F82A579-F908-4A83-A62F-E7F882CEA43C}" type="presParOf" srcId="{5A9BC1A2-FB3A-4A99-AFB2-285D04F9BDB4}" destId="{7DECDE58-1779-48AF-8BC0-EBA10248E76F}" srcOrd="1" destOrd="0" presId="urn:microsoft.com/office/officeart/2005/8/layout/vList4"/>
    <dgm:cxn modelId="{4B956CD8-E907-47B7-9F0D-D40225FE9D30}" type="presParOf" srcId="{5A9BC1A2-FB3A-4A99-AFB2-285D04F9BDB4}" destId="{48279762-C594-46E2-8370-A24298FC59B4}" srcOrd="2" destOrd="0" presId="urn:microsoft.com/office/officeart/2005/8/layout/vList4"/>
    <dgm:cxn modelId="{5E7CE23A-2D0C-4189-8023-BA4175B3DD66}" type="presParOf" srcId="{48279762-C594-46E2-8370-A24298FC59B4}" destId="{380D3571-73B3-4F37-9023-D3370F2F89A1}" srcOrd="0" destOrd="0" presId="urn:microsoft.com/office/officeart/2005/8/layout/vList4"/>
    <dgm:cxn modelId="{7E19137E-3795-41D6-886B-3D7D475B2E9E}" type="presParOf" srcId="{48279762-C594-46E2-8370-A24298FC59B4}" destId="{B94A87A4-7591-43FC-84D4-B6D73683CFD5}" srcOrd="1" destOrd="0" presId="urn:microsoft.com/office/officeart/2005/8/layout/vList4"/>
    <dgm:cxn modelId="{F797AFCD-D394-4C0B-9828-7A93EC06B561}" type="presParOf" srcId="{48279762-C594-46E2-8370-A24298FC59B4}" destId="{BF2F684C-B43A-4A81-860C-9747E5E3CAA2}" srcOrd="2" destOrd="0" presId="urn:microsoft.com/office/officeart/2005/8/layout/vList4"/>
    <dgm:cxn modelId="{5F3BF6C5-D620-4A9C-835E-2A5FE299BC1B}" type="presParOf" srcId="{5A9BC1A2-FB3A-4A99-AFB2-285D04F9BDB4}" destId="{1426F211-7BB2-489F-95A1-FE3D1306451A}" srcOrd="3" destOrd="0" presId="urn:microsoft.com/office/officeart/2005/8/layout/vList4"/>
    <dgm:cxn modelId="{AEB32A0F-88F7-42B6-A87A-A6C572874CC3}" type="presParOf" srcId="{5A9BC1A2-FB3A-4A99-AFB2-285D04F9BDB4}" destId="{02EDD0CC-A5FA-4ED9-8D61-B3A88022AD7E}" srcOrd="4" destOrd="0" presId="urn:microsoft.com/office/officeart/2005/8/layout/vList4"/>
    <dgm:cxn modelId="{B3626369-3352-4F33-A3C7-1FEA4773FB84}" type="presParOf" srcId="{02EDD0CC-A5FA-4ED9-8D61-B3A88022AD7E}" destId="{BD9AA1AF-DC3A-4435-8FC5-D22F4D855F73}" srcOrd="0" destOrd="0" presId="urn:microsoft.com/office/officeart/2005/8/layout/vList4"/>
    <dgm:cxn modelId="{BAA3D214-15F2-4FD2-993D-082C74F7159F}" type="presParOf" srcId="{02EDD0CC-A5FA-4ED9-8D61-B3A88022AD7E}" destId="{7B247069-8865-4B08-9E39-74967651E8ED}" srcOrd="1" destOrd="0" presId="urn:microsoft.com/office/officeart/2005/8/layout/vList4"/>
    <dgm:cxn modelId="{0195AE25-2985-472F-BBE8-99042AEF1C6B}" type="presParOf" srcId="{02EDD0CC-A5FA-4ED9-8D61-B3A88022AD7E}" destId="{57728FAD-7C9C-455B-BC88-40FF502398C8}" srcOrd="2" destOrd="0" presId="urn:microsoft.com/office/officeart/2005/8/layout/vList4"/>
    <dgm:cxn modelId="{44EED36B-3EFE-4AED-AE49-078BB803C8FD}" type="presParOf" srcId="{5A9BC1A2-FB3A-4A99-AFB2-285D04F9BDB4}" destId="{6E2FF7E1-A7D6-4E8C-A236-39D4D6A7D80C}" srcOrd="5" destOrd="0" presId="urn:microsoft.com/office/officeart/2005/8/layout/vList4"/>
    <dgm:cxn modelId="{4783728F-4A19-4BC5-BEBA-A2CC2B985609}" type="presParOf" srcId="{5A9BC1A2-FB3A-4A99-AFB2-285D04F9BDB4}" destId="{C56FE0B7-F6D2-4294-891A-F8A0C61B4DF5}" srcOrd="6" destOrd="0" presId="urn:microsoft.com/office/officeart/2005/8/layout/vList4"/>
    <dgm:cxn modelId="{7269E693-F72D-464C-9ECA-F878E967511A}" type="presParOf" srcId="{C56FE0B7-F6D2-4294-891A-F8A0C61B4DF5}" destId="{CAEDB096-94B9-4A78-BCF7-F9A540DE16AA}" srcOrd="0" destOrd="0" presId="urn:microsoft.com/office/officeart/2005/8/layout/vList4"/>
    <dgm:cxn modelId="{6EA655DE-7725-41BE-9FE2-D379C047CDF1}" type="presParOf" srcId="{C56FE0B7-F6D2-4294-891A-F8A0C61B4DF5}" destId="{81F8A56E-284A-43B3-B97E-274B5AECCEF4}" srcOrd="1" destOrd="0" presId="urn:microsoft.com/office/officeart/2005/8/layout/vList4"/>
    <dgm:cxn modelId="{75846B63-4BDB-49E7-A1B9-34E469519324}" type="presParOf" srcId="{C56FE0B7-F6D2-4294-891A-F8A0C61B4DF5}" destId="{DB468C24-A62D-4F5B-9B60-FAF13FBA2BA1}" srcOrd="2" destOrd="0" presId="urn:microsoft.com/office/officeart/2005/8/layout/vList4"/>
    <dgm:cxn modelId="{067ED348-B936-4F81-A8E5-2E2287970392}" type="presParOf" srcId="{5A9BC1A2-FB3A-4A99-AFB2-285D04F9BDB4}" destId="{7F3C5D77-6C17-4595-BBC6-830360AC1E59}" srcOrd="7" destOrd="0" presId="urn:microsoft.com/office/officeart/2005/8/layout/vList4"/>
    <dgm:cxn modelId="{C90C917C-B615-408A-93B1-979F4451B588}" type="presParOf" srcId="{5A9BC1A2-FB3A-4A99-AFB2-285D04F9BDB4}" destId="{219CCF47-D059-4B98-B136-A0766A87A30E}" srcOrd="8" destOrd="0" presId="urn:microsoft.com/office/officeart/2005/8/layout/vList4"/>
    <dgm:cxn modelId="{5BB02F55-8D28-44FC-8CC6-0FC77FBD55AF}" type="presParOf" srcId="{219CCF47-D059-4B98-B136-A0766A87A30E}" destId="{D8DD8C21-AABA-4ADC-9D04-E3ED6BFD6AFA}" srcOrd="0" destOrd="0" presId="urn:microsoft.com/office/officeart/2005/8/layout/vList4"/>
    <dgm:cxn modelId="{8F2601E5-80DB-4913-8E1B-835FFE7FC59D}" type="presParOf" srcId="{219CCF47-D059-4B98-B136-A0766A87A30E}" destId="{CFF7F3F8-C4C7-4438-83A0-E50876D716BE}" srcOrd="1" destOrd="0" presId="urn:microsoft.com/office/officeart/2005/8/layout/vList4"/>
    <dgm:cxn modelId="{58CD6C97-5A68-4761-8FEC-50EE70F6A9D3}" type="presParOf" srcId="{219CCF47-D059-4B98-B136-A0766A87A30E}" destId="{BC7DDE44-0788-4E0E-A786-B3C2AB8DE0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49E03-7ABE-4645-A414-92EE21C08D0F}">
      <dsp:nvSpPr>
        <dsp:cNvPr id="0" name=""/>
        <dsp:cNvSpPr/>
      </dsp:nvSpPr>
      <dsp:spPr>
        <a:xfrm>
          <a:off x="-5583610" y="-854803"/>
          <a:ext cx="6648002" cy="6648002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F7B02-6835-42C3-AD22-C5A26B950436}">
      <dsp:nvSpPr>
        <dsp:cNvPr id="0" name=""/>
        <dsp:cNvSpPr/>
      </dsp:nvSpPr>
      <dsp:spPr>
        <a:xfrm>
          <a:off x="465337" y="308550"/>
          <a:ext cx="8233340" cy="617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13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Health</a:t>
          </a:r>
        </a:p>
      </dsp:txBody>
      <dsp:txXfrm>
        <a:off x="465337" y="308550"/>
        <a:ext cx="8233340" cy="617496"/>
      </dsp:txXfrm>
    </dsp:sp>
    <dsp:sp modelId="{DB0C6C44-E17C-4610-A821-00805394DF1E}">
      <dsp:nvSpPr>
        <dsp:cNvPr id="0" name=""/>
        <dsp:cNvSpPr/>
      </dsp:nvSpPr>
      <dsp:spPr>
        <a:xfrm>
          <a:off x="79402" y="231363"/>
          <a:ext cx="771871" cy="771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6EC6F-03AD-4CEB-802F-C91B972E8C72}">
      <dsp:nvSpPr>
        <dsp:cNvPr id="0" name=""/>
        <dsp:cNvSpPr/>
      </dsp:nvSpPr>
      <dsp:spPr>
        <a:xfrm>
          <a:off x="907817" y="1234499"/>
          <a:ext cx="7790860" cy="617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13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Agriculture</a:t>
          </a:r>
        </a:p>
      </dsp:txBody>
      <dsp:txXfrm>
        <a:off x="907817" y="1234499"/>
        <a:ext cx="7790860" cy="617496"/>
      </dsp:txXfrm>
    </dsp:sp>
    <dsp:sp modelId="{0CC71EE5-F0A7-4BB6-B1F4-C5CAC3C8790F}">
      <dsp:nvSpPr>
        <dsp:cNvPr id="0" name=""/>
        <dsp:cNvSpPr/>
      </dsp:nvSpPr>
      <dsp:spPr>
        <a:xfrm>
          <a:off x="521882" y="1157312"/>
          <a:ext cx="771871" cy="771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1906B-B084-4599-8967-0200500D030D}">
      <dsp:nvSpPr>
        <dsp:cNvPr id="0" name=""/>
        <dsp:cNvSpPr/>
      </dsp:nvSpPr>
      <dsp:spPr>
        <a:xfrm>
          <a:off x="1043623" y="2160449"/>
          <a:ext cx="7655054" cy="6174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13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Environment</a:t>
          </a:r>
        </a:p>
      </dsp:txBody>
      <dsp:txXfrm>
        <a:off x="1043623" y="2160449"/>
        <a:ext cx="7655054" cy="617496"/>
      </dsp:txXfrm>
    </dsp:sp>
    <dsp:sp modelId="{8A372C4B-9415-4A3D-8506-76EC5B038C5E}">
      <dsp:nvSpPr>
        <dsp:cNvPr id="0" name=""/>
        <dsp:cNvSpPr/>
      </dsp:nvSpPr>
      <dsp:spPr>
        <a:xfrm>
          <a:off x="657688" y="2083261"/>
          <a:ext cx="771871" cy="771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6A800-A856-42BA-AEAA-FC8A2B57FF34}">
      <dsp:nvSpPr>
        <dsp:cNvPr id="0" name=""/>
        <dsp:cNvSpPr/>
      </dsp:nvSpPr>
      <dsp:spPr>
        <a:xfrm>
          <a:off x="907817" y="3086398"/>
          <a:ext cx="7790860" cy="6174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13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Law and Social sciences</a:t>
          </a:r>
        </a:p>
      </dsp:txBody>
      <dsp:txXfrm>
        <a:off x="907817" y="3086398"/>
        <a:ext cx="7790860" cy="617496"/>
      </dsp:txXfrm>
    </dsp:sp>
    <dsp:sp modelId="{FD141450-7296-4E04-AFDA-96C87FEA5069}">
      <dsp:nvSpPr>
        <dsp:cNvPr id="0" name=""/>
        <dsp:cNvSpPr/>
      </dsp:nvSpPr>
      <dsp:spPr>
        <a:xfrm>
          <a:off x="521882" y="3009210"/>
          <a:ext cx="771871" cy="771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D29DC-3BB1-40EA-9FFF-8E962E85B5C4}">
      <dsp:nvSpPr>
        <dsp:cNvPr id="0" name=""/>
        <dsp:cNvSpPr/>
      </dsp:nvSpPr>
      <dsp:spPr>
        <a:xfrm>
          <a:off x="465337" y="4012347"/>
          <a:ext cx="8233340" cy="6174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13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Scientific, technical information</a:t>
          </a:r>
        </a:p>
      </dsp:txBody>
      <dsp:txXfrm>
        <a:off x="465337" y="4012347"/>
        <a:ext cx="8233340" cy="617496"/>
      </dsp:txXfrm>
    </dsp:sp>
    <dsp:sp modelId="{A3A7CD4F-41DF-47B6-B4B6-C3A35BCE8A8B}">
      <dsp:nvSpPr>
        <dsp:cNvPr id="0" name=""/>
        <dsp:cNvSpPr/>
      </dsp:nvSpPr>
      <dsp:spPr>
        <a:xfrm>
          <a:off x="79402" y="3935160"/>
          <a:ext cx="771871" cy="771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A65F-F2E2-4981-9B54-F54461DCACE0}">
      <dsp:nvSpPr>
        <dsp:cNvPr id="0" name=""/>
        <dsp:cNvSpPr/>
      </dsp:nvSpPr>
      <dsp:spPr>
        <a:xfrm>
          <a:off x="0" y="3449"/>
          <a:ext cx="6191250" cy="56628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Universities</a:t>
          </a:r>
          <a:endParaRPr lang="en-US" sz="2200" kern="1200" dirty="0"/>
        </a:p>
      </dsp:txBody>
      <dsp:txXfrm>
        <a:off x="27644" y="31093"/>
        <a:ext cx="6135962" cy="510992"/>
      </dsp:txXfrm>
    </dsp:sp>
    <dsp:sp modelId="{29FFAA0E-F1C7-4A8B-9E2F-F92B8798BF67}">
      <dsp:nvSpPr>
        <dsp:cNvPr id="0" name=""/>
        <dsp:cNvSpPr/>
      </dsp:nvSpPr>
      <dsp:spPr>
        <a:xfrm>
          <a:off x="0" y="633089"/>
          <a:ext cx="6191250" cy="5662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Research Institutes</a:t>
          </a:r>
        </a:p>
      </dsp:txBody>
      <dsp:txXfrm>
        <a:off x="27644" y="660733"/>
        <a:ext cx="6135962" cy="510992"/>
      </dsp:txXfrm>
    </dsp:sp>
    <dsp:sp modelId="{2FAE7C8C-11F3-4A3A-B05E-350887416F1F}">
      <dsp:nvSpPr>
        <dsp:cNvPr id="0" name=""/>
        <dsp:cNvSpPr/>
      </dsp:nvSpPr>
      <dsp:spPr>
        <a:xfrm>
          <a:off x="0" y="1262729"/>
          <a:ext cx="6191250" cy="566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Government Offices	</a:t>
          </a:r>
        </a:p>
      </dsp:txBody>
      <dsp:txXfrm>
        <a:off x="27644" y="1290373"/>
        <a:ext cx="6135962" cy="510992"/>
      </dsp:txXfrm>
    </dsp:sp>
    <dsp:sp modelId="{BD40A4F7-40AE-4601-8D8A-62C52C9406A4}">
      <dsp:nvSpPr>
        <dsp:cNvPr id="0" name=""/>
        <dsp:cNvSpPr/>
      </dsp:nvSpPr>
      <dsp:spPr>
        <a:xfrm>
          <a:off x="0" y="1892369"/>
          <a:ext cx="6191250" cy="5662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Teaching hospitals, Healthcare Services	</a:t>
          </a:r>
        </a:p>
      </dsp:txBody>
      <dsp:txXfrm>
        <a:off x="27644" y="1920013"/>
        <a:ext cx="6135962" cy="510992"/>
      </dsp:txXfrm>
    </dsp:sp>
    <dsp:sp modelId="{4A1D9686-A5A8-446A-84CE-CA827BF9919C}">
      <dsp:nvSpPr>
        <dsp:cNvPr id="0" name=""/>
        <dsp:cNvSpPr/>
      </dsp:nvSpPr>
      <dsp:spPr>
        <a:xfrm>
          <a:off x="0" y="2522010"/>
          <a:ext cx="6191250" cy="5662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National NGOs	</a:t>
          </a:r>
        </a:p>
      </dsp:txBody>
      <dsp:txXfrm>
        <a:off x="27644" y="2549654"/>
        <a:ext cx="6135962" cy="510992"/>
      </dsp:txXfrm>
    </dsp:sp>
    <dsp:sp modelId="{18A062EE-0F39-46AF-913F-6AAC4698B2BA}">
      <dsp:nvSpPr>
        <dsp:cNvPr id="0" name=""/>
        <dsp:cNvSpPr/>
      </dsp:nvSpPr>
      <dsp:spPr>
        <a:xfrm>
          <a:off x="0" y="3151650"/>
          <a:ext cx="6191250" cy="5662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Vocational Training Centres	</a:t>
          </a:r>
        </a:p>
      </dsp:txBody>
      <dsp:txXfrm>
        <a:off x="27644" y="3179294"/>
        <a:ext cx="6135962" cy="510992"/>
      </dsp:txXfrm>
    </dsp:sp>
    <dsp:sp modelId="{6EFC927E-0F15-4B33-BE9C-1436E90799F0}">
      <dsp:nvSpPr>
        <dsp:cNvPr id="0" name=""/>
        <dsp:cNvSpPr/>
      </dsp:nvSpPr>
      <dsp:spPr>
        <a:xfrm>
          <a:off x="0" y="3781290"/>
          <a:ext cx="6191250" cy="566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National Libraries	</a:t>
          </a:r>
        </a:p>
      </dsp:txBody>
      <dsp:txXfrm>
        <a:off x="27644" y="3808934"/>
        <a:ext cx="6135962" cy="51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FF0D-EF7A-492A-9853-E2C61AFAB3D1}">
      <dsp:nvSpPr>
        <dsp:cNvPr id="0" name=""/>
        <dsp:cNvSpPr/>
      </dsp:nvSpPr>
      <dsp:spPr>
        <a:xfrm>
          <a:off x="0" y="36282"/>
          <a:ext cx="8758561" cy="915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Health			     WHO </a:t>
          </a:r>
        </a:p>
      </dsp:txBody>
      <dsp:txXfrm>
        <a:off x="1843218" y="36282"/>
        <a:ext cx="6915342" cy="915066"/>
      </dsp:txXfrm>
    </dsp:sp>
    <dsp:sp modelId="{D3BC47F5-3E2A-4F05-B36A-88563F26CE3A}">
      <dsp:nvSpPr>
        <dsp:cNvPr id="0" name=""/>
        <dsp:cNvSpPr/>
      </dsp:nvSpPr>
      <dsp:spPr>
        <a:xfrm>
          <a:off x="91506" y="91506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3571-73B3-4F37-9023-D3370F2F89A1}">
      <dsp:nvSpPr>
        <dsp:cNvPr id="0" name=""/>
        <dsp:cNvSpPr/>
      </dsp:nvSpPr>
      <dsp:spPr>
        <a:xfrm>
          <a:off x="0" y="1006573"/>
          <a:ext cx="8758561" cy="915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Agriculture			     FAO</a:t>
          </a:r>
        </a:p>
      </dsp:txBody>
      <dsp:txXfrm>
        <a:off x="1843218" y="1006573"/>
        <a:ext cx="6915342" cy="915066"/>
      </dsp:txXfrm>
    </dsp:sp>
    <dsp:sp modelId="{B94A87A4-7591-43FC-84D4-B6D73683CFD5}">
      <dsp:nvSpPr>
        <dsp:cNvPr id="0" name=""/>
        <dsp:cNvSpPr/>
      </dsp:nvSpPr>
      <dsp:spPr>
        <a:xfrm>
          <a:off x="91506" y="1098079"/>
          <a:ext cx="1751712" cy="7320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AA1AF-DC3A-4435-8FC5-D22F4D855F73}">
      <dsp:nvSpPr>
        <dsp:cNvPr id="0" name=""/>
        <dsp:cNvSpPr/>
      </dsp:nvSpPr>
      <dsp:spPr>
        <a:xfrm>
          <a:off x="0" y="2013146"/>
          <a:ext cx="8758561" cy="915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Environment			     UNEP</a:t>
          </a:r>
        </a:p>
      </dsp:txBody>
      <dsp:txXfrm>
        <a:off x="1843218" y="2013146"/>
        <a:ext cx="6915342" cy="915066"/>
      </dsp:txXfrm>
    </dsp:sp>
    <dsp:sp modelId="{7B247069-8865-4B08-9E39-74967651E8ED}">
      <dsp:nvSpPr>
        <dsp:cNvPr id="0" name=""/>
        <dsp:cNvSpPr/>
      </dsp:nvSpPr>
      <dsp:spPr>
        <a:xfrm>
          <a:off x="91506" y="2104652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B096-94B9-4A78-BCF7-F9A540DE16AA}">
      <dsp:nvSpPr>
        <dsp:cNvPr id="0" name=""/>
        <dsp:cNvSpPr/>
      </dsp:nvSpPr>
      <dsp:spPr>
        <a:xfrm>
          <a:off x="0" y="3019719"/>
          <a:ext cx="8758561" cy="915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Innovation and technology	     WIPO</a:t>
          </a:r>
        </a:p>
      </dsp:txBody>
      <dsp:txXfrm>
        <a:off x="1843218" y="3019719"/>
        <a:ext cx="6915342" cy="915066"/>
      </dsp:txXfrm>
    </dsp:sp>
    <dsp:sp modelId="{81F8A56E-284A-43B3-B97E-274B5AECCEF4}">
      <dsp:nvSpPr>
        <dsp:cNvPr id="0" name=""/>
        <dsp:cNvSpPr/>
      </dsp:nvSpPr>
      <dsp:spPr>
        <a:xfrm>
          <a:off x="120059" y="3147506"/>
          <a:ext cx="1751712" cy="7320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D8C21-AABA-4ADC-9D04-E3ED6BFD6AFA}">
      <dsp:nvSpPr>
        <dsp:cNvPr id="0" name=""/>
        <dsp:cNvSpPr/>
      </dsp:nvSpPr>
      <dsp:spPr>
        <a:xfrm>
          <a:off x="0" y="4026292"/>
          <a:ext cx="8758561" cy="91506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Law and social sciences	      ILO</a:t>
          </a:r>
        </a:p>
      </dsp:txBody>
      <dsp:txXfrm>
        <a:off x="1843218" y="4026292"/>
        <a:ext cx="6915342" cy="915066"/>
      </dsp:txXfrm>
    </dsp:sp>
    <dsp:sp modelId="{CFF7F3F8-C4C7-4438-83A0-E50876D716BE}">
      <dsp:nvSpPr>
        <dsp:cNvPr id="0" name=""/>
        <dsp:cNvSpPr/>
      </dsp:nvSpPr>
      <dsp:spPr>
        <a:xfrm>
          <a:off x="91506" y="4117799"/>
          <a:ext cx="1751712" cy="7320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dgroups.org/fao/research4life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hyperlink" Target="https://www.facebook.com/R4Lpartnership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twitter.com/R4LPartnership" TargetMode="External"/><Relationship Id="rId5" Type="http://schemas.openxmlformats.org/officeDocument/2006/relationships/image" Target="../media/image5.svg"/><Relationship Id="rId15" Type="http://schemas.openxmlformats.org/officeDocument/2006/relationships/image" Target="../media/image1.png"/><Relationship Id="rId10" Type="http://schemas.openxmlformats.org/officeDocument/2006/relationships/hyperlink" Target="http://www.research4life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D1479D60-DB8A-46F5-9A1B-8861ABFB579B}"/>
              </a:ext>
            </a:extLst>
          </p:cNvPr>
          <p:cNvGrpSpPr/>
          <p:nvPr userDrawn="1"/>
        </p:nvGrpSpPr>
        <p:grpSpPr>
          <a:xfrm>
            <a:off x="865917" y="5659640"/>
            <a:ext cx="210465" cy="829373"/>
            <a:chOff x="995850" y="5698383"/>
            <a:chExt cx="230165" cy="907002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B9F021FC-DA74-48ED-9C9E-A6CD6681AD7C}"/>
                </a:ext>
              </a:extLst>
            </p:cNvPr>
            <p:cNvGrpSpPr/>
            <p:nvPr userDrawn="1"/>
          </p:nvGrpSpPr>
          <p:grpSpPr>
            <a:xfrm>
              <a:off x="995850" y="5698383"/>
              <a:ext cx="230165" cy="679950"/>
              <a:chOff x="995850" y="5698383"/>
              <a:chExt cx="230165" cy="67995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ADA46F03-E09A-4AC7-823D-28909F71B5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7415" y="594834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DCEEFA0B-3D3A-40A8-8E2F-8ABFCEAA70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5850" y="6162333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18BB864D-3FAE-448F-BBF1-8C677B01F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97415" y="5698383"/>
                <a:ext cx="228600" cy="228600"/>
              </a:xfrm>
              <a:prstGeom prst="rect">
                <a:avLst/>
              </a:prstGeom>
            </p:spPr>
          </p:pic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86E01AE-3F7D-4886-B309-C4AE5D946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8583" y="6389385"/>
              <a:ext cx="216000" cy="216000"/>
            </a:xfrm>
            <a:prstGeom prst="rect">
              <a:avLst/>
            </a:prstGeom>
          </p:spPr>
        </p:pic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34DC1038-8171-4E41-84A1-A3DA3B2A82C1}"/>
              </a:ext>
            </a:extLst>
          </p:cNvPr>
          <p:cNvSpPr txBox="1"/>
          <p:nvPr userDrawn="1"/>
        </p:nvSpPr>
        <p:spPr>
          <a:xfrm>
            <a:off x="1096260" y="5597274"/>
            <a:ext cx="2183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0"/>
              </a:rPr>
              <a:t>www.research4life.org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1"/>
              </a:rPr>
              <a:t>R4L_partnership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2"/>
              </a:rPr>
              <a:t>R4Lpartnership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  <a:p>
            <a:r>
              <a:rPr lang="nl-NL" sz="1400" dirty="0">
                <a:solidFill>
                  <a:schemeClr val="tx2"/>
                </a:solidFill>
                <a:latin typeface="+mj-lt"/>
                <a:hlinkClick r:id="rId13"/>
              </a:rPr>
              <a:t>Research4Life</a:t>
            </a:r>
            <a:endParaRPr lang="nl-NL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82D40A2-FE48-4A6F-AF98-829E3844C9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" y="4609287"/>
            <a:ext cx="2268566" cy="756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637D4D8-08A1-4AEC-A39E-617121CD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sp>
        <p:nvSpPr>
          <p:cNvPr id="19" name="Tijdelijke aanduiding voor titel 1">
            <a:extLst>
              <a:ext uri="{FF2B5EF4-FFF2-40B4-BE49-F238E27FC236}">
                <a16:creationId xmlns:a16="http://schemas.microsoft.com/office/drawing/2014/main" id="{3B362967-A6AD-476A-876F-E65C50D1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646D2140-B8D1-4EC1-B95B-FA0CF0F57B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8067B8D-6BD4-40D6-81B5-2815710F0AD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5575"/>
            <a:ext cx="12192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C8EB6D2-CF8C-4FE2-841A-1BA05EC54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9EA821-AB14-4AFA-875E-CB91069B1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5" y="4609287"/>
            <a:ext cx="2268566" cy="75619"/>
          </a:xfrm>
          <a:prstGeom prst="rect">
            <a:avLst/>
          </a:prstGeom>
        </p:spPr>
      </p:pic>
      <p:sp>
        <p:nvSpPr>
          <p:cNvPr id="12" name="Tijdelijke aanduiding voor titel 1">
            <a:extLst>
              <a:ext uri="{FF2B5EF4-FFF2-40B4-BE49-F238E27FC236}">
                <a16:creationId xmlns:a16="http://schemas.microsoft.com/office/drawing/2014/main" id="{B9AF5BBB-8013-4757-A3B1-AFE7817F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F244039-D7CD-4181-A4FD-B1A0FA7C4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01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124"/>
            <a:ext cx="10515600" cy="4832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02"/>
            <a:ext cx="5257800" cy="482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2A7C84-DBA0-422B-BBE6-6F300FDF1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669001"/>
            <a:ext cx="5257800" cy="4823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21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EAF35-6686-44E3-9DB4-E923CD4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001"/>
            <a:ext cx="6710680" cy="4823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2953C8-66DE-4D65-BB81-887E212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012"/>
            <a:ext cx="10515600" cy="83971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8FC7E7-52A6-4745-AF4F-0726F457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3" y="1300105"/>
            <a:ext cx="2268566" cy="7561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2A7C84-DBA0-422B-BBE6-6F300FDF16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48880" y="1669001"/>
            <a:ext cx="3804920" cy="482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171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678B616-9E15-4065-9BB1-94BD1B7E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2" y="6012950"/>
            <a:ext cx="1804486" cy="5684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5FA4210-7CDD-4F9C-B173-EA4EB9476DDB}"/>
              </a:ext>
            </a:extLst>
          </p:cNvPr>
          <p:cNvSpPr/>
          <p:nvPr userDrawn="1"/>
        </p:nvSpPr>
        <p:spPr>
          <a:xfrm>
            <a:off x="0" y="0"/>
            <a:ext cx="12192000" cy="399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8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hyperlink" Target="http://www.research4lif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CE97E-50C2-4C3E-8691-633A3ECA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Research4Life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F0442-B17F-4ACF-97CE-06C55EA1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or low-cost access to academic and professional content online</a:t>
            </a:r>
          </a:p>
        </p:txBody>
      </p:sp>
    </p:spTree>
    <p:extLst>
      <p:ext uri="{BB962C8B-B14F-4D97-AF65-F5344CB8AC3E}">
        <p14:creationId xmlns:p14="http://schemas.microsoft.com/office/powerpoint/2010/main" val="129514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AEBCE7-82C8-494A-AC20-85FF7BE4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Access databases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1A925A-1AA7-4650-98BE-DB0731240781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50000" r="2475"/>
          <a:stretch/>
        </p:blipFill>
        <p:spPr>
          <a:xfrm>
            <a:off x="761556" y="1535012"/>
            <a:ext cx="8619931" cy="3913287"/>
          </a:xfrm>
          <a:prstGeom prst="rect">
            <a:avLst/>
          </a:prstGeom>
        </p:spPr>
      </p:pic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280A299D-CD81-47DD-BBF3-B82F9D673D57}"/>
              </a:ext>
            </a:extLst>
          </p:cNvPr>
          <p:cNvSpPr txBox="1">
            <a:spLocks/>
          </p:cNvSpPr>
          <p:nvPr/>
        </p:nvSpPr>
        <p:spPr>
          <a:xfrm>
            <a:off x="835168" y="5497032"/>
            <a:ext cx="8270289" cy="69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Screenshot </a:t>
            </a:r>
            <a:r>
              <a:rPr lang="nl-NL" sz="20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from</a:t>
            </a: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Hinari</a:t>
            </a:r>
          </a:p>
        </p:txBody>
      </p:sp>
    </p:spTree>
    <p:extLst>
      <p:ext uri="{BB962C8B-B14F-4D97-AF65-F5344CB8AC3E}">
        <p14:creationId xmlns:p14="http://schemas.microsoft.com/office/powerpoint/2010/main" val="147642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54DF4B-1712-4066-93C2-93A9764F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645676" cy="4938395"/>
          </a:xfrm>
        </p:spPr>
        <p:txBody>
          <a:bodyPr/>
          <a:lstStyle/>
          <a:p>
            <a:pPr marL="50800" indent="0">
              <a:buNone/>
            </a:pPr>
            <a:r>
              <a:rPr lang="en-US" sz="3200" i="1" dirty="0"/>
              <a:t>“Thanks to Research4Life for providing access to evidence-based scientific information, we were finally capable of doing a literature review, which confirmed our hypothesis.”</a:t>
            </a:r>
          </a:p>
          <a:p>
            <a:pPr marL="50800" indent="0">
              <a:buNone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Alice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Matimba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senior lecturer at the College of Health Sciences, University of Zimbabwe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190D54-5CFD-49D6-86EC-F7532BE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we make a </a:t>
            </a:r>
            <a:r>
              <a:rPr lang="nl-NL" dirty="0" err="1"/>
              <a:t>difference</a:t>
            </a:r>
            <a:endParaRPr lang="nl-NL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6019EB3-2265-47D7-B9F7-8C171A23D71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r="34646"/>
          <a:stretch/>
        </p:blipFill>
        <p:spPr>
          <a:xfrm>
            <a:off x="8211105" y="1592210"/>
            <a:ext cx="3142695" cy="39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C893FB-CAAA-450B-B08E-555CFBC9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04FCAAFE-1111-47F7-BC59-678E3D81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5123"/>
            <a:ext cx="10515600" cy="1807752"/>
          </a:xfrm>
        </p:spPr>
        <p:txBody>
          <a:bodyPr/>
          <a:lstStyle/>
          <a:p>
            <a:pPr marL="50800" indent="0">
              <a:buNone/>
            </a:pPr>
            <a:r>
              <a:rPr lang="nl-NL" dirty="0"/>
              <a:t>More information? </a:t>
            </a:r>
          </a:p>
          <a:p>
            <a:pPr marL="50800" indent="0">
              <a:buNone/>
            </a:pPr>
            <a:r>
              <a:rPr lang="nl-NL" dirty="0" err="1"/>
              <a:t>Visit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www.research4life.org</a:t>
            </a:r>
            <a:r>
              <a:rPr lang="nl-NL" dirty="0"/>
              <a:t> or </a:t>
            </a:r>
            <a:r>
              <a:rPr lang="nl-NL" dirty="0" err="1"/>
              <a:t>write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r4l@research4life.org</a:t>
            </a:r>
            <a:r>
              <a:rPr lang="nl-BE" dirty="0"/>
              <a:t>.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237ABD-7F41-4117-9687-E8F55B1E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3"/>
            <a:ext cx="12192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C10DE97-1B07-496A-A914-CC2E3B72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Research4Life aims to reduce the </a:t>
            </a:r>
            <a:r>
              <a:rPr lang="en-GB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gap </a:t>
            </a:r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industrialized countries and developing countries by providing </a:t>
            </a:r>
            <a:r>
              <a:rPr lang="en-GB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affordable access </a:t>
            </a:r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academic and professional </a:t>
            </a:r>
            <a:r>
              <a:rPr lang="en-GB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en-GB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42359D-C4B1-4E2E-A6D0-50F7A7D3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Research4Life?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274CCA0-9B27-4C1B-9927-681803B634AD}"/>
              </a:ext>
            </a:extLst>
          </p:cNvPr>
          <p:cNvGrpSpPr/>
          <p:nvPr/>
        </p:nvGrpSpPr>
        <p:grpSpPr>
          <a:xfrm>
            <a:off x="2976281" y="3627510"/>
            <a:ext cx="6239438" cy="1731944"/>
            <a:chOff x="1487818" y="4291368"/>
            <a:chExt cx="6830559" cy="1896027"/>
          </a:xfrm>
        </p:grpSpPr>
        <p:pic>
          <p:nvPicPr>
            <p:cNvPr id="7" name="Afbeelding 6" descr="Afbeelding met teken, tekening, straat&#10;&#10;Automatisch gegenereerde beschrijving">
              <a:extLst>
                <a:ext uri="{FF2B5EF4-FFF2-40B4-BE49-F238E27FC236}">
                  <a16:creationId xmlns:a16="http://schemas.microsoft.com/office/drawing/2014/main" id="{85CBCF94-0515-44C4-AA49-83D4459BF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93647" y="4381368"/>
              <a:ext cx="1080000" cy="1080000"/>
            </a:xfrm>
            <a:prstGeom prst="rect">
              <a:avLst/>
            </a:prstGeom>
          </p:spPr>
        </p:pic>
        <p:pic>
          <p:nvPicPr>
            <p:cNvPr id="8" name="Afbeelding 7" descr="Afbeelding met buiten, teken, blauw, bord&#10;&#10;Automatisch gegenereerde beschrijving">
              <a:extLst>
                <a:ext uri="{FF2B5EF4-FFF2-40B4-BE49-F238E27FC236}">
                  <a16:creationId xmlns:a16="http://schemas.microsoft.com/office/drawing/2014/main" id="{A24F149E-8C0F-4230-8BD1-AFCAB902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32016" y="4291368"/>
              <a:ext cx="1260000" cy="1260000"/>
            </a:xfrm>
            <a:prstGeom prst="rect">
              <a:avLst/>
            </a:prstGeom>
          </p:spPr>
        </p:pic>
        <p:pic>
          <p:nvPicPr>
            <p:cNvPr id="9" name="Afbeelding 8" descr="Afbeelding met klok&#10;&#10;Automatisch gegenereerde beschrijving">
              <a:extLst>
                <a:ext uri="{FF2B5EF4-FFF2-40B4-BE49-F238E27FC236}">
                  <a16:creationId xmlns:a16="http://schemas.microsoft.com/office/drawing/2014/main" id="{6DDE7FA9-F31C-40E7-8B80-1E0DB6F9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4150" y="4381368"/>
              <a:ext cx="1080000" cy="1080000"/>
            </a:xfrm>
            <a:prstGeom prst="rect">
              <a:avLst/>
            </a:prstGeom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28E83BC-C755-413E-8C3D-F4E65F4868AB}"/>
                </a:ext>
              </a:extLst>
            </p:cNvPr>
            <p:cNvSpPr txBox="1"/>
            <p:nvPr/>
          </p:nvSpPr>
          <p:spPr>
            <a:xfrm>
              <a:off x="1487818" y="5479831"/>
              <a:ext cx="2148396" cy="70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28,450 </a:t>
              </a:r>
            </a:p>
            <a:p>
              <a:pPr algn="ctr"/>
              <a:r>
                <a:rPr lang="en-GB" sz="18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journals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542F7CB1-C5EC-4EA9-9784-A4B5A9974C38}"/>
                </a:ext>
              </a:extLst>
            </p:cNvPr>
            <p:cNvSpPr txBox="1"/>
            <p:nvPr/>
          </p:nvSpPr>
          <p:spPr>
            <a:xfrm>
              <a:off x="3918315" y="5476368"/>
              <a:ext cx="1819922" cy="70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98</a:t>
              </a:r>
              <a:r>
                <a:rPr lang="en-GB" sz="18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,200 </a:t>
              </a:r>
            </a:p>
            <a:p>
              <a:pPr algn="ctr"/>
              <a:r>
                <a:rPr lang="en-GB" sz="18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books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2076A8BA-FF32-4793-A581-0105A51D4DD3}"/>
                </a:ext>
              </a:extLst>
            </p:cNvPr>
            <p:cNvSpPr txBox="1"/>
            <p:nvPr/>
          </p:nvSpPr>
          <p:spPr>
            <a:xfrm>
              <a:off x="5629923" y="5421066"/>
              <a:ext cx="2688454" cy="70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135</a:t>
              </a:r>
            </a:p>
            <a:p>
              <a:pPr algn="ctr"/>
              <a:r>
                <a:rPr lang="en-GB" sz="18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 resources</a:t>
              </a:r>
            </a:p>
          </p:txBody>
        </p:sp>
      </p:grpSp>
      <p:sp>
        <p:nvSpPr>
          <p:cNvPr id="13" name="TextBox 1">
            <a:extLst>
              <a:ext uri="{FF2B5EF4-FFF2-40B4-BE49-F238E27FC236}">
                <a16:creationId xmlns:a16="http://schemas.microsoft.com/office/drawing/2014/main" id="{701C9D0F-946B-684C-8582-AAB36CB6B7E4}"/>
              </a:ext>
            </a:extLst>
          </p:cNvPr>
          <p:cNvSpPr txBox="1"/>
          <p:nvPr/>
        </p:nvSpPr>
        <p:spPr>
          <a:xfrm>
            <a:off x="3382038" y="5363692"/>
            <a:ext cx="2858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NL" sz="1200" i="1" dirty="0">
                <a:latin typeface="+mj-lt"/>
              </a:rPr>
              <a:t>numbers </a:t>
            </a:r>
            <a:r>
              <a:rPr lang="en-GB" sz="1200" i="1" dirty="0">
                <a:latin typeface="+mj-lt"/>
              </a:rPr>
              <a:t>from 30 June 2020</a:t>
            </a:r>
            <a:endParaRPr lang="en-NL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1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D735BD-D933-4682-85AC-07293E8B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D685D4-9527-4B98-9254-F84F006FE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5676"/>
              </p:ext>
            </p:extLst>
          </p:nvPr>
        </p:nvGraphicFramePr>
        <p:xfrm>
          <a:off x="838199" y="1554480"/>
          <a:ext cx="8767675" cy="493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1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art, tekst&#10;&#10;Automatisch gegenereerde beschrijving">
            <a:extLst>
              <a:ext uri="{FF2B5EF4-FFF2-40B4-BE49-F238E27FC236}">
                <a16:creationId xmlns:a16="http://schemas.microsoft.com/office/drawing/2014/main" id="{2CF90A75-171F-4592-98EC-409460B18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21805" r="3566" b="25844"/>
          <a:stretch/>
        </p:blipFill>
        <p:spPr>
          <a:xfrm>
            <a:off x="695325" y="1655399"/>
            <a:ext cx="10801350" cy="429436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BFC0826-E885-4FA2-B711-E1ABCD3A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Research4Life?</a:t>
            </a:r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F14BB3D8-EAA8-4C34-8632-8493B5BEC848}"/>
              </a:ext>
            </a:extLst>
          </p:cNvPr>
          <p:cNvSpPr txBox="1">
            <a:spLocks/>
          </p:cNvSpPr>
          <p:nvPr/>
        </p:nvSpPr>
        <p:spPr>
          <a:xfrm>
            <a:off x="838200" y="5081401"/>
            <a:ext cx="7538660" cy="86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5BA3F3"/>
                </a:solidFill>
              </a:rPr>
              <a:t>Free access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chemeClr val="accent3"/>
                </a:solidFill>
              </a:rPr>
              <a:t>Low-</a:t>
            </a:r>
            <a:r>
              <a:rPr lang="nl-NL" sz="2000" b="1" dirty="0" err="1">
                <a:solidFill>
                  <a:schemeClr val="accent3"/>
                </a:solidFill>
              </a:rPr>
              <a:t>cost</a:t>
            </a:r>
            <a:r>
              <a:rPr lang="nl-NL" sz="2000" b="1" dirty="0">
                <a:solidFill>
                  <a:schemeClr val="accent3"/>
                </a:solidFill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355455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9AB47D-5E7C-4907-B4A1-FB33D521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Research4Life?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BE550D-DED8-4A1E-AB47-D988152B0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891101"/>
              </p:ext>
            </p:extLst>
          </p:nvPr>
        </p:nvGraphicFramePr>
        <p:xfrm>
          <a:off x="838201" y="1554481"/>
          <a:ext cx="6191250" cy="43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144B32D4-B3A6-4FFC-97BE-36AEC54D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174" y="1554481"/>
            <a:ext cx="42386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924E74-909B-4F18-B62A-DDFDBD5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Five programs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A2A12E-7DC3-4A71-8269-9C9FD0D3A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573501"/>
              </p:ext>
            </p:extLst>
          </p:nvPr>
        </p:nvGraphicFramePr>
        <p:xfrm>
          <a:off x="838199" y="1554480"/>
          <a:ext cx="8758561" cy="494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20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DCD43D-144D-49F1-950A-B946B4EE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Log in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homepage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1C40AE-99BA-4C27-8E69-FAB418F2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7" t="15054" r="15684" b="20752"/>
          <a:stretch/>
        </p:blipFill>
        <p:spPr>
          <a:xfrm>
            <a:off x="838200" y="1554479"/>
            <a:ext cx="7175958" cy="3722537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3CAE114-F774-47F1-B77B-40BEFC3E2A5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6375"/>
          <a:stretch/>
        </p:blipFill>
        <p:spPr>
          <a:xfrm>
            <a:off x="1250103" y="2160626"/>
            <a:ext cx="7317706" cy="416549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8046B44-61AA-47E5-9EC8-0F1ECD31F08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5"/>
          <a:stretch/>
        </p:blipFill>
        <p:spPr>
          <a:xfrm>
            <a:off x="1875654" y="3043101"/>
            <a:ext cx="7286101" cy="35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F72425-9595-4F3E-9D25-B5470DAC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Browse </a:t>
            </a:r>
            <a:r>
              <a:rPr lang="nl-NL" dirty="0" err="1"/>
              <a:t>thousands</a:t>
            </a:r>
            <a:r>
              <a:rPr lang="nl-NL" dirty="0"/>
              <a:t> of </a:t>
            </a:r>
            <a:r>
              <a:rPr lang="nl-NL" dirty="0" err="1"/>
              <a:t>journals</a:t>
            </a:r>
            <a:endParaRPr lang="nl-NL" dirty="0"/>
          </a:p>
        </p:txBody>
      </p:sp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89BCF9A6-C7F4-4F4F-9201-2167C83028AD}"/>
              </a:ext>
            </a:extLst>
          </p:cNvPr>
          <p:cNvSpPr txBox="1">
            <a:spLocks/>
          </p:cNvSpPr>
          <p:nvPr/>
        </p:nvSpPr>
        <p:spPr>
          <a:xfrm>
            <a:off x="835168" y="5973282"/>
            <a:ext cx="8270289" cy="69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Screenshot </a:t>
            </a:r>
            <a:r>
              <a:rPr lang="nl-NL" sz="20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from</a:t>
            </a: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the Hinari </a:t>
            </a:r>
            <a:r>
              <a:rPr lang="nl-NL" sz="20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journal</a:t>
            </a: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0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collection</a:t>
            </a:r>
            <a:endParaRPr lang="nl-NL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997FED8-9337-4871-A303-21BE45DDC9D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27462" r="3429" b="5630"/>
          <a:stretch/>
        </p:blipFill>
        <p:spPr>
          <a:xfrm>
            <a:off x="838200" y="1554481"/>
            <a:ext cx="8847338" cy="4304782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5D6973CE-4393-45EC-AD0C-76185563DA92}"/>
              </a:ext>
            </a:extLst>
          </p:cNvPr>
          <p:cNvSpPr/>
          <p:nvPr/>
        </p:nvSpPr>
        <p:spPr>
          <a:xfrm>
            <a:off x="835168" y="4205417"/>
            <a:ext cx="4473679" cy="54413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11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35DF9B-6FB1-423B-8C6A-E14FF498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Search on </a:t>
            </a:r>
            <a:r>
              <a:rPr lang="nl-NL" dirty="0" err="1"/>
              <a:t>keywords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0F0A73-B788-45E6-B1E9-257A30A87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0" t="25417" r="29449" b="22123"/>
          <a:stretch/>
        </p:blipFill>
        <p:spPr>
          <a:xfrm>
            <a:off x="838200" y="1554480"/>
            <a:ext cx="10072456" cy="4171617"/>
          </a:xfrm>
          <a:prstGeom prst="rect">
            <a:avLst/>
          </a:prstGeom>
        </p:spPr>
      </p:pic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D7F15A59-690F-4718-8265-46FE437DF512}"/>
              </a:ext>
            </a:extLst>
          </p:cNvPr>
          <p:cNvSpPr txBox="1">
            <a:spLocks/>
          </p:cNvSpPr>
          <p:nvPr/>
        </p:nvSpPr>
        <p:spPr>
          <a:xfrm>
            <a:off x="838200" y="5790253"/>
            <a:ext cx="7538660" cy="6357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nl-NL" sz="20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</a:t>
            </a: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“</a:t>
            </a:r>
            <a:r>
              <a:rPr lang="nl-NL" sz="20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novel</a:t>
            </a:r>
            <a:r>
              <a:rPr lang="nl-NL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coronavirus” search</a:t>
            </a:r>
          </a:p>
        </p:txBody>
      </p:sp>
    </p:spTree>
    <p:extLst>
      <p:ext uri="{BB962C8B-B14F-4D97-AF65-F5344CB8AC3E}">
        <p14:creationId xmlns:p14="http://schemas.microsoft.com/office/powerpoint/2010/main" val="2172436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search4Li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890"/>
      </a:accent1>
      <a:accent2>
        <a:srgbClr val="51B948"/>
      </a:accent2>
      <a:accent3>
        <a:srgbClr val="F8981D"/>
      </a:accent3>
      <a:accent4>
        <a:srgbClr val="3CA16B"/>
      </a:accent4>
      <a:accent5>
        <a:srgbClr val="F15C22"/>
      </a:accent5>
      <a:accent6>
        <a:srgbClr val="7F7F7F"/>
      </a:accent6>
      <a:hlink>
        <a:srgbClr val="004890"/>
      </a:hlink>
      <a:folHlink>
        <a:srgbClr val="0064C8"/>
      </a:folHlink>
    </a:clrScheme>
    <a:fontScheme name="Research4Lif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7" id="{6E585C16-4A03-4D62-88C1-61287DE2BA64}" vid="{5C0DC4C9-8C96-4DB9-A72F-264C3BA3A6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231</Words>
  <Application>Microsoft Office PowerPoint</Application>
  <PresentationFormat>Breedbeeld</PresentationFormat>
  <Paragraphs>47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Open Sans</vt:lpstr>
      <vt:lpstr>Kantoorthema</vt:lpstr>
      <vt:lpstr>Research4Life</vt:lpstr>
      <vt:lpstr>What is Research4Life?</vt:lpstr>
      <vt:lpstr>Subjects</vt:lpstr>
      <vt:lpstr>Who can use Research4Life?</vt:lpstr>
      <vt:lpstr>Who can use Research4Life?</vt:lpstr>
      <vt:lpstr>Five programs</vt:lpstr>
      <vt:lpstr>Log in from our homepage</vt:lpstr>
      <vt:lpstr>Browse thousands of journals</vt:lpstr>
      <vt:lpstr>Search on keywords</vt:lpstr>
      <vt:lpstr>Access databases</vt:lpstr>
      <vt:lpstr>How we make a difference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Research4Life</dc:title>
  <dc:creator>Elisa</dc:creator>
  <cp:lastModifiedBy>Elisa</cp:lastModifiedBy>
  <cp:revision>6</cp:revision>
  <dcterms:created xsi:type="dcterms:W3CDTF">2020-06-16T20:21:55Z</dcterms:created>
  <dcterms:modified xsi:type="dcterms:W3CDTF">2020-07-23T15:06:34Z</dcterms:modified>
</cp:coreProperties>
</file>