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14"/>
  </p:notesMasterIdLst>
  <p:sldIdLst>
    <p:sldId id="256" r:id="rId2"/>
    <p:sldId id="282" r:id="rId3"/>
    <p:sldId id="293" r:id="rId4"/>
    <p:sldId id="298" r:id="rId5"/>
    <p:sldId id="300" r:id="rId6"/>
    <p:sldId id="290" r:id="rId7"/>
    <p:sldId id="294" r:id="rId8"/>
    <p:sldId id="295" r:id="rId9"/>
    <p:sldId id="296" r:id="rId10"/>
    <p:sldId id="297" r:id="rId11"/>
    <p:sldId id="292" r:id="rId12"/>
    <p:sldId id="287" r:id="rId13"/>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 initials="E" lastIdx="4" clrIdx="0">
    <p:extLst>
      <p:ext uri="{19B8F6BF-5375-455C-9EA6-DF929625EA0E}">
        <p15:presenceInfo xmlns:p15="http://schemas.microsoft.com/office/powerpoint/2012/main" userId="Elisa" providerId="None"/>
      </p:ext>
    </p:extLst>
  </p:cmAuthor>
  <p:cmAuthor id="2" name="Francescon, Domiziana (ELS-AMS)" initials="FD(" lastIdx="3" clrIdx="1">
    <p:extLst>
      <p:ext uri="{19B8F6BF-5375-455C-9EA6-DF929625EA0E}">
        <p15:presenceInfo xmlns:p15="http://schemas.microsoft.com/office/powerpoint/2012/main" userId="S-1-5-21-1606980848-484763869-725345543-249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3F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6918" autoAdjust="0"/>
  </p:normalViewPr>
  <p:slideViewPr>
    <p:cSldViewPr snapToGrid="0">
      <p:cViewPr varScale="1">
        <p:scale>
          <a:sx n="74" d="100"/>
          <a:sy n="74" d="100"/>
        </p:scale>
        <p:origin x="1651"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E737D1-9C7C-48C6-B4B3-B19B73CF1AC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3EF08E3-C515-43CD-B517-01C7CD129B19}">
      <dgm:prSet phldrT="[Text]"/>
      <dgm:spPr/>
      <dgm:t>
        <a:bodyPr/>
        <a:lstStyle/>
        <a:p>
          <a:r>
            <a:rPr lang="en-US" dirty="0"/>
            <a:t>Health</a:t>
          </a:r>
        </a:p>
      </dgm:t>
    </dgm:pt>
    <dgm:pt modelId="{8D7AD6A9-2766-4218-893F-C2413816DF7C}" type="parTrans" cxnId="{29C2A417-7CE9-415F-8869-3467A47D1B60}">
      <dgm:prSet/>
      <dgm:spPr/>
      <dgm:t>
        <a:bodyPr/>
        <a:lstStyle/>
        <a:p>
          <a:endParaRPr lang="en-US"/>
        </a:p>
      </dgm:t>
    </dgm:pt>
    <dgm:pt modelId="{55E276EF-FA91-4456-860B-186E65F2D9E3}" type="sibTrans" cxnId="{29C2A417-7CE9-415F-8869-3467A47D1B60}">
      <dgm:prSet/>
      <dgm:spPr/>
      <dgm:t>
        <a:bodyPr/>
        <a:lstStyle/>
        <a:p>
          <a:endParaRPr lang="en-US"/>
        </a:p>
      </dgm:t>
    </dgm:pt>
    <dgm:pt modelId="{37270A80-61B4-426C-8FB5-DD6085A1BD25}">
      <dgm:prSet phldrT="[Text]"/>
      <dgm:spPr/>
      <dgm:t>
        <a:bodyPr/>
        <a:lstStyle/>
        <a:p>
          <a:r>
            <a:rPr lang="en-US" dirty="0"/>
            <a:t>Agriculture</a:t>
          </a:r>
        </a:p>
      </dgm:t>
    </dgm:pt>
    <dgm:pt modelId="{5E79DEDF-800A-4250-A358-188237EAFF8F}" type="parTrans" cxnId="{93AA9548-D85C-47A9-B340-3D475F167CA9}">
      <dgm:prSet/>
      <dgm:spPr/>
      <dgm:t>
        <a:bodyPr/>
        <a:lstStyle/>
        <a:p>
          <a:endParaRPr lang="en-US"/>
        </a:p>
      </dgm:t>
    </dgm:pt>
    <dgm:pt modelId="{2BFDBCE7-5545-48F4-B6A3-160329911D59}" type="sibTrans" cxnId="{93AA9548-D85C-47A9-B340-3D475F167CA9}">
      <dgm:prSet/>
      <dgm:spPr/>
      <dgm:t>
        <a:bodyPr/>
        <a:lstStyle/>
        <a:p>
          <a:endParaRPr lang="en-US"/>
        </a:p>
      </dgm:t>
    </dgm:pt>
    <dgm:pt modelId="{B3ED19FE-06EE-4887-9936-E200E20B3BB6}">
      <dgm:prSet phldrT="[Text]"/>
      <dgm:spPr/>
      <dgm:t>
        <a:bodyPr/>
        <a:lstStyle/>
        <a:p>
          <a:r>
            <a:rPr lang="en-US" dirty="0"/>
            <a:t>Environment</a:t>
          </a:r>
        </a:p>
      </dgm:t>
    </dgm:pt>
    <dgm:pt modelId="{8AA06586-C717-4195-9D9B-602DA628ACB0}" type="parTrans" cxnId="{260FF2D9-252D-436F-B413-4131567C2CF1}">
      <dgm:prSet/>
      <dgm:spPr/>
      <dgm:t>
        <a:bodyPr/>
        <a:lstStyle/>
        <a:p>
          <a:endParaRPr lang="en-US"/>
        </a:p>
      </dgm:t>
    </dgm:pt>
    <dgm:pt modelId="{E77C7BFE-A4C7-4B54-AD08-10E6B7919D5D}" type="sibTrans" cxnId="{260FF2D9-252D-436F-B413-4131567C2CF1}">
      <dgm:prSet/>
      <dgm:spPr/>
      <dgm:t>
        <a:bodyPr/>
        <a:lstStyle/>
        <a:p>
          <a:endParaRPr lang="en-US"/>
        </a:p>
      </dgm:t>
    </dgm:pt>
    <dgm:pt modelId="{6DF07682-E8D6-40DA-B383-3B169359E5FC}">
      <dgm:prSet phldrT="[Text]"/>
      <dgm:spPr/>
      <dgm:t>
        <a:bodyPr/>
        <a:lstStyle/>
        <a:p>
          <a:r>
            <a:rPr lang="en-US" dirty="0"/>
            <a:t>Law and Social sciences</a:t>
          </a:r>
        </a:p>
      </dgm:t>
    </dgm:pt>
    <dgm:pt modelId="{DBFCF9B5-30B7-45D2-BBBA-6EBD4CEE26B1}" type="parTrans" cxnId="{5CB69A6A-AE05-4C13-9E7A-FD8ECF8D710D}">
      <dgm:prSet/>
      <dgm:spPr/>
      <dgm:t>
        <a:bodyPr/>
        <a:lstStyle/>
        <a:p>
          <a:endParaRPr lang="en-US"/>
        </a:p>
      </dgm:t>
    </dgm:pt>
    <dgm:pt modelId="{B4AA9657-4DD0-433B-A1C4-1329CD6F553B}" type="sibTrans" cxnId="{5CB69A6A-AE05-4C13-9E7A-FD8ECF8D710D}">
      <dgm:prSet/>
      <dgm:spPr/>
      <dgm:t>
        <a:bodyPr/>
        <a:lstStyle/>
        <a:p>
          <a:endParaRPr lang="en-US"/>
        </a:p>
      </dgm:t>
    </dgm:pt>
    <dgm:pt modelId="{A2FB0122-6966-4537-9A39-1A56AFE82FB2}">
      <dgm:prSet phldrT="[Text]"/>
      <dgm:spPr/>
      <dgm:t>
        <a:bodyPr/>
        <a:lstStyle/>
        <a:p>
          <a:r>
            <a:rPr lang="en-US" dirty="0"/>
            <a:t>Scientific, technical information</a:t>
          </a:r>
        </a:p>
      </dgm:t>
    </dgm:pt>
    <dgm:pt modelId="{646B794F-2CC3-4747-87BA-A3D7F88CD9AF}" type="parTrans" cxnId="{6A20B2C2-4768-421B-84B6-293B871C2E5F}">
      <dgm:prSet/>
      <dgm:spPr/>
      <dgm:t>
        <a:bodyPr/>
        <a:lstStyle/>
        <a:p>
          <a:endParaRPr lang="en-US"/>
        </a:p>
      </dgm:t>
    </dgm:pt>
    <dgm:pt modelId="{DF27BA6B-525A-46B5-9C71-510CFA45D196}" type="sibTrans" cxnId="{6A20B2C2-4768-421B-84B6-293B871C2E5F}">
      <dgm:prSet/>
      <dgm:spPr/>
      <dgm:t>
        <a:bodyPr/>
        <a:lstStyle/>
        <a:p>
          <a:endParaRPr lang="en-US"/>
        </a:p>
      </dgm:t>
    </dgm:pt>
    <dgm:pt modelId="{70CC90EF-7B35-4876-89BD-EC039523DE62}" type="pres">
      <dgm:prSet presAssocID="{EEE737D1-9C7C-48C6-B4B3-B19B73CF1AC1}" presName="Name0" presStyleCnt="0">
        <dgm:presLayoutVars>
          <dgm:chMax val="7"/>
          <dgm:chPref val="7"/>
          <dgm:dir/>
        </dgm:presLayoutVars>
      </dgm:prSet>
      <dgm:spPr/>
    </dgm:pt>
    <dgm:pt modelId="{D5E9556F-BD68-4CE7-871C-705C7DB03991}" type="pres">
      <dgm:prSet presAssocID="{EEE737D1-9C7C-48C6-B4B3-B19B73CF1AC1}" presName="Name1" presStyleCnt="0"/>
      <dgm:spPr/>
    </dgm:pt>
    <dgm:pt modelId="{954A41FA-E464-4DB5-A09A-B81DF5337650}" type="pres">
      <dgm:prSet presAssocID="{EEE737D1-9C7C-48C6-B4B3-B19B73CF1AC1}" presName="cycle" presStyleCnt="0"/>
      <dgm:spPr/>
    </dgm:pt>
    <dgm:pt modelId="{53C5D91A-A494-4546-964E-65D8C70A38A3}" type="pres">
      <dgm:prSet presAssocID="{EEE737D1-9C7C-48C6-B4B3-B19B73CF1AC1}" presName="srcNode" presStyleLbl="node1" presStyleIdx="0" presStyleCnt="5"/>
      <dgm:spPr/>
    </dgm:pt>
    <dgm:pt modelId="{5B149E03-7ABE-4645-A414-92EE21C08D0F}" type="pres">
      <dgm:prSet presAssocID="{EEE737D1-9C7C-48C6-B4B3-B19B73CF1AC1}" presName="conn" presStyleLbl="parChTrans1D2" presStyleIdx="0" presStyleCnt="1"/>
      <dgm:spPr/>
    </dgm:pt>
    <dgm:pt modelId="{0E6A60B0-C0E6-413A-8199-D9131B241AF7}" type="pres">
      <dgm:prSet presAssocID="{EEE737D1-9C7C-48C6-B4B3-B19B73CF1AC1}" presName="extraNode" presStyleLbl="node1" presStyleIdx="0" presStyleCnt="5"/>
      <dgm:spPr/>
    </dgm:pt>
    <dgm:pt modelId="{C717B17C-4B1D-4645-B5C8-E0008D8F6BCC}" type="pres">
      <dgm:prSet presAssocID="{EEE737D1-9C7C-48C6-B4B3-B19B73CF1AC1}" presName="dstNode" presStyleLbl="node1" presStyleIdx="0" presStyleCnt="5"/>
      <dgm:spPr/>
    </dgm:pt>
    <dgm:pt modelId="{046F7B02-6835-42C3-AD22-C5A26B950436}" type="pres">
      <dgm:prSet presAssocID="{C3EF08E3-C515-43CD-B517-01C7CD129B19}" presName="text_1" presStyleLbl="node1" presStyleIdx="0" presStyleCnt="5">
        <dgm:presLayoutVars>
          <dgm:bulletEnabled val="1"/>
        </dgm:presLayoutVars>
      </dgm:prSet>
      <dgm:spPr/>
    </dgm:pt>
    <dgm:pt modelId="{5424828E-36ED-48CB-9488-F063DC0E2220}" type="pres">
      <dgm:prSet presAssocID="{C3EF08E3-C515-43CD-B517-01C7CD129B19}" presName="accent_1" presStyleCnt="0"/>
      <dgm:spPr/>
    </dgm:pt>
    <dgm:pt modelId="{DB0C6C44-E17C-4610-A821-00805394DF1E}" type="pres">
      <dgm:prSet presAssocID="{C3EF08E3-C515-43CD-B517-01C7CD129B19}" presName="accentRepeatNode" presStyleLbl="solidFgAcc1" presStyleIdx="0" presStyleCnt="5"/>
      <dgm:spPr/>
    </dgm:pt>
    <dgm:pt modelId="{26C6EC6F-03AD-4CEB-802F-C91B972E8C72}" type="pres">
      <dgm:prSet presAssocID="{37270A80-61B4-426C-8FB5-DD6085A1BD25}" presName="text_2" presStyleLbl="node1" presStyleIdx="1" presStyleCnt="5">
        <dgm:presLayoutVars>
          <dgm:bulletEnabled val="1"/>
        </dgm:presLayoutVars>
      </dgm:prSet>
      <dgm:spPr/>
    </dgm:pt>
    <dgm:pt modelId="{86F21F4A-2110-4B11-A432-B8BA2F488D5A}" type="pres">
      <dgm:prSet presAssocID="{37270A80-61B4-426C-8FB5-DD6085A1BD25}" presName="accent_2" presStyleCnt="0"/>
      <dgm:spPr/>
    </dgm:pt>
    <dgm:pt modelId="{0CC71EE5-F0A7-4BB6-B1F4-C5CAC3C8790F}" type="pres">
      <dgm:prSet presAssocID="{37270A80-61B4-426C-8FB5-DD6085A1BD25}" presName="accentRepeatNode" presStyleLbl="solidFgAcc1" presStyleIdx="1" presStyleCnt="5"/>
      <dgm:spPr/>
    </dgm:pt>
    <dgm:pt modelId="{39A1906B-B084-4599-8967-0200500D030D}" type="pres">
      <dgm:prSet presAssocID="{B3ED19FE-06EE-4887-9936-E200E20B3BB6}" presName="text_3" presStyleLbl="node1" presStyleIdx="2" presStyleCnt="5">
        <dgm:presLayoutVars>
          <dgm:bulletEnabled val="1"/>
        </dgm:presLayoutVars>
      </dgm:prSet>
      <dgm:spPr/>
    </dgm:pt>
    <dgm:pt modelId="{1B50D832-6F51-41DA-B8DF-7AEE9D9060B7}" type="pres">
      <dgm:prSet presAssocID="{B3ED19FE-06EE-4887-9936-E200E20B3BB6}" presName="accent_3" presStyleCnt="0"/>
      <dgm:spPr/>
    </dgm:pt>
    <dgm:pt modelId="{8A372C4B-9415-4A3D-8506-76EC5B038C5E}" type="pres">
      <dgm:prSet presAssocID="{B3ED19FE-06EE-4887-9936-E200E20B3BB6}" presName="accentRepeatNode" presStyleLbl="solidFgAcc1" presStyleIdx="2" presStyleCnt="5"/>
      <dgm:spPr/>
    </dgm:pt>
    <dgm:pt modelId="{4216A800-A856-42BA-AEAA-FC8A2B57FF34}" type="pres">
      <dgm:prSet presAssocID="{6DF07682-E8D6-40DA-B383-3B169359E5FC}" presName="text_4" presStyleLbl="node1" presStyleIdx="3" presStyleCnt="5">
        <dgm:presLayoutVars>
          <dgm:bulletEnabled val="1"/>
        </dgm:presLayoutVars>
      </dgm:prSet>
      <dgm:spPr/>
    </dgm:pt>
    <dgm:pt modelId="{D87C51FA-1EF1-46BA-87E1-DBC2014CBCDD}" type="pres">
      <dgm:prSet presAssocID="{6DF07682-E8D6-40DA-B383-3B169359E5FC}" presName="accent_4" presStyleCnt="0"/>
      <dgm:spPr/>
    </dgm:pt>
    <dgm:pt modelId="{FD141450-7296-4E04-AFDA-96C87FEA5069}" type="pres">
      <dgm:prSet presAssocID="{6DF07682-E8D6-40DA-B383-3B169359E5FC}" presName="accentRepeatNode" presStyleLbl="solidFgAcc1" presStyleIdx="3" presStyleCnt="5"/>
      <dgm:spPr/>
    </dgm:pt>
    <dgm:pt modelId="{2D7D29DC-3BB1-40EA-9FFF-8E962E85B5C4}" type="pres">
      <dgm:prSet presAssocID="{A2FB0122-6966-4537-9A39-1A56AFE82FB2}" presName="text_5" presStyleLbl="node1" presStyleIdx="4" presStyleCnt="5">
        <dgm:presLayoutVars>
          <dgm:bulletEnabled val="1"/>
        </dgm:presLayoutVars>
      </dgm:prSet>
      <dgm:spPr/>
    </dgm:pt>
    <dgm:pt modelId="{5DD90E72-80C7-4700-BCB6-1AD3EF7202A3}" type="pres">
      <dgm:prSet presAssocID="{A2FB0122-6966-4537-9A39-1A56AFE82FB2}" presName="accent_5" presStyleCnt="0"/>
      <dgm:spPr/>
    </dgm:pt>
    <dgm:pt modelId="{A3A7CD4F-41DF-47B6-B4B6-C3A35BCE8A8B}" type="pres">
      <dgm:prSet presAssocID="{A2FB0122-6966-4537-9A39-1A56AFE82FB2}" presName="accentRepeatNode" presStyleLbl="solidFgAcc1" presStyleIdx="4" presStyleCnt="5"/>
      <dgm:spPr/>
    </dgm:pt>
  </dgm:ptLst>
  <dgm:cxnLst>
    <dgm:cxn modelId="{29C2A417-7CE9-415F-8869-3467A47D1B60}" srcId="{EEE737D1-9C7C-48C6-B4B3-B19B73CF1AC1}" destId="{C3EF08E3-C515-43CD-B517-01C7CD129B19}" srcOrd="0" destOrd="0" parTransId="{8D7AD6A9-2766-4218-893F-C2413816DF7C}" sibTransId="{55E276EF-FA91-4456-860B-186E65F2D9E3}"/>
    <dgm:cxn modelId="{69505819-1B5E-4B7A-AA77-F03EAB661FC7}" type="presOf" srcId="{C3EF08E3-C515-43CD-B517-01C7CD129B19}" destId="{046F7B02-6835-42C3-AD22-C5A26B950436}" srcOrd="0" destOrd="0" presId="urn:microsoft.com/office/officeart/2008/layout/VerticalCurvedList"/>
    <dgm:cxn modelId="{2E326A1E-F39F-466E-8512-E3C1F1DC0348}" type="presOf" srcId="{6DF07682-E8D6-40DA-B383-3B169359E5FC}" destId="{4216A800-A856-42BA-AEAA-FC8A2B57FF34}" srcOrd="0" destOrd="0" presId="urn:microsoft.com/office/officeart/2008/layout/VerticalCurvedList"/>
    <dgm:cxn modelId="{B0DD811F-3EB8-4E45-B3BA-8FC9B7A9BAD1}" type="presOf" srcId="{B3ED19FE-06EE-4887-9936-E200E20B3BB6}" destId="{39A1906B-B084-4599-8967-0200500D030D}" srcOrd="0" destOrd="0" presId="urn:microsoft.com/office/officeart/2008/layout/VerticalCurvedList"/>
    <dgm:cxn modelId="{93AA9548-D85C-47A9-B340-3D475F167CA9}" srcId="{EEE737D1-9C7C-48C6-B4B3-B19B73CF1AC1}" destId="{37270A80-61B4-426C-8FB5-DD6085A1BD25}" srcOrd="1" destOrd="0" parTransId="{5E79DEDF-800A-4250-A358-188237EAFF8F}" sibTransId="{2BFDBCE7-5545-48F4-B6A3-160329911D59}"/>
    <dgm:cxn modelId="{5CB69A6A-AE05-4C13-9E7A-FD8ECF8D710D}" srcId="{EEE737D1-9C7C-48C6-B4B3-B19B73CF1AC1}" destId="{6DF07682-E8D6-40DA-B383-3B169359E5FC}" srcOrd="3" destOrd="0" parTransId="{DBFCF9B5-30B7-45D2-BBBA-6EBD4CEE26B1}" sibTransId="{B4AA9657-4DD0-433B-A1C4-1329CD6F553B}"/>
    <dgm:cxn modelId="{81F43E6F-3AE6-427F-840C-D86AF1B1FBB2}" type="presOf" srcId="{55E276EF-FA91-4456-860B-186E65F2D9E3}" destId="{5B149E03-7ABE-4645-A414-92EE21C08D0F}" srcOrd="0" destOrd="0" presId="urn:microsoft.com/office/officeart/2008/layout/VerticalCurvedList"/>
    <dgm:cxn modelId="{6A20B2C2-4768-421B-84B6-293B871C2E5F}" srcId="{EEE737D1-9C7C-48C6-B4B3-B19B73CF1AC1}" destId="{A2FB0122-6966-4537-9A39-1A56AFE82FB2}" srcOrd="4" destOrd="0" parTransId="{646B794F-2CC3-4747-87BA-A3D7F88CD9AF}" sibTransId="{DF27BA6B-525A-46B5-9C71-510CFA45D196}"/>
    <dgm:cxn modelId="{644FB6CD-74BF-46A3-A224-860929F68D53}" type="presOf" srcId="{EEE737D1-9C7C-48C6-B4B3-B19B73CF1AC1}" destId="{70CC90EF-7B35-4876-89BD-EC039523DE62}" srcOrd="0" destOrd="0" presId="urn:microsoft.com/office/officeart/2008/layout/VerticalCurvedList"/>
    <dgm:cxn modelId="{260FF2D9-252D-436F-B413-4131567C2CF1}" srcId="{EEE737D1-9C7C-48C6-B4B3-B19B73CF1AC1}" destId="{B3ED19FE-06EE-4887-9936-E200E20B3BB6}" srcOrd="2" destOrd="0" parTransId="{8AA06586-C717-4195-9D9B-602DA628ACB0}" sibTransId="{E77C7BFE-A4C7-4B54-AD08-10E6B7919D5D}"/>
    <dgm:cxn modelId="{18EE46EF-9979-42D3-A28B-29AE8322A64C}" type="presOf" srcId="{A2FB0122-6966-4537-9A39-1A56AFE82FB2}" destId="{2D7D29DC-3BB1-40EA-9FFF-8E962E85B5C4}" srcOrd="0" destOrd="0" presId="urn:microsoft.com/office/officeart/2008/layout/VerticalCurvedList"/>
    <dgm:cxn modelId="{0D9AC7F6-10A4-4E78-B983-C5F34585E6FB}" type="presOf" srcId="{37270A80-61B4-426C-8FB5-DD6085A1BD25}" destId="{26C6EC6F-03AD-4CEB-802F-C91B972E8C72}" srcOrd="0" destOrd="0" presId="urn:microsoft.com/office/officeart/2008/layout/VerticalCurvedList"/>
    <dgm:cxn modelId="{88D3A049-3ABD-4814-9F76-D92B9AC5C837}" type="presParOf" srcId="{70CC90EF-7B35-4876-89BD-EC039523DE62}" destId="{D5E9556F-BD68-4CE7-871C-705C7DB03991}" srcOrd="0" destOrd="0" presId="urn:microsoft.com/office/officeart/2008/layout/VerticalCurvedList"/>
    <dgm:cxn modelId="{0933C03B-3652-4BFB-B3BD-A648AB7B42CC}" type="presParOf" srcId="{D5E9556F-BD68-4CE7-871C-705C7DB03991}" destId="{954A41FA-E464-4DB5-A09A-B81DF5337650}" srcOrd="0" destOrd="0" presId="urn:microsoft.com/office/officeart/2008/layout/VerticalCurvedList"/>
    <dgm:cxn modelId="{45C96841-9B90-4CEB-B399-2884ED010F13}" type="presParOf" srcId="{954A41FA-E464-4DB5-A09A-B81DF5337650}" destId="{53C5D91A-A494-4546-964E-65D8C70A38A3}" srcOrd="0" destOrd="0" presId="urn:microsoft.com/office/officeart/2008/layout/VerticalCurvedList"/>
    <dgm:cxn modelId="{E165CF3C-ECA6-420F-84BB-3E82F4A5DE8A}" type="presParOf" srcId="{954A41FA-E464-4DB5-A09A-B81DF5337650}" destId="{5B149E03-7ABE-4645-A414-92EE21C08D0F}" srcOrd="1" destOrd="0" presId="urn:microsoft.com/office/officeart/2008/layout/VerticalCurvedList"/>
    <dgm:cxn modelId="{A2FD4E75-9527-44B1-98AD-4AEA9805FE7C}" type="presParOf" srcId="{954A41FA-E464-4DB5-A09A-B81DF5337650}" destId="{0E6A60B0-C0E6-413A-8199-D9131B241AF7}" srcOrd="2" destOrd="0" presId="urn:microsoft.com/office/officeart/2008/layout/VerticalCurvedList"/>
    <dgm:cxn modelId="{4CD48138-03C1-4C5F-A513-4FF45F904105}" type="presParOf" srcId="{954A41FA-E464-4DB5-A09A-B81DF5337650}" destId="{C717B17C-4B1D-4645-B5C8-E0008D8F6BCC}" srcOrd="3" destOrd="0" presId="urn:microsoft.com/office/officeart/2008/layout/VerticalCurvedList"/>
    <dgm:cxn modelId="{E7509B94-88AA-49A5-9F00-07BE69531E7E}" type="presParOf" srcId="{D5E9556F-BD68-4CE7-871C-705C7DB03991}" destId="{046F7B02-6835-42C3-AD22-C5A26B950436}" srcOrd="1" destOrd="0" presId="urn:microsoft.com/office/officeart/2008/layout/VerticalCurvedList"/>
    <dgm:cxn modelId="{4DB4499D-4CAC-4421-AA0F-6C80F4F73675}" type="presParOf" srcId="{D5E9556F-BD68-4CE7-871C-705C7DB03991}" destId="{5424828E-36ED-48CB-9488-F063DC0E2220}" srcOrd="2" destOrd="0" presId="urn:microsoft.com/office/officeart/2008/layout/VerticalCurvedList"/>
    <dgm:cxn modelId="{BC06313A-4D51-4612-879C-16CFB1735AF0}" type="presParOf" srcId="{5424828E-36ED-48CB-9488-F063DC0E2220}" destId="{DB0C6C44-E17C-4610-A821-00805394DF1E}" srcOrd="0" destOrd="0" presId="urn:microsoft.com/office/officeart/2008/layout/VerticalCurvedList"/>
    <dgm:cxn modelId="{7ADCEFAC-E5FF-4183-AB8E-4C3D36C4AE52}" type="presParOf" srcId="{D5E9556F-BD68-4CE7-871C-705C7DB03991}" destId="{26C6EC6F-03AD-4CEB-802F-C91B972E8C72}" srcOrd="3" destOrd="0" presId="urn:microsoft.com/office/officeart/2008/layout/VerticalCurvedList"/>
    <dgm:cxn modelId="{2ACFB722-C0A4-483B-A8CA-DC0FC739EA6D}" type="presParOf" srcId="{D5E9556F-BD68-4CE7-871C-705C7DB03991}" destId="{86F21F4A-2110-4B11-A432-B8BA2F488D5A}" srcOrd="4" destOrd="0" presId="urn:microsoft.com/office/officeart/2008/layout/VerticalCurvedList"/>
    <dgm:cxn modelId="{481AB0FF-CC42-4240-9CEC-FA05DCE08421}" type="presParOf" srcId="{86F21F4A-2110-4B11-A432-B8BA2F488D5A}" destId="{0CC71EE5-F0A7-4BB6-B1F4-C5CAC3C8790F}" srcOrd="0" destOrd="0" presId="urn:microsoft.com/office/officeart/2008/layout/VerticalCurvedList"/>
    <dgm:cxn modelId="{57D0E633-0FC0-4F43-B963-2016BBB80BDF}" type="presParOf" srcId="{D5E9556F-BD68-4CE7-871C-705C7DB03991}" destId="{39A1906B-B084-4599-8967-0200500D030D}" srcOrd="5" destOrd="0" presId="urn:microsoft.com/office/officeart/2008/layout/VerticalCurvedList"/>
    <dgm:cxn modelId="{3C1A7BF8-60DF-4D19-B93D-082C5C08D6F8}" type="presParOf" srcId="{D5E9556F-BD68-4CE7-871C-705C7DB03991}" destId="{1B50D832-6F51-41DA-B8DF-7AEE9D9060B7}" srcOrd="6" destOrd="0" presId="urn:microsoft.com/office/officeart/2008/layout/VerticalCurvedList"/>
    <dgm:cxn modelId="{E89D7900-2342-42A1-A4A2-5A7013519FD1}" type="presParOf" srcId="{1B50D832-6F51-41DA-B8DF-7AEE9D9060B7}" destId="{8A372C4B-9415-4A3D-8506-76EC5B038C5E}" srcOrd="0" destOrd="0" presId="urn:microsoft.com/office/officeart/2008/layout/VerticalCurvedList"/>
    <dgm:cxn modelId="{1A76527A-09E3-497B-A492-2AA7C70D771F}" type="presParOf" srcId="{D5E9556F-BD68-4CE7-871C-705C7DB03991}" destId="{4216A800-A856-42BA-AEAA-FC8A2B57FF34}" srcOrd="7" destOrd="0" presId="urn:microsoft.com/office/officeart/2008/layout/VerticalCurvedList"/>
    <dgm:cxn modelId="{FAAF51D4-1EFD-4AD4-A0E8-18256F7C80F4}" type="presParOf" srcId="{D5E9556F-BD68-4CE7-871C-705C7DB03991}" destId="{D87C51FA-1EF1-46BA-87E1-DBC2014CBCDD}" srcOrd="8" destOrd="0" presId="urn:microsoft.com/office/officeart/2008/layout/VerticalCurvedList"/>
    <dgm:cxn modelId="{1A3BC932-7CC7-4D90-B286-5DDD5D45D878}" type="presParOf" srcId="{D87C51FA-1EF1-46BA-87E1-DBC2014CBCDD}" destId="{FD141450-7296-4E04-AFDA-96C87FEA5069}" srcOrd="0" destOrd="0" presId="urn:microsoft.com/office/officeart/2008/layout/VerticalCurvedList"/>
    <dgm:cxn modelId="{DADEE1C3-8F3C-42DF-9C31-8561EF89A00E}" type="presParOf" srcId="{D5E9556F-BD68-4CE7-871C-705C7DB03991}" destId="{2D7D29DC-3BB1-40EA-9FFF-8E962E85B5C4}" srcOrd="9" destOrd="0" presId="urn:microsoft.com/office/officeart/2008/layout/VerticalCurvedList"/>
    <dgm:cxn modelId="{031D0A92-31C0-4BA4-8C1F-C2D47568B1F3}" type="presParOf" srcId="{D5E9556F-BD68-4CE7-871C-705C7DB03991}" destId="{5DD90E72-80C7-4700-BCB6-1AD3EF7202A3}" srcOrd="10" destOrd="0" presId="urn:microsoft.com/office/officeart/2008/layout/VerticalCurvedList"/>
    <dgm:cxn modelId="{647E010F-A901-4373-BB32-275CE386652B}" type="presParOf" srcId="{5DD90E72-80C7-4700-BCB6-1AD3EF7202A3}" destId="{A3A7CD4F-41DF-47B6-B4B6-C3A35BCE8A8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444B31-E16D-43CC-9347-500C239C917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4773024-345A-44B8-B199-E4DAE45379CC}">
      <dgm:prSet phldrT="[Text]"/>
      <dgm:spPr>
        <a:solidFill>
          <a:schemeClr val="accent5"/>
        </a:solidFill>
      </dgm:spPr>
      <dgm:t>
        <a:bodyPr/>
        <a:lstStyle/>
        <a:p>
          <a:r>
            <a:rPr lang="en-GB" dirty="0"/>
            <a:t>Universities</a:t>
          </a:r>
          <a:endParaRPr lang="en-US" dirty="0"/>
        </a:p>
      </dgm:t>
    </dgm:pt>
    <dgm:pt modelId="{7FA67BFA-6667-4633-A3EE-4FF2F5E45192}" type="parTrans" cxnId="{B07873EA-8F6D-4697-8F52-3E295AA59739}">
      <dgm:prSet/>
      <dgm:spPr/>
      <dgm:t>
        <a:bodyPr/>
        <a:lstStyle/>
        <a:p>
          <a:endParaRPr lang="en-US"/>
        </a:p>
      </dgm:t>
    </dgm:pt>
    <dgm:pt modelId="{668A25FE-456A-4D97-9A1C-9852B778D9EF}" type="sibTrans" cxnId="{B07873EA-8F6D-4697-8F52-3E295AA59739}">
      <dgm:prSet/>
      <dgm:spPr/>
      <dgm:t>
        <a:bodyPr/>
        <a:lstStyle/>
        <a:p>
          <a:endParaRPr lang="en-US"/>
        </a:p>
      </dgm:t>
    </dgm:pt>
    <dgm:pt modelId="{0207606D-0D8B-4178-A870-4FFCA5C3F2A5}">
      <dgm:prSet/>
      <dgm:spPr>
        <a:solidFill>
          <a:schemeClr val="bg1">
            <a:lumMod val="75000"/>
          </a:schemeClr>
        </a:solidFill>
      </dgm:spPr>
      <dgm:t>
        <a:bodyPr/>
        <a:lstStyle/>
        <a:p>
          <a:r>
            <a:rPr lang="en-GB" dirty="0"/>
            <a:t>Research Institutes</a:t>
          </a:r>
        </a:p>
      </dgm:t>
    </dgm:pt>
    <dgm:pt modelId="{F85DF2BD-DE1F-491C-BF18-05777E2F3DED}" type="parTrans" cxnId="{88F69E8F-56AB-4C7F-A36A-A19892112A1B}">
      <dgm:prSet/>
      <dgm:spPr/>
      <dgm:t>
        <a:bodyPr/>
        <a:lstStyle/>
        <a:p>
          <a:endParaRPr lang="en-US"/>
        </a:p>
      </dgm:t>
    </dgm:pt>
    <dgm:pt modelId="{27E09FD8-3676-405D-AC91-F39EA5268FE5}" type="sibTrans" cxnId="{88F69E8F-56AB-4C7F-A36A-A19892112A1B}">
      <dgm:prSet/>
      <dgm:spPr/>
      <dgm:t>
        <a:bodyPr/>
        <a:lstStyle/>
        <a:p>
          <a:endParaRPr lang="en-US"/>
        </a:p>
      </dgm:t>
    </dgm:pt>
    <dgm:pt modelId="{BC28A765-495E-4F5E-8E45-3CC91686CACB}">
      <dgm:prSet/>
      <dgm:spPr>
        <a:solidFill>
          <a:schemeClr val="bg2"/>
        </a:solidFill>
      </dgm:spPr>
      <dgm:t>
        <a:bodyPr/>
        <a:lstStyle/>
        <a:p>
          <a:r>
            <a:rPr lang="en-GB" dirty="0"/>
            <a:t>Teaching hospitals, Healthcare Services	</a:t>
          </a:r>
        </a:p>
      </dgm:t>
    </dgm:pt>
    <dgm:pt modelId="{2BA24901-8FEC-48B0-880E-64F44712E7CA}" type="parTrans" cxnId="{3F1695E6-5CBA-41E7-92C7-9D162DE61E39}">
      <dgm:prSet/>
      <dgm:spPr/>
      <dgm:t>
        <a:bodyPr/>
        <a:lstStyle/>
        <a:p>
          <a:endParaRPr lang="en-US"/>
        </a:p>
      </dgm:t>
    </dgm:pt>
    <dgm:pt modelId="{5F946D91-069F-4F34-BB9E-ABF02E17CEAF}" type="sibTrans" cxnId="{3F1695E6-5CBA-41E7-92C7-9D162DE61E39}">
      <dgm:prSet/>
      <dgm:spPr/>
      <dgm:t>
        <a:bodyPr/>
        <a:lstStyle/>
        <a:p>
          <a:endParaRPr lang="en-US"/>
        </a:p>
      </dgm:t>
    </dgm:pt>
    <dgm:pt modelId="{12C2C2FD-0E47-44D8-AE10-CA0A063D3356}">
      <dgm:prSet/>
      <dgm:spPr>
        <a:solidFill>
          <a:schemeClr val="accent2"/>
        </a:solidFill>
      </dgm:spPr>
      <dgm:t>
        <a:bodyPr/>
        <a:lstStyle/>
        <a:p>
          <a:r>
            <a:rPr lang="en-GB" dirty="0"/>
            <a:t>National NGOs	</a:t>
          </a:r>
        </a:p>
      </dgm:t>
    </dgm:pt>
    <dgm:pt modelId="{F36A8AC9-7F4F-4C13-8AED-15A8EDED20A6}" type="parTrans" cxnId="{711BE0E0-BF02-4B02-B9CE-FBCBEB669B1D}">
      <dgm:prSet/>
      <dgm:spPr/>
      <dgm:t>
        <a:bodyPr/>
        <a:lstStyle/>
        <a:p>
          <a:endParaRPr lang="en-US"/>
        </a:p>
      </dgm:t>
    </dgm:pt>
    <dgm:pt modelId="{9426B0DA-19F7-4D5C-9ABB-0A99CD0836A7}" type="sibTrans" cxnId="{711BE0E0-BF02-4B02-B9CE-FBCBEB669B1D}">
      <dgm:prSet/>
      <dgm:spPr/>
      <dgm:t>
        <a:bodyPr/>
        <a:lstStyle/>
        <a:p>
          <a:endParaRPr lang="en-US"/>
        </a:p>
      </dgm:t>
    </dgm:pt>
    <dgm:pt modelId="{EF38E41B-36FE-4F3A-A143-43A46399E4AD}">
      <dgm:prSet/>
      <dgm:spPr/>
      <dgm:t>
        <a:bodyPr/>
        <a:lstStyle/>
        <a:p>
          <a:r>
            <a:rPr lang="en-GB" dirty="0"/>
            <a:t>National Libraries	</a:t>
          </a:r>
        </a:p>
      </dgm:t>
    </dgm:pt>
    <dgm:pt modelId="{340DD240-1F97-43CE-BA75-976465C6E9F5}" type="parTrans" cxnId="{222F6FA4-3145-4E45-9F93-532F257A3D3C}">
      <dgm:prSet/>
      <dgm:spPr/>
      <dgm:t>
        <a:bodyPr/>
        <a:lstStyle/>
        <a:p>
          <a:endParaRPr lang="en-US"/>
        </a:p>
      </dgm:t>
    </dgm:pt>
    <dgm:pt modelId="{52F078C6-3423-43E1-A538-749508442147}" type="sibTrans" cxnId="{222F6FA4-3145-4E45-9F93-532F257A3D3C}">
      <dgm:prSet/>
      <dgm:spPr/>
      <dgm:t>
        <a:bodyPr/>
        <a:lstStyle/>
        <a:p>
          <a:endParaRPr lang="en-US"/>
        </a:p>
      </dgm:t>
    </dgm:pt>
    <dgm:pt modelId="{F399BB84-8A80-4F9F-B476-1C102B69DB2C}">
      <dgm:prSet/>
      <dgm:spPr/>
      <dgm:t>
        <a:bodyPr/>
        <a:lstStyle/>
        <a:p>
          <a:r>
            <a:rPr lang="en-GB" dirty="0"/>
            <a:t>Government Offices	</a:t>
          </a:r>
        </a:p>
      </dgm:t>
    </dgm:pt>
    <dgm:pt modelId="{E7E3E82B-6259-4315-9F17-BFA9082B2F98}" type="parTrans" cxnId="{A15E2C4C-70DE-466C-97D2-E7884D646602}">
      <dgm:prSet/>
      <dgm:spPr/>
      <dgm:t>
        <a:bodyPr/>
        <a:lstStyle/>
        <a:p>
          <a:endParaRPr lang="en-US"/>
        </a:p>
      </dgm:t>
    </dgm:pt>
    <dgm:pt modelId="{E399B161-E676-4200-B4AF-8A0CAED1BCD3}" type="sibTrans" cxnId="{A15E2C4C-70DE-466C-97D2-E7884D646602}">
      <dgm:prSet/>
      <dgm:spPr/>
      <dgm:t>
        <a:bodyPr/>
        <a:lstStyle/>
        <a:p>
          <a:endParaRPr lang="en-US"/>
        </a:p>
      </dgm:t>
    </dgm:pt>
    <dgm:pt modelId="{32960A6A-71B3-4E3C-B53B-F6D05CC88232}">
      <dgm:prSet/>
      <dgm:spPr>
        <a:solidFill>
          <a:schemeClr val="accent1"/>
        </a:solidFill>
      </dgm:spPr>
      <dgm:t>
        <a:bodyPr/>
        <a:lstStyle/>
        <a:p>
          <a:r>
            <a:rPr lang="en-GB" dirty="0"/>
            <a:t>Vocational Training Centres	</a:t>
          </a:r>
        </a:p>
      </dgm:t>
    </dgm:pt>
    <dgm:pt modelId="{13141AB9-3696-4B09-9F0B-9D39C6C7F811}" type="parTrans" cxnId="{BF12DC32-E872-4D5A-AF16-5BD6F3A2DFE5}">
      <dgm:prSet/>
      <dgm:spPr/>
      <dgm:t>
        <a:bodyPr/>
        <a:lstStyle/>
        <a:p>
          <a:endParaRPr lang="en-US"/>
        </a:p>
      </dgm:t>
    </dgm:pt>
    <dgm:pt modelId="{01D5660C-C04E-4F96-8B16-E29334BE3246}" type="sibTrans" cxnId="{BF12DC32-E872-4D5A-AF16-5BD6F3A2DFE5}">
      <dgm:prSet/>
      <dgm:spPr/>
      <dgm:t>
        <a:bodyPr/>
        <a:lstStyle/>
        <a:p>
          <a:endParaRPr lang="en-US"/>
        </a:p>
      </dgm:t>
    </dgm:pt>
    <dgm:pt modelId="{9EA0DC16-A28D-41DD-8E0B-B8B01A69C6EF}" type="pres">
      <dgm:prSet presAssocID="{76444B31-E16D-43CC-9347-500C239C917F}" presName="linear" presStyleCnt="0">
        <dgm:presLayoutVars>
          <dgm:animLvl val="lvl"/>
          <dgm:resizeHandles val="exact"/>
        </dgm:presLayoutVars>
      </dgm:prSet>
      <dgm:spPr/>
    </dgm:pt>
    <dgm:pt modelId="{6287A65F-F2E2-4981-9B54-F54461DCACE0}" type="pres">
      <dgm:prSet presAssocID="{94773024-345A-44B8-B199-E4DAE45379CC}" presName="parentText" presStyleLbl="node1" presStyleIdx="0" presStyleCnt="7">
        <dgm:presLayoutVars>
          <dgm:chMax val="0"/>
          <dgm:bulletEnabled val="1"/>
        </dgm:presLayoutVars>
      </dgm:prSet>
      <dgm:spPr/>
    </dgm:pt>
    <dgm:pt modelId="{E73A68B2-A90C-4924-8A38-DE383BE5BFF5}" type="pres">
      <dgm:prSet presAssocID="{668A25FE-456A-4D97-9A1C-9852B778D9EF}" presName="spacer" presStyleCnt="0"/>
      <dgm:spPr/>
    </dgm:pt>
    <dgm:pt modelId="{29FFAA0E-F1C7-4A8B-9E2F-F92B8798BF67}" type="pres">
      <dgm:prSet presAssocID="{0207606D-0D8B-4178-A870-4FFCA5C3F2A5}" presName="parentText" presStyleLbl="node1" presStyleIdx="1" presStyleCnt="7">
        <dgm:presLayoutVars>
          <dgm:chMax val="0"/>
          <dgm:bulletEnabled val="1"/>
        </dgm:presLayoutVars>
      </dgm:prSet>
      <dgm:spPr/>
    </dgm:pt>
    <dgm:pt modelId="{E4E516B6-38B7-400C-9613-CE43B5A9C00E}" type="pres">
      <dgm:prSet presAssocID="{27E09FD8-3676-405D-AC91-F39EA5268FE5}" presName="spacer" presStyleCnt="0"/>
      <dgm:spPr/>
    </dgm:pt>
    <dgm:pt modelId="{2FAE7C8C-11F3-4A3A-B05E-350887416F1F}" type="pres">
      <dgm:prSet presAssocID="{F399BB84-8A80-4F9F-B476-1C102B69DB2C}" presName="parentText" presStyleLbl="node1" presStyleIdx="2" presStyleCnt="7">
        <dgm:presLayoutVars>
          <dgm:chMax val="0"/>
          <dgm:bulletEnabled val="1"/>
        </dgm:presLayoutVars>
      </dgm:prSet>
      <dgm:spPr/>
    </dgm:pt>
    <dgm:pt modelId="{4A80EC72-F8BA-4386-8F81-1885E414A9AC}" type="pres">
      <dgm:prSet presAssocID="{E399B161-E676-4200-B4AF-8A0CAED1BCD3}" presName="spacer" presStyleCnt="0"/>
      <dgm:spPr/>
    </dgm:pt>
    <dgm:pt modelId="{BD40A4F7-40AE-4601-8D8A-62C52C9406A4}" type="pres">
      <dgm:prSet presAssocID="{BC28A765-495E-4F5E-8E45-3CC91686CACB}" presName="parentText" presStyleLbl="node1" presStyleIdx="3" presStyleCnt="7">
        <dgm:presLayoutVars>
          <dgm:chMax val="0"/>
          <dgm:bulletEnabled val="1"/>
        </dgm:presLayoutVars>
      </dgm:prSet>
      <dgm:spPr/>
    </dgm:pt>
    <dgm:pt modelId="{CE1EBAA0-420D-40DF-935F-80C1605257DD}" type="pres">
      <dgm:prSet presAssocID="{5F946D91-069F-4F34-BB9E-ABF02E17CEAF}" presName="spacer" presStyleCnt="0"/>
      <dgm:spPr/>
    </dgm:pt>
    <dgm:pt modelId="{4A1D9686-A5A8-446A-84CE-CA827BF9919C}" type="pres">
      <dgm:prSet presAssocID="{12C2C2FD-0E47-44D8-AE10-CA0A063D3356}" presName="parentText" presStyleLbl="node1" presStyleIdx="4" presStyleCnt="7">
        <dgm:presLayoutVars>
          <dgm:chMax val="0"/>
          <dgm:bulletEnabled val="1"/>
        </dgm:presLayoutVars>
      </dgm:prSet>
      <dgm:spPr/>
    </dgm:pt>
    <dgm:pt modelId="{47C6DA21-363C-4717-B88A-B5EC407FBDF5}" type="pres">
      <dgm:prSet presAssocID="{9426B0DA-19F7-4D5C-9ABB-0A99CD0836A7}" presName="spacer" presStyleCnt="0"/>
      <dgm:spPr/>
    </dgm:pt>
    <dgm:pt modelId="{18A062EE-0F39-46AF-913F-6AAC4698B2BA}" type="pres">
      <dgm:prSet presAssocID="{32960A6A-71B3-4E3C-B53B-F6D05CC88232}" presName="parentText" presStyleLbl="node1" presStyleIdx="5" presStyleCnt="7">
        <dgm:presLayoutVars>
          <dgm:chMax val="0"/>
          <dgm:bulletEnabled val="1"/>
        </dgm:presLayoutVars>
      </dgm:prSet>
      <dgm:spPr/>
    </dgm:pt>
    <dgm:pt modelId="{771A9114-B4B8-4E47-B438-2C7492A448BC}" type="pres">
      <dgm:prSet presAssocID="{01D5660C-C04E-4F96-8B16-E29334BE3246}" presName="spacer" presStyleCnt="0"/>
      <dgm:spPr/>
    </dgm:pt>
    <dgm:pt modelId="{6EFC927E-0F15-4B33-BE9C-1436E90799F0}" type="pres">
      <dgm:prSet presAssocID="{EF38E41B-36FE-4F3A-A143-43A46399E4AD}" presName="parentText" presStyleLbl="node1" presStyleIdx="6" presStyleCnt="7">
        <dgm:presLayoutVars>
          <dgm:chMax val="0"/>
          <dgm:bulletEnabled val="1"/>
        </dgm:presLayoutVars>
      </dgm:prSet>
      <dgm:spPr/>
    </dgm:pt>
  </dgm:ptLst>
  <dgm:cxnLst>
    <dgm:cxn modelId="{A9117B00-85D7-4898-9D76-003B307F9E53}" type="presOf" srcId="{0207606D-0D8B-4178-A870-4FFCA5C3F2A5}" destId="{29FFAA0E-F1C7-4A8B-9E2F-F92B8798BF67}" srcOrd="0" destOrd="0" presId="urn:microsoft.com/office/officeart/2005/8/layout/vList2"/>
    <dgm:cxn modelId="{D922A604-65D2-4059-BBDA-E4237AB657F6}" type="presOf" srcId="{BC28A765-495E-4F5E-8E45-3CC91686CACB}" destId="{BD40A4F7-40AE-4601-8D8A-62C52C9406A4}" srcOrd="0" destOrd="0" presId="urn:microsoft.com/office/officeart/2005/8/layout/vList2"/>
    <dgm:cxn modelId="{BF12DC32-E872-4D5A-AF16-5BD6F3A2DFE5}" srcId="{76444B31-E16D-43CC-9347-500C239C917F}" destId="{32960A6A-71B3-4E3C-B53B-F6D05CC88232}" srcOrd="5" destOrd="0" parTransId="{13141AB9-3696-4B09-9F0B-9D39C6C7F811}" sibTransId="{01D5660C-C04E-4F96-8B16-E29334BE3246}"/>
    <dgm:cxn modelId="{03A68237-BCE3-4B11-A5E4-BD609DBAE96B}" type="presOf" srcId="{76444B31-E16D-43CC-9347-500C239C917F}" destId="{9EA0DC16-A28D-41DD-8E0B-B8B01A69C6EF}" srcOrd="0" destOrd="0" presId="urn:microsoft.com/office/officeart/2005/8/layout/vList2"/>
    <dgm:cxn modelId="{38AD334A-1065-4A66-A94C-63EEB889D0F0}" type="presOf" srcId="{EF38E41B-36FE-4F3A-A143-43A46399E4AD}" destId="{6EFC927E-0F15-4B33-BE9C-1436E90799F0}" srcOrd="0" destOrd="0" presId="urn:microsoft.com/office/officeart/2005/8/layout/vList2"/>
    <dgm:cxn modelId="{A15E2C4C-70DE-466C-97D2-E7884D646602}" srcId="{76444B31-E16D-43CC-9347-500C239C917F}" destId="{F399BB84-8A80-4F9F-B476-1C102B69DB2C}" srcOrd="2" destOrd="0" parTransId="{E7E3E82B-6259-4315-9F17-BFA9082B2F98}" sibTransId="{E399B161-E676-4200-B4AF-8A0CAED1BCD3}"/>
    <dgm:cxn modelId="{3A513B6C-B74C-4CB9-B986-C6B294B723EC}" type="presOf" srcId="{F399BB84-8A80-4F9F-B476-1C102B69DB2C}" destId="{2FAE7C8C-11F3-4A3A-B05E-350887416F1F}" srcOrd="0" destOrd="0" presId="urn:microsoft.com/office/officeart/2005/8/layout/vList2"/>
    <dgm:cxn modelId="{B58EA657-2EDC-4371-9AD2-C580B7AF4B8E}" type="presOf" srcId="{32960A6A-71B3-4E3C-B53B-F6D05CC88232}" destId="{18A062EE-0F39-46AF-913F-6AAC4698B2BA}" srcOrd="0" destOrd="0" presId="urn:microsoft.com/office/officeart/2005/8/layout/vList2"/>
    <dgm:cxn modelId="{88F69E8F-56AB-4C7F-A36A-A19892112A1B}" srcId="{76444B31-E16D-43CC-9347-500C239C917F}" destId="{0207606D-0D8B-4178-A870-4FFCA5C3F2A5}" srcOrd="1" destOrd="0" parTransId="{F85DF2BD-DE1F-491C-BF18-05777E2F3DED}" sibTransId="{27E09FD8-3676-405D-AC91-F39EA5268FE5}"/>
    <dgm:cxn modelId="{222F6FA4-3145-4E45-9F93-532F257A3D3C}" srcId="{76444B31-E16D-43CC-9347-500C239C917F}" destId="{EF38E41B-36FE-4F3A-A143-43A46399E4AD}" srcOrd="6" destOrd="0" parTransId="{340DD240-1F97-43CE-BA75-976465C6E9F5}" sibTransId="{52F078C6-3423-43E1-A538-749508442147}"/>
    <dgm:cxn modelId="{599AC1E0-E5CF-46DB-9C2B-5921BE55DD3F}" type="presOf" srcId="{12C2C2FD-0E47-44D8-AE10-CA0A063D3356}" destId="{4A1D9686-A5A8-446A-84CE-CA827BF9919C}" srcOrd="0" destOrd="0" presId="urn:microsoft.com/office/officeart/2005/8/layout/vList2"/>
    <dgm:cxn modelId="{711BE0E0-BF02-4B02-B9CE-FBCBEB669B1D}" srcId="{76444B31-E16D-43CC-9347-500C239C917F}" destId="{12C2C2FD-0E47-44D8-AE10-CA0A063D3356}" srcOrd="4" destOrd="0" parTransId="{F36A8AC9-7F4F-4C13-8AED-15A8EDED20A6}" sibTransId="{9426B0DA-19F7-4D5C-9ABB-0A99CD0836A7}"/>
    <dgm:cxn modelId="{3F1695E6-5CBA-41E7-92C7-9D162DE61E39}" srcId="{76444B31-E16D-43CC-9347-500C239C917F}" destId="{BC28A765-495E-4F5E-8E45-3CC91686CACB}" srcOrd="3" destOrd="0" parTransId="{2BA24901-8FEC-48B0-880E-64F44712E7CA}" sibTransId="{5F946D91-069F-4F34-BB9E-ABF02E17CEAF}"/>
    <dgm:cxn modelId="{B07873EA-8F6D-4697-8F52-3E295AA59739}" srcId="{76444B31-E16D-43CC-9347-500C239C917F}" destId="{94773024-345A-44B8-B199-E4DAE45379CC}" srcOrd="0" destOrd="0" parTransId="{7FA67BFA-6667-4633-A3EE-4FF2F5E45192}" sibTransId="{668A25FE-456A-4D97-9A1C-9852B778D9EF}"/>
    <dgm:cxn modelId="{5B7ECEF0-4A9D-4C47-AF23-BF5EBF4F607C}" type="presOf" srcId="{94773024-345A-44B8-B199-E4DAE45379CC}" destId="{6287A65F-F2E2-4981-9B54-F54461DCACE0}" srcOrd="0" destOrd="0" presId="urn:microsoft.com/office/officeart/2005/8/layout/vList2"/>
    <dgm:cxn modelId="{D8E36798-9CDD-4623-A494-399AAD7CE9CD}" type="presParOf" srcId="{9EA0DC16-A28D-41DD-8E0B-B8B01A69C6EF}" destId="{6287A65F-F2E2-4981-9B54-F54461DCACE0}" srcOrd="0" destOrd="0" presId="urn:microsoft.com/office/officeart/2005/8/layout/vList2"/>
    <dgm:cxn modelId="{C89CA09A-2778-4E28-A85B-C611614C586F}" type="presParOf" srcId="{9EA0DC16-A28D-41DD-8E0B-B8B01A69C6EF}" destId="{E73A68B2-A90C-4924-8A38-DE383BE5BFF5}" srcOrd="1" destOrd="0" presId="urn:microsoft.com/office/officeart/2005/8/layout/vList2"/>
    <dgm:cxn modelId="{FFB3BCE7-8036-4C73-857A-985CF5EE8C21}" type="presParOf" srcId="{9EA0DC16-A28D-41DD-8E0B-B8B01A69C6EF}" destId="{29FFAA0E-F1C7-4A8B-9E2F-F92B8798BF67}" srcOrd="2" destOrd="0" presId="urn:microsoft.com/office/officeart/2005/8/layout/vList2"/>
    <dgm:cxn modelId="{D764580F-18B5-4C73-B3AD-85E582F5D7A8}" type="presParOf" srcId="{9EA0DC16-A28D-41DD-8E0B-B8B01A69C6EF}" destId="{E4E516B6-38B7-400C-9613-CE43B5A9C00E}" srcOrd="3" destOrd="0" presId="urn:microsoft.com/office/officeart/2005/8/layout/vList2"/>
    <dgm:cxn modelId="{7EE2BEA0-A704-498C-A904-8C73D6B46164}" type="presParOf" srcId="{9EA0DC16-A28D-41DD-8E0B-B8B01A69C6EF}" destId="{2FAE7C8C-11F3-4A3A-B05E-350887416F1F}" srcOrd="4" destOrd="0" presId="urn:microsoft.com/office/officeart/2005/8/layout/vList2"/>
    <dgm:cxn modelId="{28CCA39F-124A-4FD8-9905-43A9AF8452B6}" type="presParOf" srcId="{9EA0DC16-A28D-41DD-8E0B-B8B01A69C6EF}" destId="{4A80EC72-F8BA-4386-8F81-1885E414A9AC}" srcOrd="5" destOrd="0" presId="urn:microsoft.com/office/officeart/2005/8/layout/vList2"/>
    <dgm:cxn modelId="{BC3825A6-E5D9-4396-A642-AD66B2AB458C}" type="presParOf" srcId="{9EA0DC16-A28D-41DD-8E0B-B8B01A69C6EF}" destId="{BD40A4F7-40AE-4601-8D8A-62C52C9406A4}" srcOrd="6" destOrd="0" presId="urn:microsoft.com/office/officeart/2005/8/layout/vList2"/>
    <dgm:cxn modelId="{E1063955-2A07-4ECA-816E-10DDB29FF7DC}" type="presParOf" srcId="{9EA0DC16-A28D-41DD-8E0B-B8B01A69C6EF}" destId="{CE1EBAA0-420D-40DF-935F-80C1605257DD}" srcOrd="7" destOrd="0" presId="urn:microsoft.com/office/officeart/2005/8/layout/vList2"/>
    <dgm:cxn modelId="{C6688B93-CCB3-491D-A9D0-D81D80C0E4E6}" type="presParOf" srcId="{9EA0DC16-A28D-41DD-8E0B-B8B01A69C6EF}" destId="{4A1D9686-A5A8-446A-84CE-CA827BF9919C}" srcOrd="8" destOrd="0" presId="urn:microsoft.com/office/officeart/2005/8/layout/vList2"/>
    <dgm:cxn modelId="{525E3471-AA98-4C95-94CB-DE93FA925A61}" type="presParOf" srcId="{9EA0DC16-A28D-41DD-8E0B-B8B01A69C6EF}" destId="{47C6DA21-363C-4717-B88A-B5EC407FBDF5}" srcOrd="9" destOrd="0" presId="urn:microsoft.com/office/officeart/2005/8/layout/vList2"/>
    <dgm:cxn modelId="{1E64ACB3-5758-4D0E-AEDE-B84DCAACF7AE}" type="presParOf" srcId="{9EA0DC16-A28D-41DD-8E0B-B8B01A69C6EF}" destId="{18A062EE-0F39-46AF-913F-6AAC4698B2BA}" srcOrd="10" destOrd="0" presId="urn:microsoft.com/office/officeart/2005/8/layout/vList2"/>
    <dgm:cxn modelId="{D4216E2D-120C-4D22-81C2-B17418246922}" type="presParOf" srcId="{9EA0DC16-A28D-41DD-8E0B-B8B01A69C6EF}" destId="{771A9114-B4B8-4E47-B438-2C7492A448BC}" srcOrd="11" destOrd="0" presId="urn:microsoft.com/office/officeart/2005/8/layout/vList2"/>
    <dgm:cxn modelId="{CA80405C-7456-4C3F-9930-1DABC66BA433}" type="presParOf" srcId="{9EA0DC16-A28D-41DD-8E0B-B8B01A69C6EF}" destId="{6EFC927E-0F15-4B33-BE9C-1436E90799F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B576850-3557-4F3A-813A-D4057572B24A}" type="doc">
      <dgm:prSet loTypeId="urn:microsoft.com/office/officeart/2005/8/layout/vList4" loCatId="picture" qsTypeId="urn:microsoft.com/office/officeart/2005/8/quickstyle/simple1" qsCatId="simple" csTypeId="urn:microsoft.com/office/officeart/2005/8/colors/colorful1" csCatId="colorful" phldr="1"/>
      <dgm:spPr/>
      <dgm:t>
        <a:bodyPr/>
        <a:lstStyle/>
        <a:p>
          <a:endParaRPr lang="en-US"/>
        </a:p>
      </dgm:t>
    </dgm:pt>
    <dgm:pt modelId="{0928CBE3-5280-47C7-BC7C-ACB4F2A58BF7}">
      <dgm:prSet phldrT="[Text]" custT="1"/>
      <dgm:spPr/>
      <dgm:t>
        <a:bodyPr/>
        <a:lstStyle/>
        <a:p>
          <a:r>
            <a:rPr lang="en-US" sz="2400" dirty="0"/>
            <a:t>Health				     WHO </a:t>
          </a:r>
        </a:p>
      </dgm:t>
    </dgm:pt>
    <dgm:pt modelId="{DF036028-A716-40FF-B52F-4F360F8F5BAF}" type="parTrans" cxnId="{F348EAF1-2560-4F6A-84B8-74256EE1B466}">
      <dgm:prSet/>
      <dgm:spPr/>
      <dgm:t>
        <a:bodyPr/>
        <a:lstStyle/>
        <a:p>
          <a:endParaRPr lang="en-US" sz="1400"/>
        </a:p>
      </dgm:t>
    </dgm:pt>
    <dgm:pt modelId="{FCC7F60A-E615-4D7D-B83B-FBE7A0E2EB3F}" type="sibTrans" cxnId="{F348EAF1-2560-4F6A-84B8-74256EE1B466}">
      <dgm:prSet/>
      <dgm:spPr/>
      <dgm:t>
        <a:bodyPr/>
        <a:lstStyle/>
        <a:p>
          <a:endParaRPr lang="en-US" sz="1400"/>
        </a:p>
      </dgm:t>
    </dgm:pt>
    <dgm:pt modelId="{1C212929-B311-4F2D-B1D9-19E4345027C3}">
      <dgm:prSet phldrT="[Text]" custT="1"/>
      <dgm:spPr/>
      <dgm:t>
        <a:bodyPr/>
        <a:lstStyle/>
        <a:p>
          <a:r>
            <a:rPr lang="en-US" sz="2400" dirty="0"/>
            <a:t>Agriculture			     FAO</a:t>
          </a:r>
        </a:p>
      </dgm:t>
    </dgm:pt>
    <dgm:pt modelId="{417227FF-522C-44A0-93EA-8D884D7E121F}" type="parTrans" cxnId="{32FF262B-C90C-422D-9628-ACC2E0CA7AF9}">
      <dgm:prSet/>
      <dgm:spPr/>
      <dgm:t>
        <a:bodyPr/>
        <a:lstStyle/>
        <a:p>
          <a:endParaRPr lang="en-US" sz="1400"/>
        </a:p>
      </dgm:t>
    </dgm:pt>
    <dgm:pt modelId="{D9512C4A-69A6-473B-BC89-2F80A60B32C7}" type="sibTrans" cxnId="{32FF262B-C90C-422D-9628-ACC2E0CA7AF9}">
      <dgm:prSet/>
      <dgm:spPr/>
      <dgm:t>
        <a:bodyPr/>
        <a:lstStyle/>
        <a:p>
          <a:endParaRPr lang="en-US" sz="1400"/>
        </a:p>
      </dgm:t>
    </dgm:pt>
    <dgm:pt modelId="{C5FB4A63-43EF-4AAA-9C84-DEBB33DC5C62}">
      <dgm:prSet phldrT="[Text]" custT="1"/>
      <dgm:spPr/>
      <dgm:t>
        <a:bodyPr/>
        <a:lstStyle/>
        <a:p>
          <a:r>
            <a:rPr lang="en-US" sz="2400" dirty="0"/>
            <a:t>Environment			     UNEP</a:t>
          </a:r>
        </a:p>
      </dgm:t>
    </dgm:pt>
    <dgm:pt modelId="{8C776B68-0A64-461F-8DE9-C5155FAB9DE3}" type="parTrans" cxnId="{E7754F9C-39F8-4D06-9B08-A31B523856A4}">
      <dgm:prSet/>
      <dgm:spPr/>
      <dgm:t>
        <a:bodyPr/>
        <a:lstStyle/>
        <a:p>
          <a:endParaRPr lang="en-US" sz="1400"/>
        </a:p>
      </dgm:t>
    </dgm:pt>
    <dgm:pt modelId="{C989043C-E3DA-49E3-B488-ECD28C356444}" type="sibTrans" cxnId="{E7754F9C-39F8-4D06-9B08-A31B523856A4}">
      <dgm:prSet/>
      <dgm:spPr/>
      <dgm:t>
        <a:bodyPr/>
        <a:lstStyle/>
        <a:p>
          <a:endParaRPr lang="en-US" sz="1400"/>
        </a:p>
      </dgm:t>
    </dgm:pt>
    <dgm:pt modelId="{7DB53E77-CAF4-4DA9-B0C8-55975DC127E9}">
      <dgm:prSet phldrT="[Text]" custT="1"/>
      <dgm:spPr/>
      <dgm:t>
        <a:bodyPr/>
        <a:lstStyle/>
        <a:p>
          <a:r>
            <a:rPr lang="en-US" sz="2400" dirty="0"/>
            <a:t>Innovation and technology	     WIPO</a:t>
          </a:r>
        </a:p>
      </dgm:t>
    </dgm:pt>
    <dgm:pt modelId="{3CAC6497-F140-4124-BDFA-12B81B2A89D6}" type="parTrans" cxnId="{BA920F31-FCE5-414A-B184-8E0A13554D8C}">
      <dgm:prSet/>
      <dgm:spPr/>
      <dgm:t>
        <a:bodyPr/>
        <a:lstStyle/>
        <a:p>
          <a:endParaRPr lang="en-US" sz="1400"/>
        </a:p>
      </dgm:t>
    </dgm:pt>
    <dgm:pt modelId="{0F71D0DB-2E6D-4621-A804-187FAB3E00B8}" type="sibTrans" cxnId="{BA920F31-FCE5-414A-B184-8E0A13554D8C}">
      <dgm:prSet/>
      <dgm:spPr/>
      <dgm:t>
        <a:bodyPr/>
        <a:lstStyle/>
        <a:p>
          <a:endParaRPr lang="en-US" sz="1400"/>
        </a:p>
      </dgm:t>
    </dgm:pt>
    <dgm:pt modelId="{75EFC3BD-DABB-4453-98F3-213ABE0C0CA4}">
      <dgm:prSet phldrT="[Text]" custT="1"/>
      <dgm:spPr>
        <a:solidFill>
          <a:schemeClr val="accent1"/>
        </a:solidFill>
      </dgm:spPr>
      <dgm:t>
        <a:bodyPr/>
        <a:lstStyle/>
        <a:p>
          <a:r>
            <a:rPr lang="en-US" sz="2400" dirty="0"/>
            <a:t>Law and social sciences	      ILO</a:t>
          </a:r>
        </a:p>
      </dgm:t>
    </dgm:pt>
    <dgm:pt modelId="{BEF28F86-6848-4895-8C8B-87414EEA5B38}" type="parTrans" cxnId="{67F6614B-D778-410A-AEA5-E2B9BDD434F5}">
      <dgm:prSet/>
      <dgm:spPr/>
      <dgm:t>
        <a:bodyPr/>
        <a:lstStyle/>
        <a:p>
          <a:endParaRPr lang="en-US" sz="1400"/>
        </a:p>
      </dgm:t>
    </dgm:pt>
    <dgm:pt modelId="{5F3D380B-2885-4381-8794-B14811EE74FE}" type="sibTrans" cxnId="{67F6614B-D778-410A-AEA5-E2B9BDD434F5}">
      <dgm:prSet/>
      <dgm:spPr/>
      <dgm:t>
        <a:bodyPr/>
        <a:lstStyle/>
        <a:p>
          <a:endParaRPr lang="en-US" sz="1400"/>
        </a:p>
      </dgm:t>
    </dgm:pt>
    <dgm:pt modelId="{5A9BC1A2-FB3A-4A99-AFB2-285D04F9BDB4}" type="pres">
      <dgm:prSet presAssocID="{CB576850-3557-4F3A-813A-D4057572B24A}" presName="linear" presStyleCnt="0">
        <dgm:presLayoutVars>
          <dgm:dir/>
          <dgm:resizeHandles val="exact"/>
        </dgm:presLayoutVars>
      </dgm:prSet>
      <dgm:spPr/>
    </dgm:pt>
    <dgm:pt modelId="{674A76FA-AB05-478B-8DD7-4C19E981C414}" type="pres">
      <dgm:prSet presAssocID="{0928CBE3-5280-47C7-BC7C-ACB4F2A58BF7}" presName="comp" presStyleCnt="0"/>
      <dgm:spPr/>
    </dgm:pt>
    <dgm:pt modelId="{56F4FF0D-EF7A-492A-9853-E2C61AFAB3D1}" type="pres">
      <dgm:prSet presAssocID="{0928CBE3-5280-47C7-BC7C-ACB4F2A58BF7}" presName="box" presStyleLbl="node1" presStyleIdx="0" presStyleCnt="5" custLinFactNeighborX="-163" custLinFactNeighborY="3965"/>
      <dgm:spPr/>
    </dgm:pt>
    <dgm:pt modelId="{D3BC47F5-3E2A-4F05-B36A-88563F26CE3A}" type="pres">
      <dgm:prSet presAssocID="{0928CBE3-5280-47C7-BC7C-ACB4F2A58BF7}" presName="img" presStyleLbl="fgImgPlace1" presStyleIdx="0" presStyleCnt="5"/>
      <dgm:spPr>
        <a:blipFill rotWithShape="1">
          <a:blip xmlns:r="http://schemas.openxmlformats.org/officeDocument/2006/relationships" r:embed="rId1"/>
          <a:stretch>
            <a:fillRect/>
          </a:stretch>
        </a:blipFill>
      </dgm:spPr>
    </dgm:pt>
    <dgm:pt modelId="{8740DDDC-B1BE-49AE-A633-8766B12A1DED}" type="pres">
      <dgm:prSet presAssocID="{0928CBE3-5280-47C7-BC7C-ACB4F2A58BF7}" presName="text" presStyleLbl="node1" presStyleIdx="0" presStyleCnt="5">
        <dgm:presLayoutVars>
          <dgm:bulletEnabled val="1"/>
        </dgm:presLayoutVars>
      </dgm:prSet>
      <dgm:spPr/>
    </dgm:pt>
    <dgm:pt modelId="{7DECDE58-1779-48AF-8BC0-EBA10248E76F}" type="pres">
      <dgm:prSet presAssocID="{FCC7F60A-E615-4D7D-B83B-FBE7A0E2EB3F}" presName="spacer" presStyleCnt="0"/>
      <dgm:spPr/>
    </dgm:pt>
    <dgm:pt modelId="{48279762-C594-46E2-8370-A24298FC59B4}" type="pres">
      <dgm:prSet presAssocID="{1C212929-B311-4F2D-B1D9-19E4345027C3}" presName="comp" presStyleCnt="0"/>
      <dgm:spPr/>
    </dgm:pt>
    <dgm:pt modelId="{380D3571-73B3-4F37-9023-D3370F2F89A1}" type="pres">
      <dgm:prSet presAssocID="{1C212929-B311-4F2D-B1D9-19E4345027C3}" presName="box" presStyleLbl="node1" presStyleIdx="1" presStyleCnt="5"/>
      <dgm:spPr/>
    </dgm:pt>
    <dgm:pt modelId="{B94A87A4-7591-43FC-84D4-B6D73683CFD5}" type="pres">
      <dgm:prSet presAssocID="{1C212929-B311-4F2D-B1D9-19E4345027C3}"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BF2F684C-B43A-4A81-860C-9747E5E3CAA2}" type="pres">
      <dgm:prSet presAssocID="{1C212929-B311-4F2D-B1D9-19E4345027C3}" presName="text" presStyleLbl="node1" presStyleIdx="1" presStyleCnt="5">
        <dgm:presLayoutVars>
          <dgm:bulletEnabled val="1"/>
        </dgm:presLayoutVars>
      </dgm:prSet>
      <dgm:spPr/>
    </dgm:pt>
    <dgm:pt modelId="{1426F211-7BB2-489F-95A1-FE3D1306451A}" type="pres">
      <dgm:prSet presAssocID="{D9512C4A-69A6-473B-BC89-2F80A60B32C7}" presName="spacer" presStyleCnt="0"/>
      <dgm:spPr/>
    </dgm:pt>
    <dgm:pt modelId="{02EDD0CC-A5FA-4ED9-8D61-B3A88022AD7E}" type="pres">
      <dgm:prSet presAssocID="{C5FB4A63-43EF-4AAA-9C84-DEBB33DC5C62}" presName="comp" presStyleCnt="0"/>
      <dgm:spPr/>
    </dgm:pt>
    <dgm:pt modelId="{BD9AA1AF-DC3A-4435-8FC5-D22F4D855F73}" type="pres">
      <dgm:prSet presAssocID="{C5FB4A63-43EF-4AAA-9C84-DEBB33DC5C62}" presName="box" presStyleLbl="node1" presStyleIdx="2" presStyleCnt="5"/>
      <dgm:spPr/>
    </dgm:pt>
    <dgm:pt modelId="{7B247069-8865-4B08-9E39-74967651E8ED}" type="pres">
      <dgm:prSet presAssocID="{C5FB4A63-43EF-4AAA-9C84-DEBB33DC5C62}" presName="img" presStyleLbl="fgImgPlace1" presStyleIdx="2" presStyleCnt="5"/>
      <dgm:spPr>
        <a:blipFill rotWithShape="1">
          <a:blip xmlns:r="http://schemas.openxmlformats.org/officeDocument/2006/relationships" r:embed="rId3"/>
          <a:stretch>
            <a:fillRect/>
          </a:stretch>
        </a:blipFill>
      </dgm:spPr>
    </dgm:pt>
    <dgm:pt modelId="{57728FAD-7C9C-455B-BC88-40FF502398C8}" type="pres">
      <dgm:prSet presAssocID="{C5FB4A63-43EF-4AAA-9C84-DEBB33DC5C62}" presName="text" presStyleLbl="node1" presStyleIdx="2" presStyleCnt="5">
        <dgm:presLayoutVars>
          <dgm:bulletEnabled val="1"/>
        </dgm:presLayoutVars>
      </dgm:prSet>
      <dgm:spPr/>
    </dgm:pt>
    <dgm:pt modelId="{6E2FF7E1-A7D6-4E8C-A236-39D4D6A7D80C}" type="pres">
      <dgm:prSet presAssocID="{C989043C-E3DA-49E3-B488-ECD28C356444}" presName="spacer" presStyleCnt="0"/>
      <dgm:spPr/>
    </dgm:pt>
    <dgm:pt modelId="{C56FE0B7-F6D2-4294-891A-F8A0C61B4DF5}" type="pres">
      <dgm:prSet presAssocID="{7DB53E77-CAF4-4DA9-B0C8-55975DC127E9}" presName="comp" presStyleCnt="0"/>
      <dgm:spPr/>
    </dgm:pt>
    <dgm:pt modelId="{CAEDB096-94B9-4A78-BCF7-F9A540DE16AA}" type="pres">
      <dgm:prSet presAssocID="{7DB53E77-CAF4-4DA9-B0C8-55975DC127E9}" presName="box" presStyleLbl="node1" presStyleIdx="3" presStyleCnt="5"/>
      <dgm:spPr/>
    </dgm:pt>
    <dgm:pt modelId="{81F8A56E-284A-43B3-B97E-274B5AECCEF4}" type="pres">
      <dgm:prSet presAssocID="{7DB53E77-CAF4-4DA9-B0C8-55975DC127E9}" presName="img" presStyleLbl="fgImgPlace1" presStyleIdx="3" presStyleCnt="5" custLinFactNeighborX="1630" custLinFactNeighborY="4956"/>
      <dgm:spPr>
        <a:blipFill rotWithShape="1">
          <a:blip xmlns:r="http://schemas.openxmlformats.org/officeDocument/2006/relationships" r:embed="rId4"/>
          <a:stretch>
            <a:fillRect/>
          </a:stretch>
        </a:blipFill>
      </dgm:spPr>
    </dgm:pt>
    <dgm:pt modelId="{DB468C24-A62D-4F5B-9B60-FAF13FBA2BA1}" type="pres">
      <dgm:prSet presAssocID="{7DB53E77-CAF4-4DA9-B0C8-55975DC127E9}" presName="text" presStyleLbl="node1" presStyleIdx="3" presStyleCnt="5">
        <dgm:presLayoutVars>
          <dgm:bulletEnabled val="1"/>
        </dgm:presLayoutVars>
      </dgm:prSet>
      <dgm:spPr/>
    </dgm:pt>
    <dgm:pt modelId="{7F3C5D77-6C17-4595-BBC6-830360AC1E59}" type="pres">
      <dgm:prSet presAssocID="{0F71D0DB-2E6D-4621-A804-187FAB3E00B8}" presName="spacer" presStyleCnt="0"/>
      <dgm:spPr/>
    </dgm:pt>
    <dgm:pt modelId="{219CCF47-D059-4B98-B136-A0766A87A30E}" type="pres">
      <dgm:prSet presAssocID="{75EFC3BD-DABB-4453-98F3-213ABE0C0CA4}" presName="comp" presStyleCnt="0"/>
      <dgm:spPr/>
    </dgm:pt>
    <dgm:pt modelId="{D8DD8C21-AABA-4ADC-9D04-E3ED6BFD6AFA}" type="pres">
      <dgm:prSet presAssocID="{75EFC3BD-DABB-4453-98F3-213ABE0C0CA4}" presName="box" presStyleLbl="node1" presStyleIdx="4" presStyleCnt="5"/>
      <dgm:spPr/>
    </dgm:pt>
    <dgm:pt modelId="{CFF7F3F8-C4C7-4438-83A0-E50876D716BE}" type="pres">
      <dgm:prSet presAssocID="{75EFC3BD-DABB-4453-98F3-213ABE0C0CA4}"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dgm:spPr>
    </dgm:pt>
    <dgm:pt modelId="{BC7DDE44-0788-4E0E-A786-B3C2AB8DE08C}" type="pres">
      <dgm:prSet presAssocID="{75EFC3BD-DABB-4453-98F3-213ABE0C0CA4}" presName="text" presStyleLbl="node1" presStyleIdx="4" presStyleCnt="5">
        <dgm:presLayoutVars>
          <dgm:bulletEnabled val="1"/>
        </dgm:presLayoutVars>
      </dgm:prSet>
      <dgm:spPr/>
    </dgm:pt>
  </dgm:ptLst>
  <dgm:cxnLst>
    <dgm:cxn modelId="{A61F2C10-BE96-4323-9AE5-A08F8947224B}" type="presOf" srcId="{75EFC3BD-DABB-4453-98F3-213ABE0C0CA4}" destId="{BC7DDE44-0788-4E0E-A786-B3C2AB8DE08C}" srcOrd="1" destOrd="0" presId="urn:microsoft.com/office/officeart/2005/8/layout/vList4"/>
    <dgm:cxn modelId="{09213F14-29F2-47C1-9E51-CC55E336B744}" type="presOf" srcId="{0928CBE3-5280-47C7-BC7C-ACB4F2A58BF7}" destId="{56F4FF0D-EF7A-492A-9853-E2C61AFAB3D1}" srcOrd="0" destOrd="0" presId="urn:microsoft.com/office/officeart/2005/8/layout/vList4"/>
    <dgm:cxn modelId="{07ABE71D-9E94-4EB4-A12A-E9AFAFE49908}" type="presOf" srcId="{CB576850-3557-4F3A-813A-D4057572B24A}" destId="{5A9BC1A2-FB3A-4A99-AFB2-285D04F9BDB4}" srcOrd="0" destOrd="0" presId="urn:microsoft.com/office/officeart/2005/8/layout/vList4"/>
    <dgm:cxn modelId="{32FF262B-C90C-422D-9628-ACC2E0CA7AF9}" srcId="{CB576850-3557-4F3A-813A-D4057572B24A}" destId="{1C212929-B311-4F2D-B1D9-19E4345027C3}" srcOrd="1" destOrd="0" parTransId="{417227FF-522C-44A0-93EA-8D884D7E121F}" sibTransId="{D9512C4A-69A6-473B-BC89-2F80A60B32C7}"/>
    <dgm:cxn modelId="{BA920F31-FCE5-414A-B184-8E0A13554D8C}" srcId="{CB576850-3557-4F3A-813A-D4057572B24A}" destId="{7DB53E77-CAF4-4DA9-B0C8-55975DC127E9}" srcOrd="3" destOrd="0" parTransId="{3CAC6497-F140-4124-BDFA-12B81B2A89D6}" sibTransId="{0F71D0DB-2E6D-4621-A804-187FAB3E00B8}"/>
    <dgm:cxn modelId="{31813841-A0D1-4AB2-8CE1-EC2622369C92}" type="presOf" srcId="{7DB53E77-CAF4-4DA9-B0C8-55975DC127E9}" destId="{DB468C24-A62D-4F5B-9B60-FAF13FBA2BA1}" srcOrd="1" destOrd="0" presId="urn:microsoft.com/office/officeart/2005/8/layout/vList4"/>
    <dgm:cxn modelId="{1C07C461-1DA8-43AC-A5AD-87204786CA73}" type="presOf" srcId="{C5FB4A63-43EF-4AAA-9C84-DEBB33DC5C62}" destId="{57728FAD-7C9C-455B-BC88-40FF502398C8}" srcOrd="1" destOrd="0" presId="urn:microsoft.com/office/officeart/2005/8/layout/vList4"/>
    <dgm:cxn modelId="{6419EE42-F6EE-43C2-9D60-41BDBC8B5640}" type="presOf" srcId="{7DB53E77-CAF4-4DA9-B0C8-55975DC127E9}" destId="{CAEDB096-94B9-4A78-BCF7-F9A540DE16AA}" srcOrd="0" destOrd="0" presId="urn:microsoft.com/office/officeart/2005/8/layout/vList4"/>
    <dgm:cxn modelId="{E0E1FF62-B490-48C6-8276-B0A3E1C1E20C}" type="presOf" srcId="{C5FB4A63-43EF-4AAA-9C84-DEBB33DC5C62}" destId="{BD9AA1AF-DC3A-4435-8FC5-D22F4D855F73}" srcOrd="0" destOrd="0" presId="urn:microsoft.com/office/officeart/2005/8/layout/vList4"/>
    <dgm:cxn modelId="{67F6614B-D778-410A-AEA5-E2B9BDD434F5}" srcId="{CB576850-3557-4F3A-813A-D4057572B24A}" destId="{75EFC3BD-DABB-4453-98F3-213ABE0C0CA4}" srcOrd="4" destOrd="0" parTransId="{BEF28F86-6848-4895-8C8B-87414EEA5B38}" sibTransId="{5F3D380B-2885-4381-8794-B14811EE74FE}"/>
    <dgm:cxn modelId="{D3D19056-74BA-4E61-894F-3591F12B6F40}" type="presOf" srcId="{0928CBE3-5280-47C7-BC7C-ACB4F2A58BF7}" destId="{8740DDDC-B1BE-49AE-A633-8766B12A1DED}" srcOrd="1" destOrd="0" presId="urn:microsoft.com/office/officeart/2005/8/layout/vList4"/>
    <dgm:cxn modelId="{A88C4A86-2AA1-460C-9AE4-AE8E83F6F987}" type="presOf" srcId="{75EFC3BD-DABB-4453-98F3-213ABE0C0CA4}" destId="{D8DD8C21-AABA-4ADC-9D04-E3ED6BFD6AFA}" srcOrd="0" destOrd="0" presId="urn:microsoft.com/office/officeart/2005/8/layout/vList4"/>
    <dgm:cxn modelId="{E7754F9C-39F8-4D06-9B08-A31B523856A4}" srcId="{CB576850-3557-4F3A-813A-D4057572B24A}" destId="{C5FB4A63-43EF-4AAA-9C84-DEBB33DC5C62}" srcOrd="2" destOrd="0" parTransId="{8C776B68-0A64-461F-8DE9-C5155FAB9DE3}" sibTransId="{C989043C-E3DA-49E3-B488-ECD28C356444}"/>
    <dgm:cxn modelId="{EBA781A9-8995-4308-B11C-DEE9DD7B1E02}" type="presOf" srcId="{1C212929-B311-4F2D-B1D9-19E4345027C3}" destId="{380D3571-73B3-4F37-9023-D3370F2F89A1}" srcOrd="0" destOrd="0" presId="urn:microsoft.com/office/officeart/2005/8/layout/vList4"/>
    <dgm:cxn modelId="{21C301CC-66A4-49D4-A9CF-AD80C3101102}" type="presOf" srcId="{1C212929-B311-4F2D-B1D9-19E4345027C3}" destId="{BF2F684C-B43A-4A81-860C-9747E5E3CAA2}" srcOrd="1" destOrd="0" presId="urn:microsoft.com/office/officeart/2005/8/layout/vList4"/>
    <dgm:cxn modelId="{F348EAF1-2560-4F6A-84B8-74256EE1B466}" srcId="{CB576850-3557-4F3A-813A-D4057572B24A}" destId="{0928CBE3-5280-47C7-BC7C-ACB4F2A58BF7}" srcOrd="0" destOrd="0" parTransId="{DF036028-A716-40FF-B52F-4F360F8F5BAF}" sibTransId="{FCC7F60A-E615-4D7D-B83B-FBE7A0E2EB3F}"/>
    <dgm:cxn modelId="{19ED967F-AB99-4077-95E8-F6A6D6358DA6}" type="presParOf" srcId="{5A9BC1A2-FB3A-4A99-AFB2-285D04F9BDB4}" destId="{674A76FA-AB05-478B-8DD7-4C19E981C414}" srcOrd="0" destOrd="0" presId="urn:microsoft.com/office/officeart/2005/8/layout/vList4"/>
    <dgm:cxn modelId="{DD0D9D21-8139-4C49-8E64-594335C4CFA3}" type="presParOf" srcId="{674A76FA-AB05-478B-8DD7-4C19E981C414}" destId="{56F4FF0D-EF7A-492A-9853-E2C61AFAB3D1}" srcOrd="0" destOrd="0" presId="urn:microsoft.com/office/officeart/2005/8/layout/vList4"/>
    <dgm:cxn modelId="{F87A14F5-6E74-4202-892E-2716A1E50172}" type="presParOf" srcId="{674A76FA-AB05-478B-8DD7-4C19E981C414}" destId="{D3BC47F5-3E2A-4F05-B36A-88563F26CE3A}" srcOrd="1" destOrd="0" presId="urn:microsoft.com/office/officeart/2005/8/layout/vList4"/>
    <dgm:cxn modelId="{AAD1E043-9490-4DA7-85C5-A36598EFC83C}" type="presParOf" srcId="{674A76FA-AB05-478B-8DD7-4C19E981C414}" destId="{8740DDDC-B1BE-49AE-A633-8766B12A1DED}" srcOrd="2" destOrd="0" presId="urn:microsoft.com/office/officeart/2005/8/layout/vList4"/>
    <dgm:cxn modelId="{2F82A579-F908-4A83-A62F-E7F882CEA43C}" type="presParOf" srcId="{5A9BC1A2-FB3A-4A99-AFB2-285D04F9BDB4}" destId="{7DECDE58-1779-48AF-8BC0-EBA10248E76F}" srcOrd="1" destOrd="0" presId="urn:microsoft.com/office/officeart/2005/8/layout/vList4"/>
    <dgm:cxn modelId="{4B956CD8-E907-47B7-9F0D-D40225FE9D30}" type="presParOf" srcId="{5A9BC1A2-FB3A-4A99-AFB2-285D04F9BDB4}" destId="{48279762-C594-46E2-8370-A24298FC59B4}" srcOrd="2" destOrd="0" presId="urn:microsoft.com/office/officeart/2005/8/layout/vList4"/>
    <dgm:cxn modelId="{5E7CE23A-2D0C-4189-8023-BA4175B3DD66}" type="presParOf" srcId="{48279762-C594-46E2-8370-A24298FC59B4}" destId="{380D3571-73B3-4F37-9023-D3370F2F89A1}" srcOrd="0" destOrd="0" presId="urn:microsoft.com/office/officeart/2005/8/layout/vList4"/>
    <dgm:cxn modelId="{7E19137E-3795-41D6-886B-3D7D475B2E9E}" type="presParOf" srcId="{48279762-C594-46E2-8370-A24298FC59B4}" destId="{B94A87A4-7591-43FC-84D4-B6D73683CFD5}" srcOrd="1" destOrd="0" presId="urn:microsoft.com/office/officeart/2005/8/layout/vList4"/>
    <dgm:cxn modelId="{F797AFCD-D394-4C0B-9828-7A93EC06B561}" type="presParOf" srcId="{48279762-C594-46E2-8370-A24298FC59B4}" destId="{BF2F684C-B43A-4A81-860C-9747E5E3CAA2}" srcOrd="2" destOrd="0" presId="urn:microsoft.com/office/officeart/2005/8/layout/vList4"/>
    <dgm:cxn modelId="{5F3BF6C5-D620-4A9C-835E-2A5FE299BC1B}" type="presParOf" srcId="{5A9BC1A2-FB3A-4A99-AFB2-285D04F9BDB4}" destId="{1426F211-7BB2-489F-95A1-FE3D1306451A}" srcOrd="3" destOrd="0" presId="urn:microsoft.com/office/officeart/2005/8/layout/vList4"/>
    <dgm:cxn modelId="{AEB32A0F-88F7-42B6-A87A-A6C572874CC3}" type="presParOf" srcId="{5A9BC1A2-FB3A-4A99-AFB2-285D04F9BDB4}" destId="{02EDD0CC-A5FA-4ED9-8D61-B3A88022AD7E}" srcOrd="4" destOrd="0" presId="urn:microsoft.com/office/officeart/2005/8/layout/vList4"/>
    <dgm:cxn modelId="{B3626369-3352-4F33-A3C7-1FEA4773FB84}" type="presParOf" srcId="{02EDD0CC-A5FA-4ED9-8D61-B3A88022AD7E}" destId="{BD9AA1AF-DC3A-4435-8FC5-D22F4D855F73}" srcOrd="0" destOrd="0" presId="urn:microsoft.com/office/officeart/2005/8/layout/vList4"/>
    <dgm:cxn modelId="{BAA3D214-15F2-4FD2-993D-082C74F7159F}" type="presParOf" srcId="{02EDD0CC-A5FA-4ED9-8D61-B3A88022AD7E}" destId="{7B247069-8865-4B08-9E39-74967651E8ED}" srcOrd="1" destOrd="0" presId="urn:microsoft.com/office/officeart/2005/8/layout/vList4"/>
    <dgm:cxn modelId="{0195AE25-2985-472F-BBE8-99042AEF1C6B}" type="presParOf" srcId="{02EDD0CC-A5FA-4ED9-8D61-B3A88022AD7E}" destId="{57728FAD-7C9C-455B-BC88-40FF502398C8}" srcOrd="2" destOrd="0" presId="urn:microsoft.com/office/officeart/2005/8/layout/vList4"/>
    <dgm:cxn modelId="{44EED36B-3EFE-4AED-AE49-078BB803C8FD}" type="presParOf" srcId="{5A9BC1A2-FB3A-4A99-AFB2-285D04F9BDB4}" destId="{6E2FF7E1-A7D6-4E8C-A236-39D4D6A7D80C}" srcOrd="5" destOrd="0" presId="urn:microsoft.com/office/officeart/2005/8/layout/vList4"/>
    <dgm:cxn modelId="{4783728F-4A19-4BC5-BEBA-A2CC2B985609}" type="presParOf" srcId="{5A9BC1A2-FB3A-4A99-AFB2-285D04F9BDB4}" destId="{C56FE0B7-F6D2-4294-891A-F8A0C61B4DF5}" srcOrd="6" destOrd="0" presId="urn:microsoft.com/office/officeart/2005/8/layout/vList4"/>
    <dgm:cxn modelId="{7269E693-F72D-464C-9ECA-F878E967511A}" type="presParOf" srcId="{C56FE0B7-F6D2-4294-891A-F8A0C61B4DF5}" destId="{CAEDB096-94B9-4A78-BCF7-F9A540DE16AA}" srcOrd="0" destOrd="0" presId="urn:microsoft.com/office/officeart/2005/8/layout/vList4"/>
    <dgm:cxn modelId="{6EA655DE-7725-41BE-9FE2-D379C047CDF1}" type="presParOf" srcId="{C56FE0B7-F6D2-4294-891A-F8A0C61B4DF5}" destId="{81F8A56E-284A-43B3-B97E-274B5AECCEF4}" srcOrd="1" destOrd="0" presId="urn:microsoft.com/office/officeart/2005/8/layout/vList4"/>
    <dgm:cxn modelId="{75846B63-4BDB-49E7-A1B9-34E469519324}" type="presParOf" srcId="{C56FE0B7-F6D2-4294-891A-F8A0C61B4DF5}" destId="{DB468C24-A62D-4F5B-9B60-FAF13FBA2BA1}" srcOrd="2" destOrd="0" presId="urn:microsoft.com/office/officeart/2005/8/layout/vList4"/>
    <dgm:cxn modelId="{067ED348-B936-4F81-A8E5-2E2287970392}" type="presParOf" srcId="{5A9BC1A2-FB3A-4A99-AFB2-285D04F9BDB4}" destId="{7F3C5D77-6C17-4595-BBC6-830360AC1E59}" srcOrd="7" destOrd="0" presId="urn:microsoft.com/office/officeart/2005/8/layout/vList4"/>
    <dgm:cxn modelId="{C90C917C-B615-408A-93B1-979F4451B588}" type="presParOf" srcId="{5A9BC1A2-FB3A-4A99-AFB2-285D04F9BDB4}" destId="{219CCF47-D059-4B98-B136-A0766A87A30E}" srcOrd="8" destOrd="0" presId="urn:microsoft.com/office/officeart/2005/8/layout/vList4"/>
    <dgm:cxn modelId="{5BB02F55-8D28-44FC-8CC6-0FC77FBD55AF}" type="presParOf" srcId="{219CCF47-D059-4B98-B136-A0766A87A30E}" destId="{D8DD8C21-AABA-4ADC-9D04-E3ED6BFD6AFA}" srcOrd="0" destOrd="0" presId="urn:microsoft.com/office/officeart/2005/8/layout/vList4"/>
    <dgm:cxn modelId="{8F2601E5-80DB-4913-8E1B-835FFE7FC59D}" type="presParOf" srcId="{219CCF47-D059-4B98-B136-A0766A87A30E}" destId="{CFF7F3F8-C4C7-4438-83A0-E50876D716BE}" srcOrd="1" destOrd="0" presId="urn:microsoft.com/office/officeart/2005/8/layout/vList4"/>
    <dgm:cxn modelId="{58CD6C97-5A68-4761-8FEC-50EE70F6A9D3}" type="presParOf" srcId="{219CCF47-D059-4B98-B136-A0766A87A30E}" destId="{BC7DDE44-0788-4E0E-A786-B3C2AB8DE08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49E03-7ABE-4645-A414-92EE21C08D0F}">
      <dsp:nvSpPr>
        <dsp:cNvPr id="0" name=""/>
        <dsp:cNvSpPr/>
      </dsp:nvSpPr>
      <dsp:spPr>
        <a:xfrm>
          <a:off x="-4834696" y="-740949"/>
          <a:ext cx="5758347" cy="5758347"/>
        </a:xfrm>
        <a:prstGeom prst="blockArc">
          <a:avLst>
            <a:gd name="adj1" fmla="val 18900000"/>
            <a:gd name="adj2" fmla="val 2700000"/>
            <a:gd name="adj3" fmla="val 37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F7B02-6835-42C3-AD22-C5A26B950436}">
      <dsp:nvSpPr>
        <dsp:cNvPr id="0" name=""/>
        <dsp:cNvSpPr/>
      </dsp:nvSpPr>
      <dsp:spPr>
        <a:xfrm>
          <a:off x="404169" y="267192"/>
          <a:ext cx="7129738" cy="53472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44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Health</a:t>
          </a:r>
        </a:p>
      </dsp:txBody>
      <dsp:txXfrm>
        <a:off x="404169" y="267192"/>
        <a:ext cx="7129738" cy="534727"/>
      </dsp:txXfrm>
    </dsp:sp>
    <dsp:sp modelId="{DB0C6C44-E17C-4610-A821-00805394DF1E}">
      <dsp:nvSpPr>
        <dsp:cNvPr id="0" name=""/>
        <dsp:cNvSpPr/>
      </dsp:nvSpPr>
      <dsp:spPr>
        <a:xfrm>
          <a:off x="69965" y="200351"/>
          <a:ext cx="668408" cy="6684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6EC6F-03AD-4CEB-802F-C91B972E8C72}">
      <dsp:nvSpPr>
        <dsp:cNvPr id="0" name=""/>
        <dsp:cNvSpPr/>
      </dsp:nvSpPr>
      <dsp:spPr>
        <a:xfrm>
          <a:off x="787339" y="1069026"/>
          <a:ext cx="6746568" cy="53472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44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Agriculture</a:t>
          </a:r>
        </a:p>
      </dsp:txBody>
      <dsp:txXfrm>
        <a:off x="787339" y="1069026"/>
        <a:ext cx="6746568" cy="534727"/>
      </dsp:txXfrm>
    </dsp:sp>
    <dsp:sp modelId="{0CC71EE5-F0A7-4BB6-B1F4-C5CAC3C8790F}">
      <dsp:nvSpPr>
        <dsp:cNvPr id="0" name=""/>
        <dsp:cNvSpPr/>
      </dsp:nvSpPr>
      <dsp:spPr>
        <a:xfrm>
          <a:off x="453135" y="1002185"/>
          <a:ext cx="668408" cy="66840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A1906B-B084-4599-8967-0200500D030D}">
      <dsp:nvSpPr>
        <dsp:cNvPr id="0" name=""/>
        <dsp:cNvSpPr/>
      </dsp:nvSpPr>
      <dsp:spPr>
        <a:xfrm>
          <a:off x="904941" y="1870860"/>
          <a:ext cx="6628966" cy="53472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44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Environment</a:t>
          </a:r>
        </a:p>
      </dsp:txBody>
      <dsp:txXfrm>
        <a:off x="904941" y="1870860"/>
        <a:ext cx="6628966" cy="534727"/>
      </dsp:txXfrm>
    </dsp:sp>
    <dsp:sp modelId="{8A372C4B-9415-4A3D-8506-76EC5B038C5E}">
      <dsp:nvSpPr>
        <dsp:cNvPr id="0" name=""/>
        <dsp:cNvSpPr/>
      </dsp:nvSpPr>
      <dsp:spPr>
        <a:xfrm>
          <a:off x="570737" y="1804020"/>
          <a:ext cx="668408" cy="66840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16A800-A856-42BA-AEAA-FC8A2B57FF34}">
      <dsp:nvSpPr>
        <dsp:cNvPr id="0" name=""/>
        <dsp:cNvSpPr/>
      </dsp:nvSpPr>
      <dsp:spPr>
        <a:xfrm>
          <a:off x="787339" y="2672695"/>
          <a:ext cx="6746568" cy="53472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44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Law and Social sciences</a:t>
          </a:r>
        </a:p>
      </dsp:txBody>
      <dsp:txXfrm>
        <a:off x="787339" y="2672695"/>
        <a:ext cx="6746568" cy="534727"/>
      </dsp:txXfrm>
    </dsp:sp>
    <dsp:sp modelId="{FD141450-7296-4E04-AFDA-96C87FEA5069}">
      <dsp:nvSpPr>
        <dsp:cNvPr id="0" name=""/>
        <dsp:cNvSpPr/>
      </dsp:nvSpPr>
      <dsp:spPr>
        <a:xfrm>
          <a:off x="453135" y="2605854"/>
          <a:ext cx="668408" cy="66840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7D29DC-3BB1-40EA-9FFF-8E962E85B5C4}">
      <dsp:nvSpPr>
        <dsp:cNvPr id="0" name=""/>
        <dsp:cNvSpPr/>
      </dsp:nvSpPr>
      <dsp:spPr>
        <a:xfrm>
          <a:off x="404169" y="3474529"/>
          <a:ext cx="7129738" cy="53472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44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Scientific, technical information</a:t>
          </a:r>
        </a:p>
      </dsp:txBody>
      <dsp:txXfrm>
        <a:off x="404169" y="3474529"/>
        <a:ext cx="7129738" cy="534727"/>
      </dsp:txXfrm>
    </dsp:sp>
    <dsp:sp modelId="{A3A7CD4F-41DF-47B6-B4B6-C3A35BCE8A8B}">
      <dsp:nvSpPr>
        <dsp:cNvPr id="0" name=""/>
        <dsp:cNvSpPr/>
      </dsp:nvSpPr>
      <dsp:spPr>
        <a:xfrm>
          <a:off x="69965" y="3407688"/>
          <a:ext cx="668408" cy="668408"/>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7A65F-F2E2-4981-9B54-F54461DCACE0}">
      <dsp:nvSpPr>
        <dsp:cNvPr id="0" name=""/>
        <dsp:cNvSpPr/>
      </dsp:nvSpPr>
      <dsp:spPr>
        <a:xfrm>
          <a:off x="0" y="56872"/>
          <a:ext cx="7938655" cy="51480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Universities</a:t>
          </a:r>
          <a:endParaRPr lang="en-US" sz="2200" kern="1200" dirty="0"/>
        </a:p>
      </dsp:txBody>
      <dsp:txXfrm>
        <a:off x="25130" y="82002"/>
        <a:ext cx="7888395" cy="464540"/>
      </dsp:txXfrm>
    </dsp:sp>
    <dsp:sp modelId="{29FFAA0E-F1C7-4A8B-9E2F-F92B8798BF67}">
      <dsp:nvSpPr>
        <dsp:cNvPr id="0" name=""/>
        <dsp:cNvSpPr/>
      </dsp:nvSpPr>
      <dsp:spPr>
        <a:xfrm>
          <a:off x="0" y="635032"/>
          <a:ext cx="7938655" cy="514800"/>
        </a:xfrm>
        <a:prstGeom prst="round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Research Institutes</a:t>
          </a:r>
        </a:p>
      </dsp:txBody>
      <dsp:txXfrm>
        <a:off x="25130" y="660162"/>
        <a:ext cx="7888395" cy="464540"/>
      </dsp:txXfrm>
    </dsp:sp>
    <dsp:sp modelId="{2FAE7C8C-11F3-4A3A-B05E-350887416F1F}">
      <dsp:nvSpPr>
        <dsp:cNvPr id="0" name=""/>
        <dsp:cNvSpPr/>
      </dsp:nvSpPr>
      <dsp:spPr>
        <a:xfrm>
          <a:off x="0" y="1213192"/>
          <a:ext cx="7938655" cy="514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Government Offices	</a:t>
          </a:r>
        </a:p>
      </dsp:txBody>
      <dsp:txXfrm>
        <a:off x="25130" y="1238322"/>
        <a:ext cx="7888395" cy="464540"/>
      </dsp:txXfrm>
    </dsp:sp>
    <dsp:sp modelId="{BD40A4F7-40AE-4601-8D8A-62C52C9406A4}">
      <dsp:nvSpPr>
        <dsp:cNvPr id="0" name=""/>
        <dsp:cNvSpPr/>
      </dsp:nvSpPr>
      <dsp:spPr>
        <a:xfrm>
          <a:off x="0" y="1791352"/>
          <a:ext cx="7938655" cy="5148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Teaching hospitals, Healthcare Services	</a:t>
          </a:r>
        </a:p>
      </dsp:txBody>
      <dsp:txXfrm>
        <a:off x="25130" y="1816482"/>
        <a:ext cx="7888395" cy="464540"/>
      </dsp:txXfrm>
    </dsp:sp>
    <dsp:sp modelId="{4A1D9686-A5A8-446A-84CE-CA827BF9919C}">
      <dsp:nvSpPr>
        <dsp:cNvPr id="0" name=""/>
        <dsp:cNvSpPr/>
      </dsp:nvSpPr>
      <dsp:spPr>
        <a:xfrm>
          <a:off x="0" y="2369512"/>
          <a:ext cx="7938655" cy="5148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National NGOs	</a:t>
          </a:r>
        </a:p>
      </dsp:txBody>
      <dsp:txXfrm>
        <a:off x="25130" y="2394642"/>
        <a:ext cx="7888395" cy="464540"/>
      </dsp:txXfrm>
    </dsp:sp>
    <dsp:sp modelId="{18A062EE-0F39-46AF-913F-6AAC4698B2BA}">
      <dsp:nvSpPr>
        <dsp:cNvPr id="0" name=""/>
        <dsp:cNvSpPr/>
      </dsp:nvSpPr>
      <dsp:spPr>
        <a:xfrm>
          <a:off x="0" y="2947672"/>
          <a:ext cx="7938655" cy="5148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Vocational Training Centres	</a:t>
          </a:r>
        </a:p>
      </dsp:txBody>
      <dsp:txXfrm>
        <a:off x="25130" y="2972802"/>
        <a:ext cx="7888395" cy="464540"/>
      </dsp:txXfrm>
    </dsp:sp>
    <dsp:sp modelId="{6EFC927E-0F15-4B33-BE9C-1436E90799F0}">
      <dsp:nvSpPr>
        <dsp:cNvPr id="0" name=""/>
        <dsp:cNvSpPr/>
      </dsp:nvSpPr>
      <dsp:spPr>
        <a:xfrm>
          <a:off x="0" y="3525832"/>
          <a:ext cx="7938655" cy="514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National Libraries	</a:t>
          </a:r>
        </a:p>
      </dsp:txBody>
      <dsp:txXfrm>
        <a:off x="25130" y="3550962"/>
        <a:ext cx="7888395" cy="464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4FF0D-EF7A-492A-9853-E2C61AFAB3D1}">
      <dsp:nvSpPr>
        <dsp:cNvPr id="0" name=""/>
        <dsp:cNvSpPr/>
      </dsp:nvSpPr>
      <dsp:spPr>
        <a:xfrm>
          <a:off x="0" y="30343"/>
          <a:ext cx="7963382" cy="76527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Health				     WHO </a:t>
          </a:r>
        </a:p>
      </dsp:txBody>
      <dsp:txXfrm>
        <a:off x="1669204" y="30343"/>
        <a:ext cx="6294177" cy="765279"/>
      </dsp:txXfrm>
    </dsp:sp>
    <dsp:sp modelId="{D3BC47F5-3E2A-4F05-B36A-88563F26CE3A}">
      <dsp:nvSpPr>
        <dsp:cNvPr id="0" name=""/>
        <dsp:cNvSpPr/>
      </dsp:nvSpPr>
      <dsp:spPr>
        <a:xfrm>
          <a:off x="76527" y="76527"/>
          <a:ext cx="1592676" cy="61222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0D3571-73B3-4F37-9023-D3370F2F89A1}">
      <dsp:nvSpPr>
        <dsp:cNvPr id="0" name=""/>
        <dsp:cNvSpPr/>
      </dsp:nvSpPr>
      <dsp:spPr>
        <a:xfrm>
          <a:off x="0" y="841807"/>
          <a:ext cx="7963382" cy="76527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Agriculture			     FAO</a:t>
          </a:r>
        </a:p>
      </dsp:txBody>
      <dsp:txXfrm>
        <a:off x="1669204" y="841807"/>
        <a:ext cx="6294177" cy="765279"/>
      </dsp:txXfrm>
    </dsp:sp>
    <dsp:sp modelId="{B94A87A4-7591-43FC-84D4-B6D73683CFD5}">
      <dsp:nvSpPr>
        <dsp:cNvPr id="0" name=""/>
        <dsp:cNvSpPr/>
      </dsp:nvSpPr>
      <dsp:spPr>
        <a:xfrm>
          <a:off x="76527" y="918335"/>
          <a:ext cx="1592676" cy="61222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9AA1AF-DC3A-4435-8FC5-D22F4D855F73}">
      <dsp:nvSpPr>
        <dsp:cNvPr id="0" name=""/>
        <dsp:cNvSpPr/>
      </dsp:nvSpPr>
      <dsp:spPr>
        <a:xfrm>
          <a:off x="0" y="1683615"/>
          <a:ext cx="7963382" cy="76527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Environment			     UNEP</a:t>
          </a:r>
        </a:p>
      </dsp:txBody>
      <dsp:txXfrm>
        <a:off x="1669204" y="1683615"/>
        <a:ext cx="6294177" cy="765279"/>
      </dsp:txXfrm>
    </dsp:sp>
    <dsp:sp modelId="{7B247069-8865-4B08-9E39-74967651E8ED}">
      <dsp:nvSpPr>
        <dsp:cNvPr id="0" name=""/>
        <dsp:cNvSpPr/>
      </dsp:nvSpPr>
      <dsp:spPr>
        <a:xfrm>
          <a:off x="76527" y="1760143"/>
          <a:ext cx="1592676" cy="61222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EDB096-94B9-4A78-BCF7-F9A540DE16AA}">
      <dsp:nvSpPr>
        <dsp:cNvPr id="0" name=""/>
        <dsp:cNvSpPr/>
      </dsp:nvSpPr>
      <dsp:spPr>
        <a:xfrm>
          <a:off x="0" y="2525422"/>
          <a:ext cx="7963382" cy="76527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Innovation and technology	     WIPO</a:t>
          </a:r>
        </a:p>
      </dsp:txBody>
      <dsp:txXfrm>
        <a:off x="1669204" y="2525422"/>
        <a:ext cx="6294177" cy="765279"/>
      </dsp:txXfrm>
    </dsp:sp>
    <dsp:sp modelId="{81F8A56E-284A-43B3-B97E-274B5AECCEF4}">
      <dsp:nvSpPr>
        <dsp:cNvPr id="0" name=""/>
        <dsp:cNvSpPr/>
      </dsp:nvSpPr>
      <dsp:spPr>
        <a:xfrm>
          <a:off x="102488" y="2632292"/>
          <a:ext cx="1592676" cy="612223"/>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DD8C21-AABA-4ADC-9D04-E3ED6BFD6AFA}">
      <dsp:nvSpPr>
        <dsp:cNvPr id="0" name=""/>
        <dsp:cNvSpPr/>
      </dsp:nvSpPr>
      <dsp:spPr>
        <a:xfrm>
          <a:off x="0" y="3367230"/>
          <a:ext cx="7963382" cy="765279"/>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Law and social sciences	      ILO</a:t>
          </a:r>
        </a:p>
      </dsp:txBody>
      <dsp:txXfrm>
        <a:off x="1669204" y="3367230"/>
        <a:ext cx="6294177" cy="765279"/>
      </dsp:txXfrm>
    </dsp:sp>
    <dsp:sp modelId="{CFF7F3F8-C4C7-4438-83A0-E50876D716BE}">
      <dsp:nvSpPr>
        <dsp:cNvPr id="0" name=""/>
        <dsp:cNvSpPr/>
      </dsp:nvSpPr>
      <dsp:spPr>
        <a:xfrm>
          <a:off x="76527" y="3443758"/>
          <a:ext cx="1592676" cy="61222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6" name="Shape 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u="none" strike="noStrike" kern="1200" cap="none" dirty="0">
                <a:solidFill>
                  <a:schemeClr val="tx1"/>
                </a:solidFill>
                <a:effectLst/>
                <a:latin typeface="Arial"/>
                <a:ea typeface="Arial"/>
                <a:cs typeface="Arial"/>
                <a:sym typeface="Arial"/>
              </a:rPr>
              <a:t>Alice </a:t>
            </a:r>
            <a:r>
              <a:rPr lang="en-US" sz="1100" b="1" i="1" u="none" strike="noStrike" kern="1200" cap="none" dirty="0" err="1">
                <a:solidFill>
                  <a:schemeClr val="tx1"/>
                </a:solidFill>
                <a:effectLst/>
                <a:latin typeface="Arial"/>
                <a:ea typeface="Arial"/>
                <a:cs typeface="Arial"/>
                <a:sym typeface="Arial"/>
              </a:rPr>
              <a:t>Matimba</a:t>
            </a:r>
            <a:r>
              <a:rPr lang="en-US" sz="1100" b="1" i="1" u="none" strike="noStrike" kern="1200" cap="none" dirty="0">
                <a:solidFill>
                  <a:schemeClr val="tx1"/>
                </a:solidFill>
                <a:effectLst/>
                <a:latin typeface="Arial"/>
                <a:ea typeface="Arial"/>
                <a:cs typeface="Arial"/>
                <a:sym typeface="Arial"/>
              </a:rPr>
              <a:t>, PhD is a senior lecturer at the Department of Clinical Pharmacology, College of Health Sciences, University of Zimbabwe.</a:t>
            </a:r>
            <a:endParaRPr lang="en-US" sz="1100" b="1" i="0" u="none" strike="noStrike" kern="1200" cap="none" dirty="0">
              <a:solidFill>
                <a:schemeClr val="tx1"/>
              </a:solidFill>
              <a:effectLst/>
              <a:latin typeface="Arial"/>
              <a:ea typeface="Arial"/>
              <a:cs typeface="Arial"/>
              <a:sym typeface="Arial"/>
            </a:endParaRPr>
          </a:p>
          <a:p>
            <a:endParaRPr lang="en-US" sz="1100" b="0" i="0" u="none" strike="noStrike" kern="1200" cap="none" dirty="0">
              <a:solidFill>
                <a:schemeClr val="tx1"/>
              </a:solidFill>
              <a:effectLst/>
              <a:latin typeface="Arial"/>
              <a:ea typeface="Arial"/>
              <a:cs typeface="Arial"/>
              <a:sym typeface="Arial"/>
            </a:endParaRPr>
          </a:p>
          <a:p>
            <a:endParaRPr lang="en-US" sz="1100" b="0" i="0" u="none" strike="noStrike" kern="1200" cap="none" dirty="0">
              <a:solidFill>
                <a:schemeClr val="tx1"/>
              </a:solidFill>
              <a:effectLst/>
              <a:latin typeface="Arial"/>
              <a:ea typeface="Arial"/>
              <a:cs typeface="Arial"/>
              <a:sym typeface="Arial"/>
            </a:endParaRPr>
          </a:p>
          <a:p>
            <a:r>
              <a:rPr lang="en-US" sz="1100" b="0" i="0" u="none" strike="noStrike" kern="1200" cap="none" dirty="0">
                <a:solidFill>
                  <a:schemeClr val="tx1"/>
                </a:solidFill>
                <a:effectLst/>
                <a:latin typeface="Arial"/>
                <a:ea typeface="Arial"/>
                <a:cs typeface="Arial"/>
                <a:sym typeface="Arial"/>
              </a:rPr>
              <a:t>In Zimbabwe, diabetic patients don’t usually have their eyes checked for retinopathy, the most common cause of vision loss among people with diabetes. “It was not hard to sense the distress of an ophthalmologist who took care of people with diabetic eye disease who present when it is too late to save their eyesight,” Alice </a:t>
            </a:r>
            <a:r>
              <a:rPr lang="en-US" sz="1100" b="0" i="0" u="none" strike="noStrike" kern="1200" cap="none" dirty="0" err="1">
                <a:solidFill>
                  <a:schemeClr val="tx1"/>
                </a:solidFill>
                <a:effectLst/>
                <a:latin typeface="Arial"/>
                <a:ea typeface="Arial"/>
                <a:cs typeface="Arial"/>
                <a:sym typeface="Arial"/>
              </a:rPr>
              <a:t>Matimba</a:t>
            </a:r>
            <a:r>
              <a:rPr lang="en-US" sz="1100" b="0" i="0" u="none" strike="noStrike" kern="1200" cap="none" dirty="0">
                <a:solidFill>
                  <a:schemeClr val="tx1"/>
                </a:solidFill>
                <a:effectLst/>
                <a:latin typeface="Arial"/>
                <a:ea typeface="Arial"/>
                <a:cs typeface="Arial"/>
                <a:sym typeface="Arial"/>
              </a:rPr>
              <a:t> explained. She shared her story of how her team started to take action and address the many alarming knock on health effects of diabetes—in particular blindness which can be prevented if diagnosed and treated in time.</a:t>
            </a:r>
          </a:p>
          <a:p>
            <a:endParaRPr lang="en-US" sz="1100" b="0" i="0" u="none" strike="noStrike" kern="1200" cap="none" dirty="0">
              <a:solidFill>
                <a:schemeClr val="tx1"/>
              </a:solidFill>
              <a:effectLst/>
              <a:latin typeface="Arial"/>
              <a:ea typeface="Arial"/>
              <a:cs typeface="Arial"/>
              <a:sym typeface="Arial"/>
            </a:endParaRPr>
          </a:p>
          <a:p>
            <a:r>
              <a:rPr lang="en-US" sz="1100" b="0" i="0" u="none" strike="noStrike" kern="1200" cap="none" dirty="0">
                <a:solidFill>
                  <a:schemeClr val="tx1"/>
                </a:solidFill>
                <a:effectLst/>
                <a:latin typeface="Arial"/>
                <a:ea typeface="Arial"/>
                <a:cs typeface="Arial"/>
                <a:sym typeface="Arial"/>
              </a:rPr>
              <a:t>Dr. Alice </a:t>
            </a:r>
            <a:r>
              <a:rPr lang="en-US" sz="1100" b="0" i="0" u="none" strike="noStrike" kern="1200" cap="none" dirty="0" err="1">
                <a:solidFill>
                  <a:schemeClr val="tx1"/>
                </a:solidFill>
                <a:effectLst/>
                <a:latin typeface="Arial"/>
                <a:ea typeface="Arial"/>
                <a:cs typeface="Arial"/>
                <a:sym typeface="Arial"/>
              </a:rPr>
              <a:t>Matimba</a:t>
            </a:r>
            <a:r>
              <a:rPr lang="en-US" sz="1100" b="0" i="0" u="none" strike="noStrike" kern="1200" cap="none" dirty="0">
                <a:solidFill>
                  <a:schemeClr val="tx1"/>
                </a:solidFill>
                <a:effectLst/>
                <a:latin typeface="Arial"/>
                <a:ea typeface="Arial"/>
                <a:cs typeface="Arial"/>
                <a:sym typeface="Arial"/>
              </a:rPr>
              <a:t> and her team found</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up-to-date and reliable information in Research4Life</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to advocate for a policy of investment in the advanced technology and services needed to tackle the burden of diabetes in Zimbabwe.</a:t>
            </a:r>
          </a:p>
          <a:p>
            <a:endParaRPr lang="fr-CH" dirty="0"/>
          </a:p>
          <a:p>
            <a:r>
              <a:rPr lang="en-US" sz="1100" b="0" i="0" u="none" strike="noStrike" kern="1200" cap="none" dirty="0">
                <a:solidFill>
                  <a:schemeClr val="tx1"/>
                </a:solidFill>
                <a:effectLst/>
                <a:latin typeface="Arial"/>
                <a:ea typeface="Arial"/>
                <a:cs typeface="Arial"/>
                <a:sym typeface="Arial"/>
              </a:rPr>
              <a:t>The team established telemedicine as a cheaper and faster way to develop solutions for diabetes eye care. With this in mind, her team took a further step to pilot a tele-ophthalmology clinic for diabetes patients at the major hospitals in Harare, the capital city of Zimbabwe.</a:t>
            </a:r>
            <a:endParaRPr lang="en-GB" dirty="0"/>
          </a:p>
          <a:p>
            <a:endParaRPr lang="nl-NL" dirty="0"/>
          </a:p>
        </p:txBody>
      </p:sp>
    </p:spTree>
    <p:extLst>
      <p:ext uri="{BB962C8B-B14F-4D97-AF65-F5344CB8AC3E}">
        <p14:creationId xmlns:p14="http://schemas.microsoft.com/office/powerpoint/2010/main" val="416432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779717" y="2212358"/>
            <a:ext cx="7367305" cy="14700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586F7C"/>
              </a:buClr>
              <a:buSzPts val="3600"/>
              <a:buFont typeface="Open Sans"/>
              <a:buNone/>
              <a:defRPr sz="3600" b="1" i="0" u="none" strike="noStrike" cap="none">
                <a:solidFill>
                  <a:srgbClr val="586F7C"/>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5" name="Shape 15"/>
          <p:cNvSpPr txBox="1">
            <a:spLocks noGrp="1"/>
          </p:cNvSpPr>
          <p:nvPr>
            <p:ph type="subTitle" idx="1"/>
          </p:nvPr>
        </p:nvSpPr>
        <p:spPr>
          <a:xfrm>
            <a:off x="779718" y="3742307"/>
            <a:ext cx="7367305" cy="1939401"/>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rgbClr val="888888"/>
              </a:buClr>
              <a:buSzPts val="3200"/>
              <a:buFont typeface="Arial"/>
              <a:buNone/>
              <a:defRPr sz="3200" b="0" i="0" u="none" strike="noStrike" cap="none">
                <a:solidFill>
                  <a:srgbClr val="888888"/>
                </a:solidFill>
                <a:latin typeface="Open Sans"/>
                <a:ea typeface="Open Sans"/>
                <a:cs typeface="Open Sans"/>
                <a:sym typeface="Open Sans"/>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Open Sans"/>
                <a:ea typeface="Open Sans"/>
                <a:cs typeface="Open Sans"/>
                <a:sym typeface="Open Sans"/>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779717" y="1924605"/>
            <a:ext cx="7538660" cy="4201558"/>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 name="Shape 14">
            <a:extLst>
              <a:ext uri="{FF2B5EF4-FFF2-40B4-BE49-F238E27FC236}">
                <a16:creationId xmlns:a16="http://schemas.microsoft.com/office/drawing/2014/main" id="{A040A397-D016-4E7F-863E-6C21C6833AD2}"/>
              </a:ext>
            </a:extLst>
          </p:cNvPr>
          <p:cNvSpPr txBox="1">
            <a:spLocks noGrp="1"/>
          </p:cNvSpPr>
          <p:nvPr>
            <p:ph type="ctrTitle"/>
          </p:nvPr>
        </p:nvSpPr>
        <p:spPr>
          <a:xfrm>
            <a:off x="779717" y="454579"/>
            <a:ext cx="7538660" cy="14700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586F7C"/>
              </a:buClr>
              <a:buSzPts val="3600"/>
              <a:buFont typeface="Open Sans"/>
              <a:buNone/>
              <a:defRPr sz="3600" b="1" i="0" u="none" strike="noStrike" cap="none">
                <a:solidFill>
                  <a:srgbClr val="586F7C"/>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5"/>
        <p:cNvGrpSpPr/>
        <p:nvPr/>
      </p:nvGrpSpPr>
      <p:grpSpPr>
        <a:xfrm>
          <a:off x="0" y="0"/>
          <a:ext cx="0" cy="0"/>
          <a:chOff x="0" y="0"/>
          <a:chExt cx="0" cy="0"/>
        </a:xfrm>
      </p:grpSpPr>
      <p:sp>
        <p:nvSpPr>
          <p:cNvPr id="3" name="Shape 23">
            <a:extLst>
              <a:ext uri="{FF2B5EF4-FFF2-40B4-BE49-F238E27FC236}">
                <a16:creationId xmlns:a16="http://schemas.microsoft.com/office/drawing/2014/main" id="{31883CC5-461A-49D5-A654-20982E5FE6B8}"/>
              </a:ext>
            </a:extLst>
          </p:cNvPr>
          <p:cNvSpPr txBox="1">
            <a:spLocks noGrp="1"/>
          </p:cNvSpPr>
          <p:nvPr>
            <p:ph type="body" idx="1"/>
          </p:nvPr>
        </p:nvSpPr>
        <p:spPr>
          <a:xfrm>
            <a:off x="781934" y="1924604"/>
            <a:ext cx="3790066" cy="4201559"/>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5" name="Shape 14">
            <a:extLst>
              <a:ext uri="{FF2B5EF4-FFF2-40B4-BE49-F238E27FC236}">
                <a16:creationId xmlns:a16="http://schemas.microsoft.com/office/drawing/2014/main" id="{DE0FCBFE-B2F3-4197-95D7-B0DA4E3E56CD}"/>
              </a:ext>
            </a:extLst>
          </p:cNvPr>
          <p:cNvSpPr txBox="1">
            <a:spLocks noGrp="1"/>
          </p:cNvSpPr>
          <p:nvPr>
            <p:ph type="ctrTitle"/>
          </p:nvPr>
        </p:nvSpPr>
        <p:spPr>
          <a:xfrm>
            <a:off x="779717" y="454579"/>
            <a:ext cx="7578485" cy="14700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586F7C"/>
              </a:buClr>
              <a:buSzPts val="3600"/>
              <a:buFont typeface="Open Sans"/>
              <a:buNone/>
              <a:defRPr sz="3600" b="1" i="0" u="none" strike="noStrike" cap="none">
                <a:solidFill>
                  <a:srgbClr val="586F7C"/>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 name="Tijdelijke aanduiding voor afbeelding 5">
            <a:extLst>
              <a:ext uri="{FF2B5EF4-FFF2-40B4-BE49-F238E27FC236}">
                <a16:creationId xmlns:a16="http://schemas.microsoft.com/office/drawing/2014/main" id="{F9118199-3939-4BED-8C93-DCF933948F27}"/>
              </a:ext>
            </a:extLst>
          </p:cNvPr>
          <p:cNvSpPr>
            <a:spLocks noGrp="1"/>
          </p:cNvSpPr>
          <p:nvPr>
            <p:ph type="pic" sz="quarter" idx="10"/>
          </p:nvPr>
        </p:nvSpPr>
        <p:spPr>
          <a:xfrm>
            <a:off x="4568122" y="1924604"/>
            <a:ext cx="3790066" cy="4201559"/>
          </a:xfrm>
          <a:prstGeom prst="rect">
            <a:avLst/>
          </a:prstGeom>
        </p:spPr>
        <p:txBody>
          <a:bodyPr/>
          <a:lstStyle/>
          <a:p>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733776" y="2273594"/>
            <a:ext cx="7810979" cy="172769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586F7C"/>
              </a:buClr>
              <a:buSzPts val="3600"/>
              <a:buFont typeface="Open Sans"/>
              <a:buNone/>
              <a:defRPr sz="3600" b="1" i="0" u="none" strike="noStrike" cap="none">
                <a:solidFill>
                  <a:srgbClr val="586F7C"/>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8" name="Shape 8" descr="R4L_with_acronyms_neweps.eps"/>
          <p:cNvPicPr preferRelativeResize="0"/>
          <p:nvPr/>
        </p:nvPicPr>
        <p:blipFill rotWithShape="1">
          <a:blip r:embed="rId5">
            <a:alphaModFix/>
          </a:blip>
          <a:srcRect/>
          <a:stretch/>
        </p:blipFill>
        <p:spPr>
          <a:xfrm>
            <a:off x="7344098" y="6209180"/>
            <a:ext cx="1342702" cy="436236"/>
          </a:xfrm>
          <a:prstGeom prst="rect">
            <a:avLst/>
          </a:prstGeom>
          <a:noFill/>
          <a:ln>
            <a:noFill/>
          </a:ln>
        </p:spPr>
      </p:pic>
      <p:sp>
        <p:nvSpPr>
          <p:cNvPr id="9" name="Shape 9"/>
          <p:cNvSpPr/>
          <p:nvPr/>
        </p:nvSpPr>
        <p:spPr>
          <a:xfrm>
            <a:off x="-1" y="-1"/>
            <a:ext cx="9144001" cy="709479"/>
          </a:xfrm>
          <a:prstGeom prst="rect">
            <a:avLst/>
          </a:prstGeom>
          <a:solidFill>
            <a:srgbClr val="586F7C">
              <a:alpha val="3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Shape 10"/>
          <p:cNvSpPr/>
          <p:nvPr/>
        </p:nvSpPr>
        <p:spPr>
          <a:xfrm>
            <a:off x="875820" y="1637267"/>
            <a:ext cx="429410" cy="64039"/>
          </a:xfrm>
          <a:prstGeom prst="rect">
            <a:avLst/>
          </a:prstGeom>
          <a:solidFill>
            <a:srgbClr val="4EB7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1305230" y="1637267"/>
            <a:ext cx="429410" cy="64039"/>
          </a:xfrm>
          <a:prstGeom prst="rect">
            <a:avLst/>
          </a:prstGeom>
          <a:solidFill>
            <a:srgbClr val="F499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Shape 12"/>
          <p:cNvSpPr/>
          <p:nvPr/>
        </p:nvSpPr>
        <p:spPr>
          <a:xfrm>
            <a:off x="1734640" y="1637267"/>
            <a:ext cx="429410" cy="64039"/>
          </a:xfrm>
          <a:prstGeom prst="rect">
            <a:avLst/>
          </a:prstGeom>
          <a:solidFill>
            <a:srgbClr val="154A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5400" marR="0" lvl="0" indent="0" algn="l"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twitter.com/R4LPartnership" TargetMode="External"/><Relationship Id="rId3" Type="http://schemas.openxmlformats.org/officeDocument/2006/relationships/image" Target="../media/image2.jpg"/><Relationship Id="rId7" Type="http://schemas.openxmlformats.org/officeDocument/2006/relationships/image" Target="../media/image6.svg"/><Relationship Id="rId12" Type="http://schemas.openxmlformats.org/officeDocument/2006/relationships/hyperlink" Target="http://www.research4life.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hyperlink" Target="https://dgroups.org/fao/research4life" TargetMode="Externa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hyperlink" Target="https://www.facebook.com/R4Lpartnershi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esearch4life.org/"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mailto:r4l@research4lif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ctrTitle"/>
          </p:nvPr>
        </p:nvSpPr>
        <p:spPr>
          <a:xfrm>
            <a:off x="924975" y="3882225"/>
            <a:ext cx="7367400" cy="1341900"/>
          </a:xfrm>
          <a:prstGeom prst="rect">
            <a:avLst/>
          </a:prstGeom>
          <a:noFill/>
          <a:ln>
            <a:noFill/>
          </a:ln>
        </p:spPr>
        <p:txBody>
          <a:bodyPr spcFirstLastPara="1" wrap="square" lIns="91425" tIns="0" rIns="91425" bIns="45700" anchor="ctr" anchorCtr="0">
            <a:noAutofit/>
          </a:bodyPr>
          <a:lstStyle/>
          <a:p>
            <a:pPr marL="0" marR="0" lvl="0" indent="0" algn="l" rtl="0">
              <a:spcBef>
                <a:spcPts val="0"/>
              </a:spcBef>
              <a:spcAft>
                <a:spcPts val="0"/>
              </a:spcAft>
              <a:buClr>
                <a:schemeClr val="dk1"/>
              </a:buClr>
              <a:buSzPts val="1100"/>
              <a:buFont typeface="Arial"/>
              <a:buNone/>
            </a:pPr>
            <a:r>
              <a:rPr lang="nl-NL" sz="3000" dirty="0"/>
              <a:t>Research4Life</a:t>
            </a:r>
            <a:endParaRPr dirty="0"/>
          </a:p>
        </p:txBody>
      </p:sp>
      <p:sp>
        <p:nvSpPr>
          <p:cNvPr id="39" name="Shape 39"/>
          <p:cNvSpPr txBox="1">
            <a:spLocks noGrp="1"/>
          </p:cNvSpPr>
          <p:nvPr>
            <p:ph type="subTitle" idx="1"/>
          </p:nvPr>
        </p:nvSpPr>
        <p:spPr>
          <a:xfrm>
            <a:off x="924975" y="4912275"/>
            <a:ext cx="7367400" cy="623700"/>
          </a:xfrm>
          <a:prstGeom prst="rect">
            <a:avLst/>
          </a:prstGeom>
          <a:noFill/>
          <a:ln>
            <a:noFill/>
          </a:ln>
        </p:spPr>
        <p:txBody>
          <a:bodyPr spcFirstLastPara="1" wrap="square" lIns="91425" tIns="45700" rIns="91425" bIns="45700" anchor="t" anchorCtr="0">
            <a:noAutofit/>
          </a:bodyPr>
          <a:lstStyle/>
          <a:p>
            <a:pPr marL="0" lvl="0" indent="0" algn="l">
              <a:spcBef>
                <a:spcPts val="0"/>
              </a:spcBef>
              <a:buClr>
                <a:schemeClr val="dk1"/>
              </a:buClr>
              <a:buSzPts val="1100"/>
            </a:pPr>
            <a:r>
              <a:rPr lang="en-US" sz="1800" dirty="0"/>
              <a:t>Free or low-cost access to academic and professional content</a:t>
            </a:r>
          </a:p>
        </p:txBody>
      </p:sp>
      <p:pic>
        <p:nvPicPr>
          <p:cNvPr id="3" name="Afbeelding 2" descr="Afbeelding met persoon, binnen, tafel, mensen&#10;&#10;Automatisch gegenereerde beschrijving">
            <a:extLst>
              <a:ext uri="{FF2B5EF4-FFF2-40B4-BE49-F238E27FC236}">
                <a16:creationId xmlns:a16="http://schemas.microsoft.com/office/drawing/2014/main" id="{00B32CD9-A2D3-4FE8-8C38-735DBF3D1EAF}"/>
              </a:ext>
            </a:extLst>
          </p:cNvPr>
          <p:cNvPicPr>
            <a:picLocks noChangeAspect="1"/>
          </p:cNvPicPr>
          <p:nvPr/>
        </p:nvPicPr>
        <p:blipFill rotWithShape="1">
          <a:blip r:embed="rId3"/>
          <a:srcRect l="-98" t="20545" r="98" b="26245"/>
          <a:stretch/>
        </p:blipFill>
        <p:spPr>
          <a:xfrm>
            <a:off x="0" y="708158"/>
            <a:ext cx="9144000" cy="3242874"/>
          </a:xfrm>
          <a:prstGeom prst="rect">
            <a:avLst/>
          </a:prstGeom>
        </p:spPr>
      </p:pic>
      <p:pic>
        <p:nvPicPr>
          <p:cNvPr id="4" name="Graphic 3">
            <a:extLst>
              <a:ext uri="{FF2B5EF4-FFF2-40B4-BE49-F238E27FC236}">
                <a16:creationId xmlns:a16="http://schemas.microsoft.com/office/drawing/2014/main" id="{23E50116-C171-4125-8734-0913FE830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415" y="5964481"/>
            <a:ext cx="216000" cy="216000"/>
          </a:xfrm>
          <a:prstGeom prst="rect">
            <a:avLst/>
          </a:prstGeom>
        </p:spPr>
      </p:pic>
      <p:pic>
        <p:nvPicPr>
          <p:cNvPr id="6" name="Graphic 5">
            <a:extLst>
              <a:ext uri="{FF2B5EF4-FFF2-40B4-BE49-F238E27FC236}">
                <a16:creationId xmlns:a16="http://schemas.microsoft.com/office/drawing/2014/main" id="{5210B2D7-BF45-4CA8-9C6F-3FA580C1D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850" y="6178465"/>
            <a:ext cx="216000" cy="216000"/>
          </a:xfrm>
          <a:prstGeom prst="rect">
            <a:avLst/>
          </a:prstGeom>
        </p:spPr>
      </p:pic>
      <p:pic>
        <p:nvPicPr>
          <p:cNvPr id="8" name="Graphic 7">
            <a:extLst>
              <a:ext uri="{FF2B5EF4-FFF2-40B4-BE49-F238E27FC236}">
                <a16:creationId xmlns:a16="http://schemas.microsoft.com/office/drawing/2014/main" id="{B8FB4EEF-B78E-4F41-A7D1-B091215B2F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7415" y="5528993"/>
            <a:ext cx="228600" cy="228600"/>
          </a:xfrm>
          <a:prstGeom prst="rect">
            <a:avLst/>
          </a:prstGeom>
        </p:spPr>
      </p:pic>
      <p:pic>
        <p:nvPicPr>
          <p:cNvPr id="10" name="Graphic 9">
            <a:extLst>
              <a:ext uri="{FF2B5EF4-FFF2-40B4-BE49-F238E27FC236}">
                <a16:creationId xmlns:a16="http://schemas.microsoft.com/office/drawing/2014/main" id="{F10201A8-4C70-463C-88A2-86981DCF31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8583" y="6389385"/>
            <a:ext cx="216000" cy="216000"/>
          </a:xfrm>
          <a:prstGeom prst="rect">
            <a:avLst/>
          </a:prstGeom>
        </p:spPr>
      </p:pic>
      <p:sp>
        <p:nvSpPr>
          <p:cNvPr id="11" name="Tekstvak 10">
            <a:extLst>
              <a:ext uri="{FF2B5EF4-FFF2-40B4-BE49-F238E27FC236}">
                <a16:creationId xmlns:a16="http://schemas.microsoft.com/office/drawing/2014/main" id="{C3448AA8-FBF1-41A4-825E-ED7ED2E61753}"/>
              </a:ext>
            </a:extLst>
          </p:cNvPr>
          <p:cNvSpPr txBox="1"/>
          <p:nvPr/>
        </p:nvSpPr>
        <p:spPr>
          <a:xfrm>
            <a:off x="1178975" y="5490255"/>
            <a:ext cx="4546185" cy="1384995"/>
          </a:xfrm>
          <a:prstGeom prst="rect">
            <a:avLst/>
          </a:prstGeom>
          <a:noFill/>
        </p:spPr>
        <p:txBody>
          <a:bodyPr wrap="square" rtlCol="0">
            <a:spAutoFit/>
          </a:bodyPr>
          <a:lstStyle/>
          <a:p>
            <a:pPr lvl="0">
              <a:buClr>
                <a:schemeClr val="dk1"/>
              </a:buClr>
              <a:buSzPts val="1100"/>
            </a:pP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Open Sans"/>
                <a:hlinkClick r:id="rId12">
                  <a:extLst>
                    <a:ext uri="{A12FA001-AC4F-418D-AE19-62706E023703}">
                      <ahyp:hlinkClr xmlns:ahyp="http://schemas.microsoft.com/office/drawing/2018/hyperlinkcolor" val="tx"/>
                    </a:ext>
                  </a:extLst>
                </a:hlinkClick>
              </a:rPr>
              <a:t>www.research4life.org</a:t>
            </a: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Open Sans"/>
            </a:endParaRPr>
          </a:p>
          <a:p>
            <a:pPr lvl="0">
              <a:buClr>
                <a:schemeClr val="dk1"/>
              </a:buClr>
              <a:buSzPts val="1100"/>
            </a:pP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Open Sans"/>
            </a:endParaRPr>
          </a:p>
          <a:p>
            <a:pPr lvl="0">
              <a:buClr>
                <a:schemeClr val="dk1"/>
              </a:buClr>
              <a:buSzPts val="1100"/>
            </a:pP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Open Sans"/>
                <a:hlinkClick r:id="rId13">
                  <a:extLst>
                    <a:ext uri="{A12FA001-AC4F-418D-AE19-62706E023703}">
                      <ahyp:hlinkClr xmlns:ahyp="http://schemas.microsoft.com/office/drawing/2018/hyperlinkcolor" val="tx"/>
                    </a:ext>
                  </a:extLst>
                </a:hlinkClick>
              </a:rPr>
              <a:t>R4L_partnership</a:t>
            </a: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Open Sans"/>
            </a:endParaRPr>
          </a:p>
          <a:p>
            <a:pPr lvl="0">
              <a:buClr>
                <a:schemeClr val="dk1"/>
              </a:buClr>
              <a:buSzPts val="1100"/>
            </a:pP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14">
                  <a:extLst>
                    <a:ext uri="{A12FA001-AC4F-418D-AE19-62706E023703}">
                      <ahyp:hlinkClr xmlns:ahyp="http://schemas.microsoft.com/office/drawing/2018/hyperlinkcolor" val="tx"/>
                    </a:ext>
                  </a:extLst>
                </a:hlinkClick>
              </a:rPr>
              <a:t>R4Lpartnership</a:t>
            </a: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lvl="0">
              <a:buClr>
                <a:schemeClr val="dk1"/>
              </a:buClr>
              <a:buSzPts val="1100"/>
            </a:pP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15">
                  <a:extLst>
                    <a:ext uri="{A12FA001-AC4F-418D-AE19-62706E023703}">
                      <ahyp:hlinkClr xmlns:ahyp="http://schemas.microsoft.com/office/drawing/2018/hyperlinkcolor" val="tx"/>
                    </a:ext>
                  </a:extLst>
                </a:hlinkClick>
              </a:rPr>
              <a:t>Research4Life</a:t>
            </a: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Open Sans"/>
            </a:endParaRPr>
          </a:p>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5ED1786-A557-49E4-A27E-B3D856DAC8FD}"/>
              </a:ext>
            </a:extLst>
          </p:cNvPr>
          <p:cNvSpPr>
            <a:spLocks noGrp="1"/>
          </p:cNvSpPr>
          <p:nvPr>
            <p:ph type="ctrTitle"/>
          </p:nvPr>
        </p:nvSpPr>
        <p:spPr/>
        <p:txBody>
          <a:bodyPr/>
          <a:lstStyle/>
          <a:p>
            <a:r>
              <a:rPr lang="nl-NL" dirty="0"/>
              <a:t>Access databases</a:t>
            </a:r>
          </a:p>
        </p:txBody>
      </p:sp>
      <p:sp>
        <p:nvSpPr>
          <p:cNvPr id="6" name="Tijdelijke aanduiding voor tekst 1">
            <a:extLst>
              <a:ext uri="{FF2B5EF4-FFF2-40B4-BE49-F238E27FC236}">
                <a16:creationId xmlns:a16="http://schemas.microsoft.com/office/drawing/2014/main" id="{90575357-086C-4861-9A37-F510BEEE415D}"/>
              </a:ext>
            </a:extLst>
          </p:cNvPr>
          <p:cNvSpPr>
            <a:spLocks noGrp="1"/>
          </p:cNvSpPr>
          <p:nvPr>
            <p:ph type="body" idx="1"/>
          </p:nvPr>
        </p:nvSpPr>
        <p:spPr>
          <a:xfrm>
            <a:off x="779717" y="5490447"/>
            <a:ext cx="7538660" cy="635716"/>
          </a:xfrm>
        </p:spPr>
        <p:txBody>
          <a:bodyPr/>
          <a:lstStyle/>
          <a:p>
            <a:pPr marL="50800" indent="0">
              <a:buNone/>
            </a:pPr>
            <a:r>
              <a:rPr lang="nl-NL" sz="2000" i="1" dirty="0"/>
              <a:t>Screenshot </a:t>
            </a:r>
            <a:r>
              <a:rPr lang="nl-NL" sz="2000" i="1" dirty="0" err="1"/>
              <a:t>from</a:t>
            </a:r>
            <a:r>
              <a:rPr lang="nl-NL" sz="2000" i="1" dirty="0"/>
              <a:t> the Hinari portal</a:t>
            </a:r>
          </a:p>
        </p:txBody>
      </p:sp>
      <p:pic>
        <p:nvPicPr>
          <p:cNvPr id="7" name="Content Placeholder 3">
            <a:extLst>
              <a:ext uri="{FF2B5EF4-FFF2-40B4-BE49-F238E27FC236}">
                <a16:creationId xmlns:a16="http://schemas.microsoft.com/office/drawing/2014/main" id="{6B36A45E-ED97-418A-A052-E72590AC995C}"/>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21840" t="50000" r="2475"/>
          <a:stretch/>
        </p:blipFill>
        <p:spPr>
          <a:xfrm>
            <a:off x="779717" y="2057401"/>
            <a:ext cx="7538660" cy="3422410"/>
          </a:xfrm>
          <a:prstGeom prst="rect">
            <a:avLst/>
          </a:prstGeom>
        </p:spPr>
      </p:pic>
    </p:spTree>
    <p:extLst>
      <p:ext uri="{BB962C8B-B14F-4D97-AF65-F5344CB8AC3E}">
        <p14:creationId xmlns:p14="http://schemas.microsoft.com/office/powerpoint/2010/main" val="111731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BC34F25-5325-4E9B-9A52-F9F234A79015}"/>
              </a:ext>
            </a:extLst>
          </p:cNvPr>
          <p:cNvSpPr>
            <a:spLocks noGrp="1"/>
          </p:cNvSpPr>
          <p:nvPr>
            <p:ph type="body" idx="1"/>
          </p:nvPr>
        </p:nvSpPr>
        <p:spPr>
          <a:xfrm>
            <a:off x="779717" y="2183907"/>
            <a:ext cx="4395965" cy="3942255"/>
          </a:xfrm>
        </p:spPr>
        <p:txBody>
          <a:bodyPr/>
          <a:lstStyle/>
          <a:p>
            <a:pPr marL="50800" indent="0">
              <a:buNone/>
            </a:pPr>
            <a:r>
              <a:rPr lang="en-US" sz="2400" dirty="0"/>
              <a:t>“Thanks to Research4Life for providing access to evidence-based scientific information, we were finally capable of doing a literature review, which confirmed our hypothesis.”</a:t>
            </a:r>
          </a:p>
          <a:p>
            <a:pPr marL="50800" indent="0">
              <a:buNone/>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marL="5080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Alice </a:t>
            </a:r>
            <a:r>
              <a:rPr lang="en-US" sz="2000" dirty="0" err="1">
                <a:latin typeface="Open Sans" panose="020B0606030504020204" pitchFamily="34" charset="0"/>
                <a:ea typeface="Open Sans" panose="020B0606030504020204" pitchFamily="34" charset="0"/>
                <a:cs typeface="Open Sans" panose="020B0606030504020204" pitchFamily="34" charset="0"/>
              </a:rPr>
              <a:t>Matimba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senior lecturer at College of Health Sciences, University of Zimbabwe</a:t>
            </a:r>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el 2">
            <a:extLst>
              <a:ext uri="{FF2B5EF4-FFF2-40B4-BE49-F238E27FC236}">
                <a16:creationId xmlns:a16="http://schemas.microsoft.com/office/drawing/2014/main" id="{99F88E99-2BC9-47E8-8F56-2A69BA6F6C21}"/>
              </a:ext>
            </a:extLst>
          </p:cNvPr>
          <p:cNvSpPr>
            <a:spLocks noGrp="1"/>
          </p:cNvSpPr>
          <p:nvPr>
            <p:ph type="ctrTitle"/>
          </p:nvPr>
        </p:nvSpPr>
        <p:spPr/>
        <p:txBody>
          <a:bodyPr/>
          <a:lstStyle/>
          <a:p>
            <a:r>
              <a:rPr lang="nl-NL" dirty="0"/>
              <a:t>How we make a </a:t>
            </a:r>
            <a:r>
              <a:rPr lang="nl-NL" dirty="0" err="1"/>
              <a:t>difference</a:t>
            </a:r>
            <a:endParaRPr lang="nl-NL" dirty="0"/>
          </a:p>
        </p:txBody>
      </p:sp>
      <p:pic>
        <p:nvPicPr>
          <p:cNvPr id="4" name="Content Placeholder 3">
            <a:extLst>
              <a:ext uri="{FF2B5EF4-FFF2-40B4-BE49-F238E27FC236}">
                <a16:creationId xmlns:a16="http://schemas.microsoft.com/office/drawing/2014/main" id="{B1412C44-348A-4DE5-BC4A-8D0BE7040089}"/>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12393" r="34646"/>
          <a:stretch/>
        </p:blipFill>
        <p:spPr>
          <a:xfrm>
            <a:off x="5175682" y="2183907"/>
            <a:ext cx="3142695" cy="3957963"/>
          </a:xfrm>
          <a:prstGeom prst="rect">
            <a:avLst/>
          </a:prstGeom>
        </p:spPr>
      </p:pic>
    </p:spTree>
    <p:extLst>
      <p:ext uri="{BB962C8B-B14F-4D97-AF65-F5344CB8AC3E}">
        <p14:creationId xmlns:p14="http://schemas.microsoft.com/office/powerpoint/2010/main" val="2002297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General Partners Meeting, August 2019">
            <a:extLst>
              <a:ext uri="{FF2B5EF4-FFF2-40B4-BE49-F238E27FC236}">
                <a16:creationId xmlns:a16="http://schemas.microsoft.com/office/drawing/2014/main" id="{59BF339D-7E32-4C0E-8D08-FB42BA174ED8}"/>
              </a:ext>
              <a:ext uri="{C183D7F6-B498-43B3-948B-1728B52AA6E4}">
                <adec:decorative xmlns:adec="http://schemas.microsoft.com/office/drawing/2017/decorative" val="0"/>
              </a:ext>
            </a:extLst>
          </p:cNvPr>
          <p:cNvPicPr>
            <a:picLocks noGrp="1" noChangeAspect="1"/>
          </p:cNvPicPr>
          <p:nvPr/>
        </p:nvPicPr>
        <p:blipFill rotWithShape="1">
          <a:blip r:embed="rId2"/>
          <a:srcRect l="1918" r="834" b="8705"/>
          <a:stretch/>
        </p:blipFill>
        <p:spPr bwMode="auto">
          <a:xfrm>
            <a:off x="656188" y="994964"/>
            <a:ext cx="7831623" cy="4136331"/>
          </a:xfrm>
          <a:prstGeom prst="rect">
            <a:avLst/>
          </a:prstGeom>
          <a:noFill/>
          <a:ln w="9525">
            <a:noFill/>
            <a:miter lim="800000"/>
            <a:headEnd/>
            <a:tailEnd/>
          </a:ln>
        </p:spPr>
      </p:pic>
      <p:sp>
        <p:nvSpPr>
          <p:cNvPr id="5" name="Tijdelijke aanduiding voor tekst 1">
            <a:extLst>
              <a:ext uri="{FF2B5EF4-FFF2-40B4-BE49-F238E27FC236}">
                <a16:creationId xmlns:a16="http://schemas.microsoft.com/office/drawing/2014/main" id="{1F1B567C-A076-4CB2-A798-27525693D41A}"/>
              </a:ext>
            </a:extLst>
          </p:cNvPr>
          <p:cNvSpPr>
            <a:spLocks noGrp="1"/>
          </p:cNvSpPr>
          <p:nvPr>
            <p:ph type="body" idx="1"/>
          </p:nvPr>
        </p:nvSpPr>
        <p:spPr>
          <a:xfrm>
            <a:off x="779717" y="5257800"/>
            <a:ext cx="7538660" cy="868363"/>
          </a:xfrm>
        </p:spPr>
        <p:txBody>
          <a:bodyPr/>
          <a:lstStyle/>
          <a:p>
            <a:pPr marL="50800" indent="0">
              <a:buNone/>
            </a:pPr>
            <a:r>
              <a:rPr lang="nl-NL" sz="2000" dirty="0"/>
              <a:t>More information? </a:t>
            </a:r>
          </a:p>
          <a:p>
            <a:pPr marL="50800" indent="0">
              <a:buNone/>
            </a:pPr>
            <a:r>
              <a:rPr lang="nl-NL" sz="2000" dirty="0">
                <a:hlinkClick r:id="rId3"/>
              </a:rPr>
              <a:t>www.research4life.org</a:t>
            </a:r>
            <a:r>
              <a:rPr lang="nl-NL" sz="2000" dirty="0"/>
              <a:t> or </a:t>
            </a:r>
            <a:r>
              <a:rPr lang="nl-NL" sz="2000" dirty="0">
                <a:hlinkClick r:id="rId4"/>
              </a:rPr>
              <a:t>r4l@research4life.org</a:t>
            </a:r>
            <a:r>
              <a:rPr lang="nl-NL" sz="2000" dirty="0"/>
              <a:t> </a:t>
            </a:r>
          </a:p>
        </p:txBody>
      </p:sp>
    </p:spTree>
    <p:extLst>
      <p:ext uri="{BB962C8B-B14F-4D97-AF65-F5344CB8AC3E}">
        <p14:creationId xmlns:p14="http://schemas.microsoft.com/office/powerpoint/2010/main" val="389030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DDC6474-07DD-45F6-AFC9-0DC92315EDEE}"/>
              </a:ext>
            </a:extLst>
          </p:cNvPr>
          <p:cNvSpPr>
            <a:spLocks noGrp="1"/>
          </p:cNvSpPr>
          <p:nvPr>
            <p:ph type="body" idx="1"/>
          </p:nvPr>
        </p:nvSpPr>
        <p:spPr/>
        <p:txBody>
          <a:bodyPr/>
          <a:lstStyle/>
          <a:p>
            <a:pPr marL="50800" indent="0">
              <a:buNone/>
            </a:pPr>
            <a:r>
              <a:rPr lang="en-GB"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Research4Life aims to reduce the </a:t>
            </a:r>
            <a:r>
              <a:rPr lang="en-GB"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knowledge gap </a:t>
            </a:r>
            <a:r>
              <a:rPr lang="en-GB"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between industrialized countries and developing countries by providing </a:t>
            </a:r>
            <a:r>
              <a:rPr lang="en-GB"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affordable access </a:t>
            </a:r>
            <a:r>
              <a:rPr lang="en-GB"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academic and professional </a:t>
            </a:r>
            <a:r>
              <a:rPr lang="en-GB"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resources</a:t>
            </a:r>
            <a:r>
              <a:rPr lang="en-GB"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itel 2">
            <a:extLst>
              <a:ext uri="{FF2B5EF4-FFF2-40B4-BE49-F238E27FC236}">
                <a16:creationId xmlns:a16="http://schemas.microsoft.com/office/drawing/2014/main" id="{3394A111-28D7-4CFD-BFC7-B0ACD4CCCD5D}"/>
              </a:ext>
            </a:extLst>
          </p:cNvPr>
          <p:cNvSpPr>
            <a:spLocks noGrp="1"/>
          </p:cNvSpPr>
          <p:nvPr>
            <p:ph type="ctrTitle"/>
          </p:nvPr>
        </p:nvSpPr>
        <p:spPr/>
        <p:txBody>
          <a:bodyPr/>
          <a:lstStyle/>
          <a:p>
            <a:r>
              <a:rPr lang="nl-NL" dirty="0" err="1"/>
              <a:t>What</a:t>
            </a:r>
            <a:r>
              <a:rPr lang="nl-NL" dirty="0"/>
              <a:t> is Research4Life?</a:t>
            </a:r>
          </a:p>
        </p:txBody>
      </p:sp>
      <p:grpSp>
        <p:nvGrpSpPr>
          <p:cNvPr id="10" name="Groep 9">
            <a:extLst>
              <a:ext uri="{FF2B5EF4-FFF2-40B4-BE49-F238E27FC236}">
                <a16:creationId xmlns:a16="http://schemas.microsoft.com/office/drawing/2014/main" id="{6FE21C08-3A61-4DE8-BE63-A8B2F72E5865}"/>
              </a:ext>
            </a:extLst>
          </p:cNvPr>
          <p:cNvGrpSpPr/>
          <p:nvPr/>
        </p:nvGrpSpPr>
        <p:grpSpPr>
          <a:xfrm>
            <a:off x="1452281" y="4478334"/>
            <a:ext cx="6239438" cy="1676010"/>
            <a:chOff x="1487818" y="4291368"/>
            <a:chExt cx="6830559" cy="1834794"/>
          </a:xfrm>
        </p:grpSpPr>
        <p:pic>
          <p:nvPicPr>
            <p:cNvPr id="4" name="Afbeelding 3" descr="Afbeelding met teken, tekening, straat&#10;&#10;Automatisch gegenereerde beschrijving">
              <a:extLst>
                <a:ext uri="{FF2B5EF4-FFF2-40B4-BE49-F238E27FC236}">
                  <a16:creationId xmlns:a16="http://schemas.microsoft.com/office/drawing/2014/main" id="{184D4C7A-1700-458C-AEA1-95756B8D84D1}"/>
                </a:ext>
              </a:extLst>
            </p:cNvPr>
            <p:cNvPicPr>
              <a:picLocks noChangeAspect="1"/>
            </p:cNvPicPr>
            <p:nvPr/>
          </p:nvPicPr>
          <p:blipFill>
            <a:blip r:embed="rId2">
              <a:duotone>
                <a:schemeClr val="accent3">
                  <a:shade val="45000"/>
                  <a:satMod val="135000"/>
                </a:schemeClr>
                <a:prstClr val="white"/>
              </a:duotone>
            </a:blip>
            <a:stretch>
              <a:fillRect/>
            </a:stretch>
          </p:blipFill>
          <p:spPr>
            <a:xfrm>
              <a:off x="4293647" y="4381368"/>
              <a:ext cx="1080000" cy="1080000"/>
            </a:xfrm>
            <a:prstGeom prst="rect">
              <a:avLst/>
            </a:prstGeom>
          </p:spPr>
        </p:pic>
        <p:pic>
          <p:nvPicPr>
            <p:cNvPr id="5" name="Afbeelding 4" descr="Afbeelding met buiten, teken, blauw, bord&#10;&#10;Automatisch gegenereerde beschrijving">
              <a:extLst>
                <a:ext uri="{FF2B5EF4-FFF2-40B4-BE49-F238E27FC236}">
                  <a16:creationId xmlns:a16="http://schemas.microsoft.com/office/drawing/2014/main" id="{7AAFBE2F-19FE-4930-A760-E5E79F0D6815}"/>
                </a:ext>
              </a:extLst>
            </p:cNvPr>
            <p:cNvPicPr>
              <a:picLocks noChangeAspect="1"/>
            </p:cNvPicPr>
            <p:nvPr/>
          </p:nvPicPr>
          <p:blipFill>
            <a:blip r:embed="rId3">
              <a:duotone>
                <a:schemeClr val="accent3">
                  <a:shade val="45000"/>
                  <a:satMod val="135000"/>
                </a:schemeClr>
                <a:prstClr val="white"/>
              </a:duotone>
            </a:blip>
            <a:stretch>
              <a:fillRect/>
            </a:stretch>
          </p:blipFill>
          <p:spPr>
            <a:xfrm>
              <a:off x="1932016" y="4291368"/>
              <a:ext cx="1260000" cy="1260000"/>
            </a:xfrm>
            <a:prstGeom prst="rect">
              <a:avLst/>
            </a:prstGeom>
          </p:spPr>
        </p:pic>
        <p:pic>
          <p:nvPicPr>
            <p:cNvPr id="6" name="Afbeelding 5" descr="Afbeelding met klok&#10;&#10;Automatisch gegenereerde beschrijving">
              <a:extLst>
                <a:ext uri="{FF2B5EF4-FFF2-40B4-BE49-F238E27FC236}">
                  <a16:creationId xmlns:a16="http://schemas.microsoft.com/office/drawing/2014/main" id="{696ADEF2-8A1A-4159-807A-E0F8253B3975}"/>
                </a:ext>
              </a:extLst>
            </p:cNvPr>
            <p:cNvPicPr>
              <a:picLocks noChangeAspect="1"/>
            </p:cNvPicPr>
            <p:nvPr/>
          </p:nvPicPr>
          <p:blipFill>
            <a:blip r:embed="rId4">
              <a:duotone>
                <a:schemeClr val="accent3">
                  <a:shade val="45000"/>
                  <a:satMod val="135000"/>
                </a:schemeClr>
                <a:prstClr val="white"/>
              </a:duotone>
            </a:blip>
            <a:stretch>
              <a:fillRect/>
            </a:stretch>
          </p:blipFill>
          <p:spPr>
            <a:xfrm>
              <a:off x="6434150" y="4381368"/>
              <a:ext cx="1080000" cy="1080000"/>
            </a:xfrm>
            <a:prstGeom prst="rect">
              <a:avLst/>
            </a:prstGeom>
          </p:spPr>
        </p:pic>
        <p:sp>
          <p:nvSpPr>
            <p:cNvPr id="7" name="Tekstvak 6">
              <a:extLst>
                <a:ext uri="{FF2B5EF4-FFF2-40B4-BE49-F238E27FC236}">
                  <a16:creationId xmlns:a16="http://schemas.microsoft.com/office/drawing/2014/main" id="{9B70BCD1-3476-48F0-995A-A70C03270193}"/>
                </a:ext>
              </a:extLst>
            </p:cNvPr>
            <p:cNvSpPr txBox="1"/>
            <p:nvPr/>
          </p:nvSpPr>
          <p:spPr>
            <a:xfrm>
              <a:off x="1487818" y="5479831"/>
              <a:ext cx="2148396" cy="646331"/>
            </a:xfrm>
            <a:prstGeom prst="rect">
              <a:avLst/>
            </a:prstGeom>
            <a:noFill/>
          </p:spPr>
          <p:txBody>
            <a:bodyPr wrap="square" rtlCol="0">
              <a:spAutoFit/>
            </a:bodyPr>
            <a:lstStyle/>
            <a:p>
              <a:pPr algn="ctr"/>
              <a:r>
                <a:rPr lang="en-GB" sz="1800" b="1" kern="1200" dirty="0">
                  <a:latin typeface="Open Sans" panose="020B0606030504020204" pitchFamily="34" charset="0"/>
                  <a:ea typeface="Open Sans" panose="020B0606030504020204" pitchFamily="34" charset="0"/>
                  <a:cs typeface="Open Sans" panose="020B0606030504020204" pitchFamily="34" charset="0"/>
                </a:rPr>
                <a:t>23,500 </a:t>
              </a:r>
            </a:p>
            <a:p>
              <a:pPr algn="ctr"/>
              <a:r>
                <a:rPr lang="en-GB" sz="1800" b="1" kern="1200" dirty="0">
                  <a:latin typeface="Open Sans" panose="020B0606030504020204" pitchFamily="34" charset="0"/>
                  <a:ea typeface="Open Sans" panose="020B0606030504020204" pitchFamily="34" charset="0"/>
                  <a:cs typeface="Open Sans" panose="020B0606030504020204" pitchFamily="34" charset="0"/>
                </a:rPr>
                <a:t>journals</a:t>
              </a:r>
            </a:p>
          </p:txBody>
        </p:sp>
        <p:sp>
          <p:nvSpPr>
            <p:cNvPr id="8" name="Tekstvak 7">
              <a:extLst>
                <a:ext uri="{FF2B5EF4-FFF2-40B4-BE49-F238E27FC236}">
                  <a16:creationId xmlns:a16="http://schemas.microsoft.com/office/drawing/2014/main" id="{E5EB7376-2A0E-4A92-92F4-0676DDC30403}"/>
                </a:ext>
              </a:extLst>
            </p:cNvPr>
            <p:cNvSpPr txBox="1"/>
            <p:nvPr/>
          </p:nvSpPr>
          <p:spPr>
            <a:xfrm>
              <a:off x="3918315" y="5476369"/>
              <a:ext cx="1819922" cy="646331"/>
            </a:xfrm>
            <a:prstGeom prst="rect">
              <a:avLst/>
            </a:prstGeom>
            <a:noFill/>
          </p:spPr>
          <p:txBody>
            <a:bodyPr wrap="square" rtlCol="0">
              <a:spAutoFit/>
            </a:bodyPr>
            <a:lstStyle/>
            <a:p>
              <a:pPr algn="ctr"/>
              <a:r>
                <a:rPr lang="en-GB" sz="1800" b="1" kern="1200" dirty="0">
                  <a:latin typeface="Open Sans" panose="020B0606030504020204" pitchFamily="34" charset="0"/>
                  <a:ea typeface="Open Sans" panose="020B0606030504020204" pitchFamily="34" charset="0"/>
                  <a:cs typeface="Open Sans" panose="020B0606030504020204" pitchFamily="34" charset="0"/>
                </a:rPr>
                <a:t>86,000 </a:t>
              </a:r>
            </a:p>
            <a:p>
              <a:pPr algn="ctr"/>
              <a:r>
                <a:rPr lang="en-GB" sz="1800" b="1" kern="1200" dirty="0">
                  <a:latin typeface="Open Sans" panose="020B0606030504020204" pitchFamily="34" charset="0"/>
                  <a:ea typeface="Open Sans" panose="020B0606030504020204" pitchFamily="34" charset="0"/>
                  <a:cs typeface="Open Sans" panose="020B0606030504020204" pitchFamily="34" charset="0"/>
                </a:rPr>
                <a:t>books</a:t>
              </a:r>
            </a:p>
          </p:txBody>
        </p:sp>
        <p:sp>
          <p:nvSpPr>
            <p:cNvPr id="9" name="Tekstvak 8">
              <a:extLst>
                <a:ext uri="{FF2B5EF4-FFF2-40B4-BE49-F238E27FC236}">
                  <a16:creationId xmlns:a16="http://schemas.microsoft.com/office/drawing/2014/main" id="{CB8143CD-CCB3-4CF9-B32F-A4C42DE9AC55}"/>
                </a:ext>
              </a:extLst>
            </p:cNvPr>
            <p:cNvSpPr txBox="1"/>
            <p:nvPr/>
          </p:nvSpPr>
          <p:spPr>
            <a:xfrm>
              <a:off x="5629923" y="5421065"/>
              <a:ext cx="2688454" cy="646331"/>
            </a:xfrm>
            <a:prstGeom prst="rect">
              <a:avLst/>
            </a:prstGeom>
            <a:noFill/>
          </p:spPr>
          <p:txBody>
            <a:bodyPr wrap="square" rtlCol="0">
              <a:spAutoFit/>
            </a:bodyPr>
            <a:lstStyle/>
            <a:p>
              <a:pPr algn="ctr"/>
              <a:r>
                <a:rPr lang="en-GB" sz="1800" b="1" kern="1200" dirty="0">
                  <a:latin typeface="Open Sans" panose="020B0606030504020204" pitchFamily="34" charset="0"/>
                  <a:ea typeface="Open Sans" panose="020B0606030504020204" pitchFamily="34" charset="0"/>
                  <a:cs typeface="Open Sans" panose="020B0606030504020204" pitchFamily="34" charset="0"/>
                </a:rPr>
                <a:t>120</a:t>
              </a:r>
            </a:p>
            <a:p>
              <a:pPr algn="ctr"/>
              <a:r>
                <a:rPr lang="en-GB" sz="1800" b="1" kern="1200" dirty="0">
                  <a:latin typeface="Open Sans" panose="020B0606030504020204" pitchFamily="34" charset="0"/>
                  <a:ea typeface="Open Sans" panose="020B0606030504020204" pitchFamily="34" charset="0"/>
                  <a:cs typeface="Open Sans" panose="020B0606030504020204" pitchFamily="34" charset="0"/>
                </a:rPr>
                <a:t>other resources</a:t>
              </a:r>
            </a:p>
          </p:txBody>
        </p:sp>
      </p:grpSp>
    </p:spTree>
    <p:extLst>
      <p:ext uri="{BB962C8B-B14F-4D97-AF65-F5344CB8AC3E}">
        <p14:creationId xmlns:p14="http://schemas.microsoft.com/office/powerpoint/2010/main" val="317770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711F7F9-111B-429C-983F-EBE3745200FE}"/>
              </a:ext>
            </a:extLst>
          </p:cNvPr>
          <p:cNvGraphicFramePr>
            <a:graphicFrameLocks noGrp="1"/>
          </p:cNvGraphicFramePr>
          <p:nvPr>
            <p:extLst>
              <p:ext uri="{D42A27DB-BD31-4B8C-83A1-F6EECF244321}">
                <p14:modId xmlns:p14="http://schemas.microsoft.com/office/powerpoint/2010/main" val="2325222104"/>
              </p:ext>
            </p:extLst>
          </p:nvPr>
        </p:nvGraphicFramePr>
        <p:xfrm>
          <a:off x="779717" y="1924603"/>
          <a:ext cx="7592450" cy="427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2">
            <a:extLst>
              <a:ext uri="{FF2B5EF4-FFF2-40B4-BE49-F238E27FC236}">
                <a16:creationId xmlns:a16="http://schemas.microsoft.com/office/drawing/2014/main" id="{5157AE08-F647-4C01-AD1D-DE1C4E724755}"/>
              </a:ext>
            </a:extLst>
          </p:cNvPr>
          <p:cNvSpPr>
            <a:spLocks noGrp="1"/>
          </p:cNvSpPr>
          <p:nvPr>
            <p:ph type="ctrTitle"/>
          </p:nvPr>
        </p:nvSpPr>
        <p:spPr/>
        <p:txBody>
          <a:bodyPr/>
          <a:lstStyle/>
          <a:p>
            <a:r>
              <a:rPr lang="nl-NL" dirty="0"/>
              <a:t>Subjects</a:t>
            </a:r>
          </a:p>
        </p:txBody>
      </p:sp>
    </p:spTree>
    <p:extLst>
      <p:ext uri="{BB962C8B-B14F-4D97-AF65-F5344CB8AC3E}">
        <p14:creationId xmlns:p14="http://schemas.microsoft.com/office/powerpoint/2010/main" val="2225482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B597C18-BA52-442D-9610-1C93E4EDF9FF}"/>
              </a:ext>
            </a:extLst>
          </p:cNvPr>
          <p:cNvSpPr>
            <a:spLocks noGrp="1"/>
          </p:cNvSpPr>
          <p:nvPr>
            <p:ph type="ctrTitle"/>
          </p:nvPr>
        </p:nvSpPr>
        <p:spPr/>
        <p:txBody>
          <a:bodyPr/>
          <a:lstStyle/>
          <a:p>
            <a:r>
              <a:rPr lang="nl-NL" dirty="0" err="1"/>
              <a:t>Who</a:t>
            </a:r>
            <a:r>
              <a:rPr lang="nl-NL" dirty="0"/>
              <a:t> </a:t>
            </a:r>
            <a:r>
              <a:rPr lang="nl-NL" dirty="0" err="1"/>
              <a:t>can</a:t>
            </a:r>
            <a:r>
              <a:rPr lang="nl-NL" dirty="0"/>
              <a:t> </a:t>
            </a:r>
            <a:r>
              <a:rPr lang="nl-NL" dirty="0" err="1"/>
              <a:t>use</a:t>
            </a:r>
            <a:r>
              <a:rPr lang="nl-NL" dirty="0"/>
              <a:t> Research4Life?</a:t>
            </a:r>
          </a:p>
        </p:txBody>
      </p:sp>
      <p:pic>
        <p:nvPicPr>
          <p:cNvPr id="4" name="Afbeelding 3" descr="Afbeelding met kaart, tekst&#10;&#10;Automatisch gegenereerde beschrijving">
            <a:extLst>
              <a:ext uri="{FF2B5EF4-FFF2-40B4-BE49-F238E27FC236}">
                <a16:creationId xmlns:a16="http://schemas.microsoft.com/office/drawing/2014/main" id="{7875979E-7018-4D33-A1DD-E34D80D7D663}"/>
              </a:ext>
            </a:extLst>
          </p:cNvPr>
          <p:cNvPicPr>
            <a:picLocks noChangeAspect="1"/>
          </p:cNvPicPr>
          <p:nvPr/>
        </p:nvPicPr>
        <p:blipFill rotWithShape="1">
          <a:blip r:embed="rId2"/>
          <a:srcRect l="1931" t="16867" r="5884" b="26294"/>
          <a:stretch/>
        </p:blipFill>
        <p:spPr>
          <a:xfrm>
            <a:off x="330639" y="1924604"/>
            <a:ext cx="8436815" cy="3672840"/>
          </a:xfrm>
          <a:prstGeom prst="rect">
            <a:avLst/>
          </a:prstGeom>
        </p:spPr>
      </p:pic>
      <p:sp>
        <p:nvSpPr>
          <p:cNvPr id="5" name="Tijdelijke aanduiding voor tekst 1">
            <a:extLst>
              <a:ext uri="{FF2B5EF4-FFF2-40B4-BE49-F238E27FC236}">
                <a16:creationId xmlns:a16="http://schemas.microsoft.com/office/drawing/2014/main" id="{A209989C-FC29-453E-9224-9B24E29BD146}"/>
              </a:ext>
            </a:extLst>
          </p:cNvPr>
          <p:cNvSpPr>
            <a:spLocks noGrp="1"/>
          </p:cNvSpPr>
          <p:nvPr>
            <p:ph type="body" idx="1"/>
          </p:nvPr>
        </p:nvSpPr>
        <p:spPr>
          <a:xfrm>
            <a:off x="779716" y="5535058"/>
            <a:ext cx="7538660" cy="868363"/>
          </a:xfrm>
        </p:spPr>
        <p:txBody>
          <a:bodyPr/>
          <a:lstStyle/>
          <a:p>
            <a:pPr marL="50800" indent="0">
              <a:buNone/>
            </a:pPr>
            <a:r>
              <a:rPr lang="nl-NL" sz="2000" b="1" dirty="0">
                <a:solidFill>
                  <a:srgbClr val="5BA3F3"/>
                </a:solidFill>
              </a:rPr>
              <a:t>Free access</a:t>
            </a:r>
          </a:p>
          <a:p>
            <a:pPr marL="50800" indent="0">
              <a:buNone/>
            </a:pPr>
            <a:r>
              <a:rPr lang="nl-NL" sz="2000" b="1" dirty="0">
                <a:solidFill>
                  <a:schemeClr val="accent3"/>
                </a:solidFill>
              </a:rPr>
              <a:t>Low-</a:t>
            </a:r>
            <a:r>
              <a:rPr lang="nl-NL" sz="2000" b="1" dirty="0" err="1">
                <a:solidFill>
                  <a:schemeClr val="accent3"/>
                </a:solidFill>
              </a:rPr>
              <a:t>cost</a:t>
            </a:r>
            <a:r>
              <a:rPr lang="nl-NL" sz="2000" b="1" dirty="0">
                <a:solidFill>
                  <a:schemeClr val="accent3"/>
                </a:solidFill>
              </a:rPr>
              <a:t> access</a:t>
            </a:r>
          </a:p>
        </p:txBody>
      </p:sp>
    </p:spTree>
    <p:extLst>
      <p:ext uri="{BB962C8B-B14F-4D97-AF65-F5344CB8AC3E}">
        <p14:creationId xmlns:p14="http://schemas.microsoft.com/office/powerpoint/2010/main" val="236190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3978B79-F1A5-4604-8FF0-B28D05B5E310}"/>
              </a:ext>
            </a:extLst>
          </p:cNvPr>
          <p:cNvSpPr>
            <a:spLocks noGrp="1"/>
          </p:cNvSpPr>
          <p:nvPr>
            <p:ph type="ctrTitle"/>
          </p:nvPr>
        </p:nvSpPr>
        <p:spPr/>
        <p:txBody>
          <a:bodyPr/>
          <a:lstStyle/>
          <a:p>
            <a:r>
              <a:rPr lang="nl-NL" dirty="0" err="1"/>
              <a:t>Who</a:t>
            </a:r>
            <a:r>
              <a:rPr lang="nl-NL" dirty="0"/>
              <a:t> </a:t>
            </a:r>
            <a:r>
              <a:rPr lang="nl-NL" dirty="0" err="1"/>
              <a:t>can</a:t>
            </a:r>
            <a:r>
              <a:rPr lang="nl-NL" dirty="0"/>
              <a:t> </a:t>
            </a:r>
            <a:r>
              <a:rPr lang="nl-NL" dirty="0" err="1"/>
              <a:t>use</a:t>
            </a:r>
            <a:r>
              <a:rPr lang="nl-NL" dirty="0"/>
              <a:t> Research4Life?</a:t>
            </a:r>
          </a:p>
        </p:txBody>
      </p:sp>
      <p:graphicFrame>
        <p:nvGraphicFramePr>
          <p:cNvPr id="6" name="Diagram 5">
            <a:extLst>
              <a:ext uri="{FF2B5EF4-FFF2-40B4-BE49-F238E27FC236}">
                <a16:creationId xmlns:a16="http://schemas.microsoft.com/office/drawing/2014/main" id="{84CD1E9A-5477-4932-9DBB-83DD15B28BBB}"/>
              </a:ext>
            </a:extLst>
          </p:cNvPr>
          <p:cNvGraphicFramePr/>
          <p:nvPr>
            <p:extLst>
              <p:ext uri="{D42A27DB-BD31-4B8C-83A1-F6EECF244321}">
                <p14:modId xmlns:p14="http://schemas.microsoft.com/office/powerpoint/2010/main" val="330842527"/>
              </p:ext>
            </p:extLst>
          </p:nvPr>
        </p:nvGraphicFramePr>
        <p:xfrm>
          <a:off x="592281" y="1924604"/>
          <a:ext cx="7938655" cy="4097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2892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19B5F6-A6F4-44C2-90EC-7F4C51F13092}"/>
              </a:ext>
            </a:extLst>
          </p:cNvPr>
          <p:cNvSpPr>
            <a:spLocks noGrp="1"/>
          </p:cNvSpPr>
          <p:nvPr>
            <p:ph type="ctrTitle"/>
          </p:nvPr>
        </p:nvSpPr>
        <p:spPr/>
        <p:txBody>
          <a:bodyPr/>
          <a:lstStyle/>
          <a:p>
            <a:r>
              <a:rPr lang="nl-NL" dirty="0"/>
              <a:t>Five programs</a:t>
            </a:r>
          </a:p>
        </p:txBody>
      </p:sp>
      <p:graphicFrame>
        <p:nvGraphicFramePr>
          <p:cNvPr id="15" name="Diagram 14">
            <a:extLst>
              <a:ext uri="{FF2B5EF4-FFF2-40B4-BE49-F238E27FC236}">
                <a16:creationId xmlns:a16="http://schemas.microsoft.com/office/drawing/2014/main" id="{7B2EC9AB-E47D-4F90-AF7C-5EA7DEBF7496}"/>
              </a:ext>
            </a:extLst>
          </p:cNvPr>
          <p:cNvGraphicFramePr/>
          <p:nvPr>
            <p:extLst>
              <p:ext uri="{D42A27DB-BD31-4B8C-83A1-F6EECF244321}">
                <p14:modId xmlns:p14="http://schemas.microsoft.com/office/powerpoint/2010/main" val="3323465007"/>
              </p:ext>
            </p:extLst>
          </p:nvPr>
        </p:nvGraphicFramePr>
        <p:xfrm>
          <a:off x="590309" y="1858482"/>
          <a:ext cx="7963382" cy="4135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4002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8AAC585-F3B6-4D86-927F-5B6BE8F1F491}"/>
              </a:ext>
            </a:extLst>
          </p:cNvPr>
          <p:cNvSpPr>
            <a:spLocks noGrp="1"/>
          </p:cNvSpPr>
          <p:nvPr>
            <p:ph type="body" idx="1"/>
          </p:nvPr>
        </p:nvSpPr>
        <p:spPr/>
        <p:txBody>
          <a:bodyPr/>
          <a:lstStyle/>
          <a:p>
            <a:endParaRPr lang="nl-NL"/>
          </a:p>
        </p:txBody>
      </p:sp>
      <p:sp>
        <p:nvSpPr>
          <p:cNvPr id="3" name="Titel 2">
            <a:extLst>
              <a:ext uri="{FF2B5EF4-FFF2-40B4-BE49-F238E27FC236}">
                <a16:creationId xmlns:a16="http://schemas.microsoft.com/office/drawing/2014/main" id="{D9D246B9-4447-46A6-95BE-09E5DB51AF49}"/>
              </a:ext>
            </a:extLst>
          </p:cNvPr>
          <p:cNvSpPr>
            <a:spLocks noGrp="1"/>
          </p:cNvSpPr>
          <p:nvPr>
            <p:ph type="ctrTitle"/>
          </p:nvPr>
        </p:nvSpPr>
        <p:spPr/>
        <p:txBody>
          <a:bodyPr/>
          <a:lstStyle/>
          <a:p>
            <a:r>
              <a:rPr lang="nl-NL" dirty="0"/>
              <a:t>Log in </a:t>
            </a:r>
            <a:r>
              <a:rPr lang="nl-NL" dirty="0" err="1"/>
              <a:t>from</a:t>
            </a:r>
            <a:r>
              <a:rPr lang="nl-NL" dirty="0"/>
              <a:t> </a:t>
            </a:r>
            <a:r>
              <a:rPr lang="nl-NL" dirty="0" err="1"/>
              <a:t>our</a:t>
            </a:r>
            <a:r>
              <a:rPr lang="nl-NL" dirty="0"/>
              <a:t> homepage</a:t>
            </a:r>
          </a:p>
        </p:txBody>
      </p:sp>
      <p:pic>
        <p:nvPicPr>
          <p:cNvPr id="4" name="Afbeelding 3">
            <a:extLst>
              <a:ext uri="{FF2B5EF4-FFF2-40B4-BE49-F238E27FC236}">
                <a16:creationId xmlns:a16="http://schemas.microsoft.com/office/drawing/2014/main" id="{6C9C6541-7EEF-4CF9-BA6B-8C6448432116}"/>
              </a:ext>
            </a:extLst>
          </p:cNvPr>
          <p:cNvPicPr>
            <a:picLocks noChangeAspect="1"/>
          </p:cNvPicPr>
          <p:nvPr/>
        </p:nvPicPr>
        <p:blipFill rotWithShape="1">
          <a:blip r:embed="rId2"/>
          <a:srcRect l="14707" t="15054" r="15684" b="20752"/>
          <a:stretch/>
        </p:blipFill>
        <p:spPr>
          <a:xfrm>
            <a:off x="825623" y="1778090"/>
            <a:ext cx="6943691" cy="3602048"/>
          </a:xfrm>
          <a:prstGeom prst="rect">
            <a:avLst/>
          </a:prstGeom>
        </p:spPr>
      </p:pic>
      <p:pic>
        <p:nvPicPr>
          <p:cNvPr id="5" name="Content Placeholder 7">
            <a:extLst>
              <a:ext uri="{FF2B5EF4-FFF2-40B4-BE49-F238E27FC236}">
                <a16:creationId xmlns:a16="http://schemas.microsoft.com/office/drawing/2014/main" id="{B1356496-1B76-479A-BBCB-2700C8C1EFDB}"/>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t="4801" b="6375"/>
          <a:stretch/>
        </p:blipFill>
        <p:spPr>
          <a:xfrm>
            <a:off x="1237526" y="2384236"/>
            <a:ext cx="7080851" cy="4030670"/>
          </a:xfrm>
          <a:prstGeom prst="rect">
            <a:avLst/>
          </a:prstGeom>
        </p:spPr>
      </p:pic>
      <p:pic>
        <p:nvPicPr>
          <p:cNvPr id="6" name="Content Placeholder 3">
            <a:extLst>
              <a:ext uri="{FF2B5EF4-FFF2-40B4-BE49-F238E27FC236}">
                <a16:creationId xmlns:a16="http://schemas.microsoft.com/office/drawing/2014/main" id="{1E7B4CEC-6EF5-4C97-9A3E-7D628DCEAC42}"/>
              </a:ext>
            </a:extLst>
          </p:cNvPr>
          <p:cNvPicPr>
            <a:picLocks noGrp="1" noChangeAspect="1"/>
          </p:cNvPicPr>
          <p:nvPr/>
        </p:nvPicPr>
        <p:blipFill rotWithShape="1">
          <a:blip r:embed="rId4">
            <a:extLst>
              <a:ext uri="{28A0092B-C50C-407E-A947-70E740481C1C}">
                <a14:useLocalDpi xmlns:a14="http://schemas.microsoft.com/office/drawing/2010/main" val="0"/>
              </a:ext>
            </a:extLst>
          </a:blip>
          <a:srcRect b="21015"/>
          <a:stretch/>
        </p:blipFill>
        <p:spPr>
          <a:xfrm>
            <a:off x="1863077" y="3266711"/>
            <a:ext cx="7050269" cy="3436938"/>
          </a:xfrm>
          <a:prstGeom prst="rect">
            <a:avLst/>
          </a:prstGeom>
        </p:spPr>
      </p:pic>
    </p:spTree>
    <p:extLst>
      <p:ext uri="{BB962C8B-B14F-4D97-AF65-F5344CB8AC3E}">
        <p14:creationId xmlns:p14="http://schemas.microsoft.com/office/powerpoint/2010/main" val="261108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A03DEE-0789-46C8-83B9-3C7491251C98}"/>
              </a:ext>
            </a:extLst>
          </p:cNvPr>
          <p:cNvSpPr>
            <a:spLocks noGrp="1"/>
          </p:cNvSpPr>
          <p:nvPr>
            <p:ph type="body" idx="1"/>
          </p:nvPr>
        </p:nvSpPr>
        <p:spPr>
          <a:xfrm>
            <a:off x="779717" y="5490447"/>
            <a:ext cx="7538660" cy="635716"/>
          </a:xfrm>
        </p:spPr>
        <p:txBody>
          <a:bodyPr/>
          <a:lstStyle/>
          <a:p>
            <a:pPr marL="50800" indent="0">
              <a:buNone/>
            </a:pPr>
            <a:r>
              <a:rPr lang="nl-NL" sz="2000" i="1" dirty="0"/>
              <a:t>Screenshot </a:t>
            </a:r>
            <a:r>
              <a:rPr lang="nl-NL" sz="2000" i="1" dirty="0" err="1"/>
              <a:t>from</a:t>
            </a:r>
            <a:r>
              <a:rPr lang="nl-NL" sz="2000" i="1" dirty="0"/>
              <a:t> the Hinari </a:t>
            </a:r>
            <a:r>
              <a:rPr lang="nl-NL" sz="2000" i="1" dirty="0" err="1"/>
              <a:t>journal</a:t>
            </a:r>
            <a:r>
              <a:rPr lang="nl-NL" sz="2000" i="1" dirty="0"/>
              <a:t> </a:t>
            </a:r>
            <a:r>
              <a:rPr lang="nl-NL" sz="2000" i="1" dirty="0" err="1"/>
              <a:t>collection</a:t>
            </a:r>
            <a:endParaRPr lang="nl-NL" sz="2000" i="1" dirty="0"/>
          </a:p>
        </p:txBody>
      </p:sp>
      <p:sp>
        <p:nvSpPr>
          <p:cNvPr id="3" name="Titel 2">
            <a:extLst>
              <a:ext uri="{FF2B5EF4-FFF2-40B4-BE49-F238E27FC236}">
                <a16:creationId xmlns:a16="http://schemas.microsoft.com/office/drawing/2014/main" id="{878C8296-5606-4E3F-B4BB-2C54A1BCD86B}"/>
              </a:ext>
            </a:extLst>
          </p:cNvPr>
          <p:cNvSpPr>
            <a:spLocks noGrp="1"/>
          </p:cNvSpPr>
          <p:nvPr>
            <p:ph type="ctrTitle"/>
          </p:nvPr>
        </p:nvSpPr>
        <p:spPr/>
        <p:txBody>
          <a:bodyPr/>
          <a:lstStyle/>
          <a:p>
            <a:r>
              <a:rPr lang="nl-NL" dirty="0"/>
              <a:t>Browse </a:t>
            </a:r>
            <a:r>
              <a:rPr lang="nl-NL" dirty="0" err="1"/>
              <a:t>thousands</a:t>
            </a:r>
            <a:r>
              <a:rPr lang="nl-NL" dirty="0"/>
              <a:t> of </a:t>
            </a:r>
            <a:r>
              <a:rPr lang="nl-NL" dirty="0" err="1"/>
              <a:t>journals</a:t>
            </a:r>
            <a:endParaRPr lang="nl-NL" dirty="0"/>
          </a:p>
        </p:txBody>
      </p:sp>
      <p:pic>
        <p:nvPicPr>
          <p:cNvPr id="4" name="Content Placeholder 3">
            <a:extLst>
              <a:ext uri="{FF2B5EF4-FFF2-40B4-BE49-F238E27FC236}">
                <a16:creationId xmlns:a16="http://schemas.microsoft.com/office/drawing/2014/main" id="{B673C1CC-83B6-4A36-9190-3266E6CDF109}"/>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21594" t="27462" r="3429" b="4492"/>
          <a:stretch/>
        </p:blipFill>
        <p:spPr>
          <a:xfrm>
            <a:off x="779717" y="1924604"/>
            <a:ext cx="7206043" cy="3565843"/>
          </a:xfrm>
          <a:prstGeom prst="rect">
            <a:avLst/>
          </a:prstGeom>
        </p:spPr>
      </p:pic>
      <p:sp>
        <p:nvSpPr>
          <p:cNvPr id="7" name="Rechthoek: afgeronde hoeken 6">
            <a:extLst>
              <a:ext uri="{FF2B5EF4-FFF2-40B4-BE49-F238E27FC236}">
                <a16:creationId xmlns:a16="http://schemas.microsoft.com/office/drawing/2014/main" id="{3207C778-5696-49D3-9055-82661840041C}"/>
              </a:ext>
            </a:extLst>
          </p:cNvPr>
          <p:cNvSpPr/>
          <p:nvPr/>
        </p:nvSpPr>
        <p:spPr>
          <a:xfrm>
            <a:off x="776685" y="4096147"/>
            <a:ext cx="3566715" cy="460614"/>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5814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D03EC88-EB43-4B9D-B047-52815C7BF977}"/>
              </a:ext>
            </a:extLst>
          </p:cNvPr>
          <p:cNvPicPr>
            <a:picLocks noChangeAspect="1"/>
          </p:cNvPicPr>
          <p:nvPr/>
        </p:nvPicPr>
        <p:blipFill rotWithShape="1">
          <a:blip r:embed="rId2"/>
          <a:srcRect l="-700" t="25417" r="29449" b="9163"/>
          <a:stretch/>
        </p:blipFill>
        <p:spPr>
          <a:xfrm>
            <a:off x="764477" y="1893867"/>
            <a:ext cx="7023163" cy="3627317"/>
          </a:xfrm>
          <a:prstGeom prst="rect">
            <a:avLst/>
          </a:prstGeom>
        </p:spPr>
      </p:pic>
      <p:sp>
        <p:nvSpPr>
          <p:cNvPr id="3" name="Titel 2">
            <a:extLst>
              <a:ext uri="{FF2B5EF4-FFF2-40B4-BE49-F238E27FC236}">
                <a16:creationId xmlns:a16="http://schemas.microsoft.com/office/drawing/2014/main" id="{45ED1786-A557-49E4-A27E-B3D856DAC8FD}"/>
              </a:ext>
            </a:extLst>
          </p:cNvPr>
          <p:cNvSpPr>
            <a:spLocks noGrp="1"/>
          </p:cNvSpPr>
          <p:nvPr>
            <p:ph type="ctrTitle"/>
          </p:nvPr>
        </p:nvSpPr>
        <p:spPr/>
        <p:txBody>
          <a:bodyPr/>
          <a:lstStyle/>
          <a:p>
            <a:r>
              <a:rPr lang="nl-NL" dirty="0"/>
              <a:t>Search </a:t>
            </a:r>
            <a:r>
              <a:rPr lang="nl-NL" dirty="0" err="1"/>
              <a:t>for</a:t>
            </a:r>
            <a:r>
              <a:rPr lang="nl-NL" dirty="0"/>
              <a:t> </a:t>
            </a:r>
            <a:r>
              <a:rPr lang="nl-NL" dirty="0" err="1"/>
              <a:t>keywords</a:t>
            </a:r>
            <a:endParaRPr lang="nl-NL" dirty="0"/>
          </a:p>
        </p:txBody>
      </p:sp>
      <p:sp>
        <p:nvSpPr>
          <p:cNvPr id="6" name="Tijdelijke aanduiding voor tekst 1">
            <a:extLst>
              <a:ext uri="{FF2B5EF4-FFF2-40B4-BE49-F238E27FC236}">
                <a16:creationId xmlns:a16="http://schemas.microsoft.com/office/drawing/2014/main" id="{90575357-086C-4861-9A37-F510BEEE415D}"/>
              </a:ext>
            </a:extLst>
          </p:cNvPr>
          <p:cNvSpPr>
            <a:spLocks noGrp="1"/>
          </p:cNvSpPr>
          <p:nvPr>
            <p:ph type="body" idx="1"/>
          </p:nvPr>
        </p:nvSpPr>
        <p:spPr>
          <a:xfrm>
            <a:off x="779717" y="5490447"/>
            <a:ext cx="7538660" cy="635716"/>
          </a:xfrm>
        </p:spPr>
        <p:txBody>
          <a:bodyPr/>
          <a:lstStyle/>
          <a:p>
            <a:pPr marL="50800" indent="0">
              <a:buNone/>
            </a:pPr>
            <a:r>
              <a:rPr lang="nl-NL" sz="2000" i="1" dirty="0" err="1"/>
              <a:t>Example</a:t>
            </a:r>
            <a:r>
              <a:rPr lang="nl-NL" sz="2000" i="1" dirty="0"/>
              <a:t>: “</a:t>
            </a:r>
            <a:r>
              <a:rPr lang="nl-NL" sz="2000" i="1" dirty="0" err="1"/>
              <a:t>novel</a:t>
            </a:r>
            <a:r>
              <a:rPr lang="nl-NL" sz="2000" i="1" dirty="0"/>
              <a:t> coronavirus” search</a:t>
            </a:r>
          </a:p>
        </p:txBody>
      </p:sp>
    </p:spTree>
    <p:extLst>
      <p:ext uri="{BB962C8B-B14F-4D97-AF65-F5344CB8AC3E}">
        <p14:creationId xmlns:p14="http://schemas.microsoft.com/office/powerpoint/2010/main" val="944529599"/>
      </p:ext>
    </p:extLst>
  </p:cSld>
  <p:clrMapOvr>
    <a:masterClrMapping/>
  </p:clrMapOvr>
</p:sld>
</file>

<file path=ppt/theme/theme1.xml><?xml version="1.0" encoding="utf-8"?>
<a:theme xmlns:a="http://schemas.openxmlformats.org/drawingml/2006/main" name="Research4Life Theme">
  <a:themeElements>
    <a:clrScheme name="Research4Life">
      <a:dk1>
        <a:sysClr val="windowText" lastClr="000000"/>
      </a:dk1>
      <a:lt1>
        <a:sysClr val="window" lastClr="FFFFFF"/>
      </a:lt1>
      <a:dk2>
        <a:srgbClr val="44546A"/>
      </a:dk2>
      <a:lt2>
        <a:srgbClr val="E7E6E6"/>
      </a:lt2>
      <a:accent1>
        <a:srgbClr val="004890"/>
      </a:accent1>
      <a:accent2>
        <a:srgbClr val="51B948"/>
      </a:accent2>
      <a:accent3>
        <a:srgbClr val="F8981D"/>
      </a:accent3>
      <a:accent4>
        <a:srgbClr val="3CA16B"/>
      </a:accent4>
      <a:accent5>
        <a:srgbClr val="F15C22"/>
      </a:accent5>
      <a:accent6>
        <a:srgbClr val="7F7F7F"/>
      </a:accent6>
      <a:hlink>
        <a:srgbClr val="004890"/>
      </a:hlink>
      <a:folHlink>
        <a:srgbClr val="0064C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20300</TotalTime>
  <Words>440</Words>
  <Application>Microsoft Office PowerPoint</Application>
  <PresentationFormat>Diavoorstelling (4:3)</PresentationFormat>
  <Paragraphs>59</Paragraphs>
  <Slides>12</Slides>
  <Notes>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Open Sans</vt:lpstr>
      <vt:lpstr>Research4Life Theme</vt:lpstr>
      <vt:lpstr>Research4Life</vt:lpstr>
      <vt:lpstr>What is Research4Life?</vt:lpstr>
      <vt:lpstr>Subjects</vt:lpstr>
      <vt:lpstr>Who can use Research4Life?</vt:lpstr>
      <vt:lpstr>Who can use Research4Life?</vt:lpstr>
      <vt:lpstr>Five programs</vt:lpstr>
      <vt:lpstr>Log in from our homepage</vt:lpstr>
      <vt:lpstr>Browse thousands of journals</vt:lpstr>
      <vt:lpstr>Search for keywords</vt:lpstr>
      <vt:lpstr>Access databases</vt:lpstr>
      <vt:lpstr>How we make a difference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from the Research4Life Communications &amp; Marketing Team</dc:title>
  <dc:creator>Elisa</dc:creator>
  <cp:lastModifiedBy>Elisa</cp:lastModifiedBy>
  <cp:revision>85</cp:revision>
  <dcterms:modified xsi:type="dcterms:W3CDTF">2020-03-15T15:12:04Z</dcterms:modified>
</cp:coreProperties>
</file>